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31"/>
  </p:notesMasterIdLst>
  <p:sldIdLst>
    <p:sldId id="257" r:id="rId3"/>
    <p:sldId id="650" r:id="rId4"/>
    <p:sldId id="662" r:id="rId5"/>
    <p:sldId id="658" r:id="rId6"/>
    <p:sldId id="659" r:id="rId7"/>
    <p:sldId id="660" r:id="rId8"/>
    <p:sldId id="667" r:id="rId9"/>
    <p:sldId id="668" r:id="rId10"/>
    <p:sldId id="669" r:id="rId11"/>
    <p:sldId id="670" r:id="rId12"/>
    <p:sldId id="671" r:id="rId13"/>
    <p:sldId id="672" r:id="rId14"/>
    <p:sldId id="663" r:id="rId15"/>
    <p:sldId id="279" r:id="rId16"/>
    <p:sldId id="556" r:id="rId17"/>
    <p:sldId id="557" r:id="rId18"/>
    <p:sldId id="558" r:id="rId19"/>
    <p:sldId id="559" r:id="rId20"/>
    <p:sldId id="652" r:id="rId21"/>
    <p:sldId id="664" r:id="rId22"/>
    <p:sldId id="665" r:id="rId23"/>
    <p:sldId id="655" r:id="rId24"/>
    <p:sldId id="661" r:id="rId25"/>
    <p:sldId id="666" r:id="rId26"/>
    <p:sldId id="434" r:id="rId27"/>
    <p:sldId id="436" r:id="rId28"/>
    <p:sldId id="398" r:id="rId29"/>
    <p:sldId id="54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1237"/>
    <a:srgbClr val="000000"/>
    <a:srgbClr val="00B050"/>
    <a:srgbClr val="49C0EA"/>
    <a:srgbClr val="57B9E5"/>
    <a:srgbClr val="96D5A6"/>
    <a:srgbClr val="00EE6C"/>
    <a:srgbClr val="FF6727"/>
    <a:srgbClr val="F3E700"/>
    <a:srgbClr val="8889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F477B8-889B-4A98-ABA0-80F024A1BD55}" v="1682" dt="2024-10-15T06:19:56.8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94660"/>
  </p:normalViewPr>
  <p:slideViewPr>
    <p:cSldViewPr snapToGrid="0">
      <p:cViewPr varScale="1">
        <p:scale>
          <a:sx n="91" d="100"/>
          <a:sy n="91" d="100"/>
        </p:scale>
        <p:origin x="81"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F4F477B8-889B-4A98-ABA0-80F024A1BD55}"/>
    <pc:docChg chg="undo redo custSel addSld delSld modSld sldOrd delMainMaster">
      <pc:chgData name="Jha, Aryan Ritwajeet" userId="2aad577e-539b-449b-83a6-8d411f484b4d" providerId="ADAL" clId="{F4F477B8-889B-4A98-ABA0-80F024A1BD55}" dt="2024-10-15T06:19:56.855" v="7345" actId="20577"/>
      <pc:docMkLst>
        <pc:docMk/>
      </pc:docMkLst>
      <pc:sldChg chg="del">
        <pc:chgData name="Jha, Aryan Ritwajeet" userId="2aad577e-539b-449b-83a6-8d411f484b4d" providerId="ADAL" clId="{F4F477B8-889B-4A98-ABA0-80F024A1BD55}" dt="2024-10-14T11:02:23.190" v="35" actId="47"/>
        <pc:sldMkLst>
          <pc:docMk/>
          <pc:sldMk cId="820991163" sldId="256"/>
        </pc:sldMkLst>
      </pc:sldChg>
      <pc:sldChg chg="modSp mod">
        <pc:chgData name="Jha, Aryan Ritwajeet" userId="2aad577e-539b-449b-83a6-8d411f484b4d" providerId="ADAL" clId="{F4F477B8-889B-4A98-ABA0-80F024A1BD55}" dt="2024-10-14T11:07:35.808" v="431" actId="404"/>
        <pc:sldMkLst>
          <pc:docMk/>
          <pc:sldMk cId="3211284466" sldId="257"/>
        </pc:sldMkLst>
        <pc:spChg chg="mod">
          <ac:chgData name="Jha, Aryan Ritwajeet" userId="2aad577e-539b-449b-83a6-8d411f484b4d" providerId="ADAL" clId="{F4F477B8-889B-4A98-ABA0-80F024A1BD55}" dt="2024-10-14T11:04:42.791" v="216" actId="404"/>
          <ac:spMkLst>
            <pc:docMk/>
            <pc:sldMk cId="3211284466" sldId="257"/>
            <ac:spMk id="2" creationId="{7E8EB730-B0DA-4A8F-A335-22B9758D3046}"/>
          </ac:spMkLst>
        </pc:spChg>
        <pc:spChg chg="mod">
          <ac:chgData name="Jha, Aryan Ritwajeet" userId="2aad577e-539b-449b-83a6-8d411f484b4d" providerId="ADAL" clId="{F4F477B8-889B-4A98-ABA0-80F024A1BD55}" dt="2024-10-14T11:07:35.808" v="431" actId="404"/>
          <ac:spMkLst>
            <pc:docMk/>
            <pc:sldMk cId="3211284466" sldId="257"/>
            <ac:spMk id="3" creationId="{2BE68964-B8D8-4EBC-B9D3-CCA6FA2AC332}"/>
          </ac:spMkLst>
        </pc:spChg>
      </pc:sldChg>
      <pc:sldChg chg="del">
        <pc:chgData name="Jha, Aryan Ritwajeet" userId="2aad577e-539b-449b-83a6-8d411f484b4d" providerId="ADAL" clId="{F4F477B8-889B-4A98-ABA0-80F024A1BD55}" dt="2024-10-14T11:02:24.320" v="37" actId="47"/>
        <pc:sldMkLst>
          <pc:docMk/>
          <pc:sldMk cId="2218470081" sldId="258"/>
        </pc:sldMkLst>
      </pc:sldChg>
      <pc:sldChg chg="del">
        <pc:chgData name="Jha, Aryan Ritwajeet" userId="2aad577e-539b-449b-83a6-8d411f484b4d" providerId="ADAL" clId="{F4F477B8-889B-4A98-ABA0-80F024A1BD55}" dt="2024-10-14T11:02:24.709" v="38" actId="47"/>
        <pc:sldMkLst>
          <pc:docMk/>
          <pc:sldMk cId="1813441300" sldId="259"/>
        </pc:sldMkLst>
      </pc:sldChg>
      <pc:sldChg chg="del">
        <pc:chgData name="Jha, Aryan Ritwajeet" userId="2aad577e-539b-449b-83a6-8d411f484b4d" providerId="ADAL" clId="{F4F477B8-889B-4A98-ABA0-80F024A1BD55}" dt="2024-10-14T11:02:25.091" v="39" actId="47"/>
        <pc:sldMkLst>
          <pc:docMk/>
          <pc:sldMk cId="782734432" sldId="260"/>
        </pc:sldMkLst>
      </pc:sldChg>
      <pc:sldChg chg="del">
        <pc:chgData name="Jha, Aryan Ritwajeet" userId="2aad577e-539b-449b-83a6-8d411f484b4d" providerId="ADAL" clId="{F4F477B8-889B-4A98-ABA0-80F024A1BD55}" dt="2024-10-15T04:44:53.151" v="4518" actId="47"/>
        <pc:sldMkLst>
          <pc:docMk/>
          <pc:sldMk cId="1735641184" sldId="271"/>
        </pc:sldMkLst>
      </pc:sldChg>
      <pc:sldChg chg="ord">
        <pc:chgData name="Jha, Aryan Ritwajeet" userId="2aad577e-539b-449b-83a6-8d411f484b4d" providerId="ADAL" clId="{F4F477B8-889B-4A98-ABA0-80F024A1BD55}" dt="2024-10-15T05:16:49.945" v="5257"/>
        <pc:sldMkLst>
          <pc:docMk/>
          <pc:sldMk cId="1468720521" sldId="279"/>
        </pc:sldMkLst>
      </pc:sldChg>
      <pc:sldChg chg="del">
        <pc:chgData name="Jha, Aryan Ritwajeet" userId="2aad577e-539b-449b-83a6-8d411f484b4d" providerId="ADAL" clId="{F4F477B8-889B-4A98-ABA0-80F024A1BD55}" dt="2024-10-14T11:01:45.047" v="11" actId="47"/>
        <pc:sldMkLst>
          <pc:docMk/>
          <pc:sldMk cId="2958141711" sldId="377"/>
        </pc:sldMkLst>
      </pc:sldChg>
      <pc:sldChg chg="modSp mod">
        <pc:chgData name="Jha, Aryan Ritwajeet" userId="2aad577e-539b-449b-83a6-8d411f484b4d" providerId="ADAL" clId="{F4F477B8-889B-4A98-ABA0-80F024A1BD55}" dt="2024-10-15T06:18:05.305" v="7290" actId="404"/>
        <pc:sldMkLst>
          <pc:docMk/>
          <pc:sldMk cId="2806962077" sldId="398"/>
        </pc:sldMkLst>
        <pc:spChg chg="mod">
          <ac:chgData name="Jha, Aryan Ritwajeet" userId="2aad577e-539b-449b-83a6-8d411f484b4d" providerId="ADAL" clId="{F4F477B8-889B-4A98-ABA0-80F024A1BD55}" dt="2024-10-15T06:18:05.305" v="7290" actId="404"/>
          <ac:spMkLst>
            <pc:docMk/>
            <pc:sldMk cId="2806962077" sldId="398"/>
            <ac:spMk id="3" creationId="{FC3BEC75-3ED8-3D2E-7AF0-ED68CBDE8918}"/>
          </ac:spMkLst>
        </pc:spChg>
      </pc:sldChg>
      <pc:sldChg chg="del">
        <pc:chgData name="Jha, Aryan Ritwajeet" userId="2aad577e-539b-449b-83a6-8d411f484b4d" providerId="ADAL" clId="{F4F477B8-889B-4A98-ABA0-80F024A1BD55}" dt="2024-10-14T11:02:25.780" v="40" actId="47"/>
        <pc:sldMkLst>
          <pc:docMk/>
          <pc:sldMk cId="3702115571" sldId="399"/>
        </pc:sldMkLst>
      </pc:sldChg>
      <pc:sldChg chg="del">
        <pc:chgData name="Jha, Aryan Ritwajeet" userId="2aad577e-539b-449b-83a6-8d411f484b4d" providerId="ADAL" clId="{F4F477B8-889B-4A98-ABA0-80F024A1BD55}" dt="2024-10-14T11:02:52.134" v="52" actId="47"/>
        <pc:sldMkLst>
          <pc:docMk/>
          <pc:sldMk cId="475242029" sldId="401"/>
        </pc:sldMkLst>
      </pc:sldChg>
      <pc:sldChg chg="del">
        <pc:chgData name="Jha, Aryan Ritwajeet" userId="2aad577e-539b-449b-83a6-8d411f484b4d" providerId="ADAL" clId="{F4F477B8-889B-4A98-ABA0-80F024A1BD55}" dt="2024-10-14T11:01:23.555" v="8" actId="47"/>
        <pc:sldMkLst>
          <pc:docMk/>
          <pc:sldMk cId="3363698974" sldId="406"/>
        </pc:sldMkLst>
      </pc:sldChg>
      <pc:sldChg chg="del">
        <pc:chgData name="Jha, Aryan Ritwajeet" userId="2aad577e-539b-449b-83a6-8d411f484b4d" providerId="ADAL" clId="{F4F477B8-889B-4A98-ABA0-80F024A1BD55}" dt="2024-10-14T11:00:03.641" v="1" actId="47"/>
        <pc:sldMkLst>
          <pc:docMk/>
          <pc:sldMk cId="1938661579" sldId="408"/>
        </pc:sldMkLst>
      </pc:sldChg>
      <pc:sldChg chg="del">
        <pc:chgData name="Jha, Aryan Ritwajeet" userId="2aad577e-539b-449b-83a6-8d411f484b4d" providerId="ADAL" clId="{F4F477B8-889B-4A98-ABA0-80F024A1BD55}" dt="2024-10-14T11:01:37.181" v="9" actId="47"/>
        <pc:sldMkLst>
          <pc:docMk/>
          <pc:sldMk cId="1915506010" sldId="414"/>
        </pc:sldMkLst>
      </pc:sldChg>
      <pc:sldChg chg="del">
        <pc:chgData name="Jha, Aryan Ritwajeet" userId="2aad577e-539b-449b-83a6-8d411f484b4d" providerId="ADAL" clId="{F4F477B8-889B-4A98-ABA0-80F024A1BD55}" dt="2024-10-14T11:01:41.083" v="10" actId="47"/>
        <pc:sldMkLst>
          <pc:docMk/>
          <pc:sldMk cId="1789531545" sldId="437"/>
        </pc:sldMkLst>
      </pc:sldChg>
      <pc:sldChg chg="del">
        <pc:chgData name="Jha, Aryan Ritwajeet" userId="2aad577e-539b-449b-83a6-8d411f484b4d" providerId="ADAL" clId="{F4F477B8-889B-4A98-ABA0-80F024A1BD55}" dt="2024-10-14T11:01:45.935" v="12" actId="47"/>
        <pc:sldMkLst>
          <pc:docMk/>
          <pc:sldMk cId="3704734733" sldId="438"/>
        </pc:sldMkLst>
      </pc:sldChg>
      <pc:sldChg chg="del">
        <pc:chgData name="Jha, Aryan Ritwajeet" userId="2aad577e-539b-449b-83a6-8d411f484b4d" providerId="ADAL" clId="{F4F477B8-889B-4A98-ABA0-80F024A1BD55}" dt="2024-10-14T11:01:47.087" v="13" actId="47"/>
        <pc:sldMkLst>
          <pc:docMk/>
          <pc:sldMk cId="2644098773" sldId="439"/>
        </pc:sldMkLst>
      </pc:sldChg>
      <pc:sldChg chg="del">
        <pc:chgData name="Jha, Aryan Ritwajeet" userId="2aad577e-539b-449b-83a6-8d411f484b4d" providerId="ADAL" clId="{F4F477B8-889B-4A98-ABA0-80F024A1BD55}" dt="2024-10-14T11:02:49.235" v="51" actId="47"/>
        <pc:sldMkLst>
          <pc:docMk/>
          <pc:sldMk cId="3627856733" sldId="440"/>
        </pc:sldMkLst>
      </pc:sldChg>
      <pc:sldChg chg="del">
        <pc:chgData name="Jha, Aryan Ritwajeet" userId="2aad577e-539b-449b-83a6-8d411f484b4d" providerId="ADAL" clId="{F4F477B8-889B-4A98-ABA0-80F024A1BD55}" dt="2024-10-14T11:02:23.725" v="36" actId="47"/>
        <pc:sldMkLst>
          <pc:docMk/>
          <pc:sldMk cId="1289718904" sldId="547"/>
        </pc:sldMkLst>
      </pc:sldChg>
      <pc:sldChg chg="modSp mod">
        <pc:chgData name="Jha, Aryan Ritwajeet" userId="2aad577e-539b-449b-83a6-8d411f484b4d" providerId="ADAL" clId="{F4F477B8-889B-4A98-ABA0-80F024A1BD55}" dt="2024-10-15T04:44:48.839" v="4517" actId="20577"/>
        <pc:sldMkLst>
          <pc:docMk/>
          <pc:sldMk cId="4154916503" sldId="548"/>
        </pc:sldMkLst>
        <pc:spChg chg="mod">
          <ac:chgData name="Jha, Aryan Ritwajeet" userId="2aad577e-539b-449b-83a6-8d411f484b4d" providerId="ADAL" clId="{F4F477B8-889B-4A98-ABA0-80F024A1BD55}" dt="2024-10-15T04:44:48.839" v="4517" actId="20577"/>
          <ac:spMkLst>
            <pc:docMk/>
            <pc:sldMk cId="4154916503" sldId="548"/>
            <ac:spMk id="3" creationId="{B3EE821B-FAE1-D68F-C2CC-800190EC4872}"/>
          </ac:spMkLst>
        </pc:spChg>
      </pc:sldChg>
      <pc:sldChg chg="del">
        <pc:chgData name="Jha, Aryan Ritwajeet" userId="2aad577e-539b-449b-83a6-8d411f484b4d" providerId="ADAL" clId="{F4F477B8-889B-4A98-ABA0-80F024A1BD55}" dt="2024-10-14T11:01:14.830" v="7" actId="47"/>
        <pc:sldMkLst>
          <pc:docMk/>
          <pc:sldMk cId="209563800" sldId="549"/>
        </pc:sldMkLst>
      </pc:sldChg>
      <pc:sldChg chg="del">
        <pc:chgData name="Jha, Aryan Ritwajeet" userId="2aad577e-539b-449b-83a6-8d411f484b4d" providerId="ADAL" clId="{F4F477B8-889B-4A98-ABA0-80F024A1BD55}" dt="2024-10-14T11:00:02.280" v="0" actId="47"/>
        <pc:sldMkLst>
          <pc:docMk/>
          <pc:sldMk cId="4105944593" sldId="551"/>
        </pc:sldMkLst>
      </pc:sldChg>
      <pc:sldChg chg="del">
        <pc:chgData name="Jha, Aryan Ritwajeet" userId="2aad577e-539b-449b-83a6-8d411f484b4d" providerId="ADAL" clId="{F4F477B8-889B-4A98-ABA0-80F024A1BD55}" dt="2024-10-14T11:00:17.515" v="2" actId="47"/>
        <pc:sldMkLst>
          <pc:docMk/>
          <pc:sldMk cId="3723103020" sldId="555"/>
        </pc:sldMkLst>
      </pc:sldChg>
      <pc:sldChg chg="addSp modSp add del mod">
        <pc:chgData name="Jha, Aryan Ritwajeet" userId="2aad577e-539b-449b-83a6-8d411f484b4d" providerId="ADAL" clId="{F4F477B8-889B-4A98-ABA0-80F024A1BD55}" dt="2024-10-15T03:30:35.156" v="2619" actId="571"/>
        <pc:sldMkLst>
          <pc:docMk/>
          <pc:sldMk cId="1971694815" sldId="556"/>
        </pc:sldMkLst>
        <pc:spChg chg="add mod">
          <ac:chgData name="Jha, Aryan Ritwajeet" userId="2aad577e-539b-449b-83a6-8d411f484b4d" providerId="ADAL" clId="{F4F477B8-889B-4A98-ABA0-80F024A1BD55}" dt="2024-10-15T03:30:35.156" v="2619" actId="571"/>
          <ac:spMkLst>
            <pc:docMk/>
            <pc:sldMk cId="1971694815" sldId="556"/>
            <ac:spMk id="37" creationId="{F7DA38E9-41EF-6FE8-2291-89DCBEB8C5FB}"/>
          </ac:spMkLst>
        </pc:spChg>
        <pc:spChg chg="mod">
          <ac:chgData name="Jha, Aryan Ritwajeet" userId="2aad577e-539b-449b-83a6-8d411f484b4d" providerId="ADAL" clId="{F4F477B8-889B-4A98-ABA0-80F024A1BD55}" dt="2024-10-14T11:22:46.196" v="1004" actId="20577"/>
          <ac:spMkLst>
            <pc:docMk/>
            <pc:sldMk cId="1971694815" sldId="556"/>
            <ac:spMk id="41" creationId="{FF1B3C74-4720-BDE4-BF06-4A202A3C03C7}"/>
          </ac:spMkLst>
        </pc:spChg>
        <pc:picChg chg="add mod">
          <ac:chgData name="Jha, Aryan Ritwajeet" userId="2aad577e-539b-449b-83a6-8d411f484b4d" providerId="ADAL" clId="{F4F477B8-889B-4A98-ABA0-80F024A1BD55}" dt="2024-10-15T03:30:35.156" v="2619" actId="571"/>
          <ac:picMkLst>
            <pc:docMk/>
            <pc:sldMk cId="1971694815" sldId="556"/>
            <ac:picMk id="23" creationId="{97095FA9-852B-7F26-B37A-0E49ECF6CC72}"/>
          </ac:picMkLst>
        </pc:picChg>
        <pc:picChg chg="add mod">
          <ac:chgData name="Jha, Aryan Ritwajeet" userId="2aad577e-539b-449b-83a6-8d411f484b4d" providerId="ADAL" clId="{F4F477B8-889B-4A98-ABA0-80F024A1BD55}" dt="2024-10-15T03:30:35.156" v="2619" actId="571"/>
          <ac:picMkLst>
            <pc:docMk/>
            <pc:sldMk cId="1971694815" sldId="556"/>
            <ac:picMk id="25" creationId="{2C5A14A8-85CD-5928-2021-5C556CB40836}"/>
          </ac:picMkLst>
        </pc:picChg>
      </pc:sldChg>
      <pc:sldChg chg="add del">
        <pc:chgData name="Jha, Aryan Ritwajeet" userId="2aad577e-539b-449b-83a6-8d411f484b4d" providerId="ADAL" clId="{F4F477B8-889B-4A98-ABA0-80F024A1BD55}" dt="2024-10-14T11:01:11.352" v="5" actId="47"/>
        <pc:sldMkLst>
          <pc:docMk/>
          <pc:sldMk cId="4216244509" sldId="557"/>
        </pc:sldMkLst>
      </pc:sldChg>
      <pc:sldChg chg="modSp mod">
        <pc:chgData name="Jha, Aryan Ritwajeet" userId="2aad577e-539b-449b-83a6-8d411f484b4d" providerId="ADAL" clId="{F4F477B8-889B-4A98-ABA0-80F024A1BD55}" dt="2024-10-15T06:19:23.759" v="7320" actId="20577"/>
        <pc:sldMkLst>
          <pc:docMk/>
          <pc:sldMk cId="1102895098" sldId="559"/>
        </pc:sldMkLst>
        <pc:spChg chg="mod">
          <ac:chgData name="Jha, Aryan Ritwajeet" userId="2aad577e-539b-449b-83a6-8d411f484b4d" providerId="ADAL" clId="{F4F477B8-889B-4A98-ABA0-80F024A1BD55}" dt="2024-10-15T06:19:23.759" v="7320" actId="20577"/>
          <ac:spMkLst>
            <pc:docMk/>
            <pc:sldMk cId="1102895098" sldId="559"/>
            <ac:spMk id="7" creationId="{D646C81D-A614-A18E-43E3-FF65639E7971}"/>
          </ac:spMkLst>
        </pc:spChg>
      </pc:sldChg>
      <pc:sldChg chg="del">
        <pc:chgData name="Jha, Aryan Ritwajeet" userId="2aad577e-539b-449b-83a6-8d411f484b4d" providerId="ADAL" clId="{F4F477B8-889B-4A98-ABA0-80F024A1BD55}" dt="2024-10-14T11:02:36.743" v="43" actId="47"/>
        <pc:sldMkLst>
          <pc:docMk/>
          <pc:sldMk cId="3807732399" sldId="584"/>
        </pc:sldMkLst>
      </pc:sldChg>
      <pc:sldChg chg="del">
        <pc:chgData name="Jha, Aryan Ritwajeet" userId="2aad577e-539b-449b-83a6-8d411f484b4d" providerId="ADAL" clId="{F4F477B8-889B-4A98-ABA0-80F024A1BD55}" dt="2024-10-14T11:02:35.716" v="41" actId="47"/>
        <pc:sldMkLst>
          <pc:docMk/>
          <pc:sldMk cId="1071957476" sldId="585"/>
        </pc:sldMkLst>
      </pc:sldChg>
      <pc:sldChg chg="del">
        <pc:chgData name="Jha, Aryan Ritwajeet" userId="2aad577e-539b-449b-83a6-8d411f484b4d" providerId="ADAL" clId="{F4F477B8-889B-4A98-ABA0-80F024A1BD55}" dt="2024-10-14T11:02:38.154" v="45" actId="47"/>
        <pc:sldMkLst>
          <pc:docMk/>
          <pc:sldMk cId="2061521878" sldId="586"/>
        </pc:sldMkLst>
      </pc:sldChg>
      <pc:sldChg chg="del">
        <pc:chgData name="Jha, Aryan Ritwajeet" userId="2aad577e-539b-449b-83a6-8d411f484b4d" providerId="ADAL" clId="{F4F477B8-889B-4A98-ABA0-80F024A1BD55}" dt="2024-10-14T11:02:41.435" v="46" actId="47"/>
        <pc:sldMkLst>
          <pc:docMk/>
          <pc:sldMk cId="2766884803" sldId="587"/>
        </pc:sldMkLst>
      </pc:sldChg>
      <pc:sldChg chg="del">
        <pc:chgData name="Jha, Aryan Ritwajeet" userId="2aad577e-539b-449b-83a6-8d411f484b4d" providerId="ADAL" clId="{F4F477B8-889B-4A98-ABA0-80F024A1BD55}" dt="2024-10-14T11:02:37.310" v="44" actId="47"/>
        <pc:sldMkLst>
          <pc:docMk/>
          <pc:sldMk cId="375141300" sldId="588"/>
        </pc:sldMkLst>
      </pc:sldChg>
      <pc:sldChg chg="del">
        <pc:chgData name="Jha, Aryan Ritwajeet" userId="2aad577e-539b-449b-83a6-8d411f484b4d" providerId="ADAL" clId="{F4F477B8-889B-4A98-ABA0-80F024A1BD55}" dt="2024-10-14T11:02:36.220" v="42" actId="47"/>
        <pc:sldMkLst>
          <pc:docMk/>
          <pc:sldMk cId="558343357" sldId="589"/>
        </pc:sldMkLst>
      </pc:sldChg>
      <pc:sldChg chg="del">
        <pc:chgData name="Jha, Aryan Ritwajeet" userId="2aad577e-539b-449b-83a6-8d411f484b4d" providerId="ADAL" clId="{F4F477B8-889B-4A98-ABA0-80F024A1BD55}" dt="2024-10-14T11:01:55.907" v="16" actId="47"/>
        <pc:sldMkLst>
          <pc:docMk/>
          <pc:sldMk cId="2879955902" sldId="640"/>
        </pc:sldMkLst>
      </pc:sldChg>
      <pc:sldChg chg="del">
        <pc:chgData name="Jha, Aryan Ritwajeet" userId="2aad577e-539b-449b-83a6-8d411f484b4d" providerId="ADAL" clId="{F4F477B8-889B-4A98-ABA0-80F024A1BD55}" dt="2024-10-14T11:01:55.416" v="15" actId="47"/>
        <pc:sldMkLst>
          <pc:docMk/>
          <pc:sldMk cId="1988531153" sldId="641"/>
        </pc:sldMkLst>
      </pc:sldChg>
      <pc:sldChg chg="del">
        <pc:chgData name="Jha, Aryan Ritwajeet" userId="2aad577e-539b-449b-83a6-8d411f484b4d" providerId="ADAL" clId="{F4F477B8-889B-4A98-ABA0-80F024A1BD55}" dt="2024-10-14T11:01:56.706" v="18" actId="47"/>
        <pc:sldMkLst>
          <pc:docMk/>
          <pc:sldMk cId="1505932644" sldId="642"/>
        </pc:sldMkLst>
      </pc:sldChg>
      <pc:sldChg chg="del">
        <pc:chgData name="Jha, Aryan Ritwajeet" userId="2aad577e-539b-449b-83a6-8d411f484b4d" providerId="ADAL" clId="{F4F477B8-889B-4A98-ABA0-80F024A1BD55}" dt="2024-10-14T11:01:56.219" v="17" actId="47"/>
        <pc:sldMkLst>
          <pc:docMk/>
          <pc:sldMk cId="993493155" sldId="643"/>
        </pc:sldMkLst>
      </pc:sldChg>
      <pc:sldChg chg="del">
        <pc:chgData name="Jha, Aryan Ritwajeet" userId="2aad577e-539b-449b-83a6-8d411f484b4d" providerId="ADAL" clId="{F4F477B8-889B-4A98-ABA0-80F024A1BD55}" dt="2024-10-14T11:01:57.791" v="19" actId="47"/>
        <pc:sldMkLst>
          <pc:docMk/>
          <pc:sldMk cId="2973886316" sldId="644"/>
        </pc:sldMkLst>
      </pc:sldChg>
      <pc:sldChg chg="del">
        <pc:chgData name="Jha, Aryan Ritwajeet" userId="2aad577e-539b-449b-83a6-8d411f484b4d" providerId="ADAL" clId="{F4F477B8-889B-4A98-ABA0-80F024A1BD55}" dt="2024-10-14T11:01:58.284" v="20" actId="47"/>
        <pc:sldMkLst>
          <pc:docMk/>
          <pc:sldMk cId="847107224" sldId="645"/>
        </pc:sldMkLst>
      </pc:sldChg>
      <pc:sldChg chg="del">
        <pc:chgData name="Jha, Aryan Ritwajeet" userId="2aad577e-539b-449b-83a6-8d411f484b4d" providerId="ADAL" clId="{F4F477B8-889B-4A98-ABA0-80F024A1BD55}" dt="2024-10-14T11:02:43.019" v="47" actId="47"/>
        <pc:sldMkLst>
          <pc:docMk/>
          <pc:sldMk cId="3146993784" sldId="646"/>
        </pc:sldMkLst>
      </pc:sldChg>
      <pc:sldChg chg="del">
        <pc:chgData name="Jha, Aryan Ritwajeet" userId="2aad577e-539b-449b-83a6-8d411f484b4d" providerId="ADAL" clId="{F4F477B8-889B-4A98-ABA0-80F024A1BD55}" dt="2024-10-14T11:02:43.962" v="48" actId="47"/>
        <pc:sldMkLst>
          <pc:docMk/>
          <pc:sldMk cId="2047690172" sldId="647"/>
        </pc:sldMkLst>
      </pc:sldChg>
      <pc:sldChg chg="del">
        <pc:chgData name="Jha, Aryan Ritwajeet" userId="2aad577e-539b-449b-83a6-8d411f484b4d" providerId="ADAL" clId="{F4F477B8-889B-4A98-ABA0-80F024A1BD55}" dt="2024-10-14T11:02:44.845" v="49" actId="47"/>
        <pc:sldMkLst>
          <pc:docMk/>
          <pc:sldMk cId="4135197168" sldId="648"/>
        </pc:sldMkLst>
      </pc:sldChg>
      <pc:sldChg chg="del">
        <pc:chgData name="Jha, Aryan Ritwajeet" userId="2aad577e-539b-449b-83a6-8d411f484b4d" providerId="ADAL" clId="{F4F477B8-889B-4A98-ABA0-80F024A1BD55}" dt="2024-10-14T11:02:45.688" v="50" actId="47"/>
        <pc:sldMkLst>
          <pc:docMk/>
          <pc:sldMk cId="1249675539" sldId="649"/>
        </pc:sldMkLst>
      </pc:sldChg>
      <pc:sldChg chg="modSp mod">
        <pc:chgData name="Jha, Aryan Ritwajeet" userId="2aad577e-539b-449b-83a6-8d411f484b4d" providerId="ADAL" clId="{F4F477B8-889B-4A98-ABA0-80F024A1BD55}" dt="2024-10-14T11:23:32.610" v="1104" actId="20577"/>
        <pc:sldMkLst>
          <pc:docMk/>
          <pc:sldMk cId="1970521085" sldId="650"/>
        </pc:sldMkLst>
        <pc:spChg chg="mod">
          <ac:chgData name="Jha, Aryan Ritwajeet" userId="2aad577e-539b-449b-83a6-8d411f484b4d" providerId="ADAL" clId="{F4F477B8-889B-4A98-ABA0-80F024A1BD55}" dt="2024-10-14T11:09:09.142" v="525" actId="20577"/>
          <ac:spMkLst>
            <pc:docMk/>
            <pc:sldMk cId="1970521085" sldId="650"/>
            <ac:spMk id="7" creationId="{B1C700BE-9E54-3418-8978-053C1406C481}"/>
          </ac:spMkLst>
        </pc:spChg>
        <pc:spChg chg="mod">
          <ac:chgData name="Jha, Aryan Ritwajeet" userId="2aad577e-539b-449b-83a6-8d411f484b4d" providerId="ADAL" clId="{F4F477B8-889B-4A98-ABA0-80F024A1BD55}" dt="2024-10-14T11:23:15.097" v="1006"/>
          <ac:spMkLst>
            <pc:docMk/>
            <pc:sldMk cId="1970521085" sldId="650"/>
            <ac:spMk id="54" creationId="{5D2AD0D2-0406-9CAD-A93F-031F064E920D}"/>
          </ac:spMkLst>
        </pc:spChg>
        <pc:spChg chg="mod">
          <ac:chgData name="Jha, Aryan Ritwajeet" userId="2aad577e-539b-449b-83a6-8d411f484b4d" providerId="ADAL" clId="{F4F477B8-889B-4A98-ABA0-80F024A1BD55}" dt="2024-10-14T11:10:21.413" v="723" actId="20577"/>
          <ac:spMkLst>
            <pc:docMk/>
            <pc:sldMk cId="1970521085" sldId="650"/>
            <ac:spMk id="60" creationId="{374071F7-4061-7826-4C02-1D1EF6F7F248}"/>
          </ac:spMkLst>
        </pc:spChg>
        <pc:spChg chg="mod">
          <ac:chgData name="Jha, Aryan Ritwajeet" userId="2aad577e-539b-449b-83a6-8d411f484b4d" providerId="ADAL" clId="{F4F477B8-889B-4A98-ABA0-80F024A1BD55}" dt="2024-10-14T11:23:32.610" v="1104" actId="20577"/>
          <ac:spMkLst>
            <pc:docMk/>
            <pc:sldMk cId="1970521085" sldId="650"/>
            <ac:spMk id="65" creationId="{C06D7C04-4804-BDB9-404C-971407362C74}"/>
          </ac:spMkLst>
        </pc:spChg>
      </pc:sldChg>
      <pc:sldChg chg="del">
        <pc:chgData name="Jha, Aryan Ritwajeet" userId="2aad577e-539b-449b-83a6-8d411f484b4d" providerId="ADAL" clId="{F4F477B8-889B-4A98-ABA0-80F024A1BD55}" dt="2024-10-14T11:01:49.346" v="14" actId="47"/>
        <pc:sldMkLst>
          <pc:docMk/>
          <pc:sldMk cId="764924890" sldId="651"/>
        </pc:sldMkLst>
      </pc:sldChg>
      <pc:sldChg chg="addSp delSp modSp mod">
        <pc:chgData name="Jha, Aryan Ritwajeet" userId="2aad577e-539b-449b-83a6-8d411f484b4d" providerId="ADAL" clId="{F4F477B8-889B-4A98-ABA0-80F024A1BD55}" dt="2024-10-15T06:19:56.855" v="7345" actId="20577"/>
        <pc:sldMkLst>
          <pc:docMk/>
          <pc:sldMk cId="33830747" sldId="652"/>
        </pc:sldMkLst>
        <pc:spChg chg="del">
          <ac:chgData name="Jha, Aryan Ritwajeet" userId="2aad577e-539b-449b-83a6-8d411f484b4d" providerId="ADAL" clId="{F4F477B8-889B-4A98-ABA0-80F024A1BD55}" dt="2024-10-15T01:29:44.184" v="1932" actId="478"/>
          <ac:spMkLst>
            <pc:docMk/>
            <pc:sldMk cId="33830747" sldId="652"/>
            <ac:spMk id="4" creationId="{D5D6F577-6DD7-26F7-99B0-907A814500A4}"/>
          </ac:spMkLst>
        </pc:spChg>
        <pc:spChg chg="del">
          <ac:chgData name="Jha, Aryan Ritwajeet" userId="2aad577e-539b-449b-83a6-8d411f484b4d" providerId="ADAL" clId="{F4F477B8-889B-4A98-ABA0-80F024A1BD55}" dt="2024-10-15T01:29:44.184" v="1932" actId="478"/>
          <ac:spMkLst>
            <pc:docMk/>
            <pc:sldMk cId="33830747" sldId="652"/>
            <ac:spMk id="5" creationId="{C84533BE-F4A2-F4B3-1CF7-9DB30E26E7A4}"/>
          </ac:spMkLst>
        </pc:spChg>
        <pc:spChg chg="del">
          <ac:chgData name="Jha, Aryan Ritwajeet" userId="2aad577e-539b-449b-83a6-8d411f484b4d" providerId="ADAL" clId="{F4F477B8-889B-4A98-ABA0-80F024A1BD55}" dt="2024-10-15T01:29:27.734" v="1929" actId="478"/>
          <ac:spMkLst>
            <pc:docMk/>
            <pc:sldMk cId="33830747" sldId="652"/>
            <ac:spMk id="21" creationId="{288D714E-7B90-6BFB-01D0-34A5BBA1CAF5}"/>
          </ac:spMkLst>
        </pc:spChg>
        <pc:spChg chg="mod">
          <ac:chgData name="Jha, Aryan Ritwajeet" userId="2aad577e-539b-449b-83a6-8d411f484b4d" providerId="ADAL" clId="{F4F477B8-889B-4A98-ABA0-80F024A1BD55}" dt="2024-10-15T06:19:56.855" v="7345" actId="20577"/>
          <ac:spMkLst>
            <pc:docMk/>
            <pc:sldMk cId="33830747" sldId="652"/>
            <ac:spMk id="24" creationId="{EBD0B355-6DC3-FE5F-7CD8-93AB5427D2ED}"/>
          </ac:spMkLst>
        </pc:spChg>
        <pc:spChg chg="del">
          <ac:chgData name="Jha, Aryan Ritwajeet" userId="2aad577e-539b-449b-83a6-8d411f484b4d" providerId="ADAL" clId="{F4F477B8-889B-4A98-ABA0-80F024A1BD55}" dt="2024-10-15T01:29:39.091" v="1931" actId="478"/>
          <ac:spMkLst>
            <pc:docMk/>
            <pc:sldMk cId="33830747" sldId="652"/>
            <ac:spMk id="45" creationId="{059CD97A-546C-5C86-3676-AFCCA0B372F3}"/>
          </ac:spMkLst>
        </pc:spChg>
        <pc:spChg chg="del">
          <ac:chgData name="Jha, Aryan Ritwajeet" userId="2aad577e-539b-449b-83a6-8d411f484b4d" providerId="ADAL" clId="{F4F477B8-889B-4A98-ABA0-80F024A1BD55}" dt="2024-10-15T01:29:27.734" v="1929" actId="478"/>
          <ac:spMkLst>
            <pc:docMk/>
            <pc:sldMk cId="33830747" sldId="652"/>
            <ac:spMk id="46" creationId="{F8C11301-CC7C-4441-FAD4-C05AC96C65D7}"/>
          </ac:spMkLst>
        </pc:spChg>
        <pc:spChg chg="del mod">
          <ac:chgData name="Jha, Aryan Ritwajeet" userId="2aad577e-539b-449b-83a6-8d411f484b4d" providerId="ADAL" clId="{F4F477B8-889B-4A98-ABA0-80F024A1BD55}" dt="2024-10-15T06:16:25.979" v="7280" actId="478"/>
          <ac:spMkLst>
            <pc:docMk/>
            <pc:sldMk cId="33830747" sldId="652"/>
            <ac:spMk id="50" creationId="{A15AF69C-1DE8-06DA-05F9-99BA3DF5B74D}"/>
          </ac:spMkLst>
        </pc:spChg>
        <pc:spChg chg="del">
          <ac:chgData name="Jha, Aryan Ritwajeet" userId="2aad577e-539b-449b-83a6-8d411f484b4d" providerId="ADAL" clId="{F4F477B8-889B-4A98-ABA0-80F024A1BD55}" dt="2024-10-15T01:29:27.734" v="1929" actId="478"/>
          <ac:spMkLst>
            <pc:docMk/>
            <pc:sldMk cId="33830747" sldId="652"/>
            <ac:spMk id="54" creationId="{95298344-4A09-4A00-839E-BF485BC01127}"/>
          </ac:spMkLst>
        </pc:spChg>
        <pc:grpChg chg="add mod">
          <ac:chgData name="Jha, Aryan Ritwajeet" userId="2aad577e-539b-449b-83a6-8d411f484b4d" providerId="ADAL" clId="{F4F477B8-889B-4A98-ABA0-80F024A1BD55}" dt="2024-10-15T06:16:28.344" v="7281" actId="1076"/>
          <ac:grpSpMkLst>
            <pc:docMk/>
            <pc:sldMk cId="33830747" sldId="652"/>
            <ac:grpSpMk id="4" creationId="{9952E534-C7B5-EB86-CB0A-B38E25F3D8A5}"/>
          </ac:grpSpMkLst>
        </pc:grpChg>
        <pc:picChg chg="mod">
          <ac:chgData name="Jha, Aryan Ritwajeet" userId="2aad577e-539b-449b-83a6-8d411f484b4d" providerId="ADAL" clId="{F4F477B8-889B-4A98-ABA0-80F024A1BD55}" dt="2024-10-15T06:16:16.439" v="7278" actId="1076"/>
          <ac:picMkLst>
            <pc:docMk/>
            <pc:sldMk cId="33830747" sldId="652"/>
            <ac:picMk id="5" creationId="{7C0D0E31-CA8F-503E-9793-12868B1CB1D8}"/>
          </ac:picMkLst>
        </pc:picChg>
        <pc:picChg chg="mod">
          <ac:chgData name="Jha, Aryan Ritwajeet" userId="2aad577e-539b-449b-83a6-8d411f484b4d" providerId="ADAL" clId="{F4F477B8-889B-4A98-ABA0-80F024A1BD55}" dt="2024-10-15T06:16:16.439" v="7278" actId="1076"/>
          <ac:picMkLst>
            <pc:docMk/>
            <pc:sldMk cId="33830747" sldId="652"/>
            <ac:picMk id="8" creationId="{4AEB701F-5182-AB44-CEB1-E4F9BDB7216C}"/>
          </ac:picMkLst>
        </pc:picChg>
        <pc:picChg chg="del">
          <ac:chgData name="Jha, Aryan Ritwajeet" userId="2aad577e-539b-449b-83a6-8d411f484b4d" providerId="ADAL" clId="{F4F477B8-889B-4A98-ABA0-80F024A1BD55}" dt="2024-10-15T01:29:27.734" v="1929" actId="478"/>
          <ac:picMkLst>
            <pc:docMk/>
            <pc:sldMk cId="33830747" sldId="652"/>
            <ac:picMk id="20" creationId="{B1305D05-11EA-3DFA-D6DB-43AB96A0F3B6}"/>
          </ac:picMkLst>
        </pc:picChg>
        <pc:picChg chg="del">
          <ac:chgData name="Jha, Aryan Ritwajeet" userId="2aad577e-539b-449b-83a6-8d411f484b4d" providerId="ADAL" clId="{F4F477B8-889B-4A98-ABA0-80F024A1BD55}" dt="2024-10-15T01:29:39.091" v="1931" actId="478"/>
          <ac:picMkLst>
            <pc:docMk/>
            <pc:sldMk cId="33830747" sldId="652"/>
            <ac:picMk id="25" creationId="{309CD3FD-C965-1020-7DD5-D3C6C93BF81A}"/>
          </ac:picMkLst>
        </pc:picChg>
        <pc:picChg chg="del mod">
          <ac:chgData name="Jha, Aryan Ritwajeet" userId="2aad577e-539b-449b-83a6-8d411f484b4d" providerId="ADAL" clId="{F4F477B8-889B-4A98-ABA0-80F024A1BD55}" dt="2024-10-15T01:29:27.734" v="1929" actId="478"/>
          <ac:picMkLst>
            <pc:docMk/>
            <pc:sldMk cId="33830747" sldId="652"/>
            <ac:picMk id="44" creationId="{0F56CEB9-FF84-68FC-BA0A-37B23EB973C0}"/>
          </ac:picMkLst>
        </pc:picChg>
        <pc:picChg chg="del mod">
          <ac:chgData name="Jha, Aryan Ritwajeet" userId="2aad577e-539b-449b-83a6-8d411f484b4d" providerId="ADAL" clId="{F4F477B8-889B-4A98-ABA0-80F024A1BD55}" dt="2024-10-15T06:15:06.456" v="7266" actId="478"/>
          <ac:picMkLst>
            <pc:docMk/>
            <pc:sldMk cId="33830747" sldId="652"/>
            <ac:picMk id="49" creationId="{14CA9D06-0898-38D0-DF69-52531C18CB4A}"/>
          </ac:picMkLst>
        </pc:picChg>
        <pc:picChg chg="del">
          <ac:chgData name="Jha, Aryan Ritwajeet" userId="2aad577e-539b-449b-83a6-8d411f484b4d" providerId="ADAL" clId="{F4F477B8-889B-4A98-ABA0-80F024A1BD55}" dt="2024-10-15T01:29:27.734" v="1929" actId="478"/>
          <ac:picMkLst>
            <pc:docMk/>
            <pc:sldMk cId="33830747" sldId="652"/>
            <ac:picMk id="53" creationId="{BDF61E65-F42C-DDB1-2EE2-F1F8B8FF36DD}"/>
          </ac:picMkLst>
        </pc:picChg>
        <pc:cxnChg chg="del mod">
          <ac:chgData name="Jha, Aryan Ritwajeet" userId="2aad577e-539b-449b-83a6-8d411f484b4d" providerId="ADAL" clId="{F4F477B8-889B-4A98-ABA0-80F024A1BD55}" dt="2024-10-15T01:29:47.080" v="1933" actId="478"/>
          <ac:cxnSpMkLst>
            <pc:docMk/>
            <pc:sldMk cId="33830747" sldId="652"/>
            <ac:cxnSpMk id="12" creationId="{EB37AA95-9262-A6F1-33C9-89656BB81DBE}"/>
          </ac:cxnSpMkLst>
        </pc:cxnChg>
      </pc:sldChg>
      <pc:sldChg chg="addSp delSp modSp del mod">
        <pc:chgData name="Jha, Aryan Ritwajeet" userId="2aad577e-539b-449b-83a6-8d411f484b4d" providerId="ADAL" clId="{F4F477B8-889B-4A98-ABA0-80F024A1BD55}" dt="2024-10-15T04:02:08.426" v="3529" actId="2696"/>
        <pc:sldMkLst>
          <pc:docMk/>
          <pc:sldMk cId="3337256843" sldId="654"/>
        </pc:sldMkLst>
        <pc:spChg chg="mod">
          <ac:chgData name="Jha, Aryan Ritwajeet" userId="2aad577e-539b-449b-83a6-8d411f484b4d" providerId="ADAL" clId="{F4F477B8-889B-4A98-ABA0-80F024A1BD55}" dt="2024-10-15T03:36:13.581" v="2668" actId="20577"/>
          <ac:spMkLst>
            <pc:docMk/>
            <pc:sldMk cId="3337256843" sldId="654"/>
            <ac:spMk id="2" creationId="{5F171FBD-1BE3-C1E6-11AE-DA419538ED70}"/>
          </ac:spMkLst>
        </pc:spChg>
        <pc:spChg chg="del">
          <ac:chgData name="Jha, Aryan Ritwajeet" userId="2aad577e-539b-449b-83a6-8d411f484b4d" providerId="ADAL" clId="{F4F477B8-889B-4A98-ABA0-80F024A1BD55}" dt="2024-10-15T03:35:01.322" v="2659" actId="478"/>
          <ac:spMkLst>
            <pc:docMk/>
            <pc:sldMk cId="3337256843" sldId="654"/>
            <ac:spMk id="3" creationId="{9A87DE96-59C1-A9DD-735C-D60FAF7ECD90}"/>
          </ac:spMkLst>
        </pc:spChg>
        <pc:spChg chg="del">
          <ac:chgData name="Jha, Aryan Ritwajeet" userId="2aad577e-539b-449b-83a6-8d411f484b4d" providerId="ADAL" clId="{F4F477B8-889B-4A98-ABA0-80F024A1BD55}" dt="2024-10-15T03:35:01.322" v="2659" actId="478"/>
          <ac:spMkLst>
            <pc:docMk/>
            <pc:sldMk cId="3337256843" sldId="654"/>
            <ac:spMk id="6" creationId="{9F8CA7D5-7CA0-695F-5BD8-3A90FCD06738}"/>
          </ac:spMkLst>
        </pc:spChg>
        <pc:spChg chg="del">
          <ac:chgData name="Jha, Aryan Ritwajeet" userId="2aad577e-539b-449b-83a6-8d411f484b4d" providerId="ADAL" clId="{F4F477B8-889B-4A98-ABA0-80F024A1BD55}" dt="2024-10-15T03:35:01.322" v="2659" actId="478"/>
          <ac:spMkLst>
            <pc:docMk/>
            <pc:sldMk cId="3337256843" sldId="654"/>
            <ac:spMk id="8" creationId="{7130D8C7-1858-54CC-66E6-1B30267DA97E}"/>
          </ac:spMkLst>
        </pc:spChg>
        <pc:spChg chg="del">
          <ac:chgData name="Jha, Aryan Ritwajeet" userId="2aad577e-539b-449b-83a6-8d411f484b4d" providerId="ADAL" clId="{F4F477B8-889B-4A98-ABA0-80F024A1BD55}" dt="2024-10-15T03:35:01.322" v="2659" actId="478"/>
          <ac:spMkLst>
            <pc:docMk/>
            <pc:sldMk cId="3337256843" sldId="654"/>
            <ac:spMk id="10" creationId="{B2DAFF33-9E5C-E259-A632-11214390B05C}"/>
          </ac:spMkLst>
        </pc:spChg>
        <pc:spChg chg="del">
          <ac:chgData name="Jha, Aryan Ritwajeet" userId="2aad577e-539b-449b-83a6-8d411f484b4d" providerId="ADAL" clId="{F4F477B8-889B-4A98-ABA0-80F024A1BD55}" dt="2024-10-15T03:35:01.322" v="2659" actId="478"/>
          <ac:spMkLst>
            <pc:docMk/>
            <pc:sldMk cId="3337256843" sldId="654"/>
            <ac:spMk id="19" creationId="{F6776A7E-CE55-88AA-4E92-435570340732}"/>
          </ac:spMkLst>
        </pc:spChg>
        <pc:spChg chg="del">
          <ac:chgData name="Jha, Aryan Ritwajeet" userId="2aad577e-539b-449b-83a6-8d411f484b4d" providerId="ADAL" clId="{F4F477B8-889B-4A98-ABA0-80F024A1BD55}" dt="2024-10-15T03:35:01.322" v="2659" actId="478"/>
          <ac:spMkLst>
            <pc:docMk/>
            <pc:sldMk cId="3337256843" sldId="654"/>
            <ac:spMk id="20" creationId="{8EB12E99-8FF0-80DF-121C-C7F32EBDD1DF}"/>
          </ac:spMkLst>
        </pc:spChg>
        <pc:picChg chg="del">
          <ac:chgData name="Jha, Aryan Ritwajeet" userId="2aad577e-539b-449b-83a6-8d411f484b4d" providerId="ADAL" clId="{F4F477B8-889B-4A98-ABA0-80F024A1BD55}" dt="2024-10-15T03:35:01.322" v="2659" actId="478"/>
          <ac:picMkLst>
            <pc:docMk/>
            <pc:sldMk cId="3337256843" sldId="654"/>
            <ac:picMk id="5" creationId="{001514B1-0056-0015-3EC1-2F1DF0476861}"/>
          </ac:picMkLst>
        </pc:picChg>
        <pc:picChg chg="del">
          <ac:chgData name="Jha, Aryan Ritwajeet" userId="2aad577e-539b-449b-83a6-8d411f484b4d" providerId="ADAL" clId="{F4F477B8-889B-4A98-ABA0-80F024A1BD55}" dt="2024-10-15T03:35:01.322" v="2659" actId="478"/>
          <ac:picMkLst>
            <pc:docMk/>
            <pc:sldMk cId="3337256843" sldId="654"/>
            <ac:picMk id="13" creationId="{E42E442D-E198-424E-7A20-535AF512AC47}"/>
          </ac:picMkLst>
        </pc:picChg>
        <pc:picChg chg="del">
          <ac:chgData name="Jha, Aryan Ritwajeet" userId="2aad577e-539b-449b-83a6-8d411f484b4d" providerId="ADAL" clId="{F4F477B8-889B-4A98-ABA0-80F024A1BD55}" dt="2024-10-15T03:35:01.322" v="2659" actId="478"/>
          <ac:picMkLst>
            <pc:docMk/>
            <pc:sldMk cId="3337256843" sldId="654"/>
            <ac:picMk id="15" creationId="{CF66CFB1-01D7-E7DD-085F-8E456F3CD5A6}"/>
          </ac:picMkLst>
        </pc:picChg>
        <pc:picChg chg="del">
          <ac:chgData name="Jha, Aryan Ritwajeet" userId="2aad577e-539b-449b-83a6-8d411f484b4d" providerId="ADAL" clId="{F4F477B8-889B-4A98-ABA0-80F024A1BD55}" dt="2024-10-15T03:35:01.322" v="2659" actId="478"/>
          <ac:picMkLst>
            <pc:docMk/>
            <pc:sldMk cId="3337256843" sldId="654"/>
            <ac:picMk id="16" creationId="{7265E599-2F61-D173-A6F8-F1533F2F1B83}"/>
          </ac:picMkLst>
        </pc:picChg>
        <pc:picChg chg="del">
          <ac:chgData name="Jha, Aryan Ritwajeet" userId="2aad577e-539b-449b-83a6-8d411f484b4d" providerId="ADAL" clId="{F4F477B8-889B-4A98-ABA0-80F024A1BD55}" dt="2024-10-15T03:35:01.322" v="2659" actId="478"/>
          <ac:picMkLst>
            <pc:docMk/>
            <pc:sldMk cId="3337256843" sldId="654"/>
            <ac:picMk id="17" creationId="{DFFE92BD-3513-397C-0E5A-989F5822D2B3}"/>
          </ac:picMkLst>
        </pc:picChg>
        <pc:picChg chg="add del mod">
          <ac:chgData name="Jha, Aryan Ritwajeet" userId="2aad577e-539b-449b-83a6-8d411f484b4d" providerId="ADAL" clId="{F4F477B8-889B-4A98-ABA0-80F024A1BD55}" dt="2024-10-15T03:58:22.541" v="3524" actId="21"/>
          <ac:picMkLst>
            <pc:docMk/>
            <pc:sldMk cId="3337256843" sldId="654"/>
            <ac:picMk id="28" creationId="{5301416C-78C6-0159-F2FA-4F9BEC782E7A}"/>
          </ac:picMkLst>
        </pc:picChg>
        <pc:picChg chg="add del mod">
          <ac:chgData name="Jha, Aryan Ritwajeet" userId="2aad577e-539b-449b-83a6-8d411f484b4d" providerId="ADAL" clId="{F4F477B8-889B-4A98-ABA0-80F024A1BD55}" dt="2024-10-15T03:53:22.158" v="3485" actId="478"/>
          <ac:picMkLst>
            <pc:docMk/>
            <pc:sldMk cId="3337256843" sldId="654"/>
            <ac:picMk id="30" creationId="{F7C3E13D-777C-7102-61AE-0E1CAACDC999}"/>
          </ac:picMkLst>
        </pc:picChg>
      </pc:sldChg>
      <pc:sldChg chg="addSp delSp modSp mod ord">
        <pc:chgData name="Jha, Aryan Ritwajeet" userId="2aad577e-539b-449b-83a6-8d411f484b4d" providerId="ADAL" clId="{F4F477B8-889B-4A98-ABA0-80F024A1BD55}" dt="2024-10-15T04:55:14.989" v="5209" actId="2711"/>
        <pc:sldMkLst>
          <pc:docMk/>
          <pc:sldMk cId="92639527" sldId="655"/>
        </pc:sldMkLst>
        <pc:spChg chg="mod">
          <ac:chgData name="Jha, Aryan Ritwajeet" userId="2aad577e-539b-449b-83a6-8d411f484b4d" providerId="ADAL" clId="{F4F477B8-889B-4A98-ABA0-80F024A1BD55}" dt="2024-10-15T04:49:10.741" v="4582" actId="20577"/>
          <ac:spMkLst>
            <pc:docMk/>
            <pc:sldMk cId="92639527" sldId="655"/>
            <ac:spMk id="2" creationId="{5F171FBD-1BE3-C1E6-11AE-DA419538ED70}"/>
          </ac:spMkLst>
        </pc:spChg>
        <pc:spChg chg="del">
          <ac:chgData name="Jha, Aryan Ritwajeet" userId="2aad577e-539b-449b-83a6-8d411f484b4d" providerId="ADAL" clId="{F4F477B8-889B-4A98-ABA0-80F024A1BD55}" dt="2024-10-15T04:49:48.740" v="4682" actId="478"/>
          <ac:spMkLst>
            <pc:docMk/>
            <pc:sldMk cId="92639527" sldId="655"/>
            <ac:spMk id="3" creationId="{C52F0DF9-9808-00CC-91F5-677DC5587116}"/>
          </ac:spMkLst>
        </pc:spChg>
        <pc:spChg chg="mod">
          <ac:chgData name="Jha, Aryan Ritwajeet" userId="2aad577e-539b-449b-83a6-8d411f484b4d" providerId="ADAL" clId="{F4F477B8-889B-4A98-ABA0-80F024A1BD55}" dt="2024-10-15T04:52:51.256" v="5064" actId="1076"/>
          <ac:spMkLst>
            <pc:docMk/>
            <pc:sldMk cId="92639527" sldId="655"/>
            <ac:spMk id="4" creationId="{04BC1FFF-87BC-0ED5-C6CA-1F2E28649E69}"/>
          </ac:spMkLst>
        </pc:spChg>
        <pc:spChg chg="del mod">
          <ac:chgData name="Jha, Aryan Ritwajeet" userId="2aad577e-539b-449b-83a6-8d411f484b4d" providerId="ADAL" clId="{F4F477B8-889B-4A98-ABA0-80F024A1BD55}" dt="2024-10-15T04:50:54.102" v="4902" actId="478"/>
          <ac:spMkLst>
            <pc:docMk/>
            <pc:sldMk cId="92639527" sldId="655"/>
            <ac:spMk id="6" creationId="{022E6CA9-F8D6-F892-3A7F-81FA3F0A8CF1}"/>
          </ac:spMkLst>
        </pc:spChg>
        <pc:spChg chg="del mod">
          <ac:chgData name="Jha, Aryan Ritwajeet" userId="2aad577e-539b-449b-83a6-8d411f484b4d" providerId="ADAL" clId="{F4F477B8-889B-4A98-ABA0-80F024A1BD55}" dt="2024-10-15T03:32:19.991" v="2623" actId="478"/>
          <ac:spMkLst>
            <pc:docMk/>
            <pc:sldMk cId="92639527" sldId="655"/>
            <ac:spMk id="7" creationId="{DA8D2603-7F16-960E-B1EC-2904617BB382}"/>
          </ac:spMkLst>
        </pc:spChg>
        <pc:spChg chg="del">
          <ac:chgData name="Jha, Aryan Ritwajeet" userId="2aad577e-539b-449b-83a6-8d411f484b4d" providerId="ADAL" clId="{F4F477B8-889B-4A98-ABA0-80F024A1BD55}" dt="2024-10-15T04:49:48.740" v="4682" actId="478"/>
          <ac:spMkLst>
            <pc:docMk/>
            <pc:sldMk cId="92639527" sldId="655"/>
            <ac:spMk id="8" creationId="{DBE4D5BD-A4F6-48E0-C410-B41BA1871BEF}"/>
          </ac:spMkLst>
        </pc:spChg>
        <pc:spChg chg="del mod">
          <ac:chgData name="Jha, Aryan Ritwajeet" userId="2aad577e-539b-449b-83a6-8d411f484b4d" providerId="ADAL" clId="{F4F477B8-889B-4A98-ABA0-80F024A1BD55}" dt="2024-10-15T03:32:19.991" v="2623" actId="478"/>
          <ac:spMkLst>
            <pc:docMk/>
            <pc:sldMk cId="92639527" sldId="655"/>
            <ac:spMk id="9" creationId="{199D0E13-777F-CA9F-B09D-3C4F4A5745B6}"/>
          </ac:spMkLst>
        </pc:spChg>
        <pc:spChg chg="del mod">
          <ac:chgData name="Jha, Aryan Ritwajeet" userId="2aad577e-539b-449b-83a6-8d411f484b4d" providerId="ADAL" clId="{F4F477B8-889B-4A98-ABA0-80F024A1BD55}" dt="2024-10-15T03:32:19.991" v="2623" actId="478"/>
          <ac:spMkLst>
            <pc:docMk/>
            <pc:sldMk cId="92639527" sldId="655"/>
            <ac:spMk id="10" creationId="{7A34795F-773E-618A-87A5-9FA019A1B3C3}"/>
          </ac:spMkLst>
        </pc:spChg>
        <pc:spChg chg="del mod">
          <ac:chgData name="Jha, Aryan Ritwajeet" userId="2aad577e-539b-449b-83a6-8d411f484b4d" providerId="ADAL" clId="{F4F477B8-889B-4A98-ABA0-80F024A1BD55}" dt="2024-10-15T03:32:19.991" v="2623" actId="478"/>
          <ac:spMkLst>
            <pc:docMk/>
            <pc:sldMk cId="92639527" sldId="655"/>
            <ac:spMk id="11" creationId="{8C072E5C-6ECE-3D94-1783-FBA7356CA6B3}"/>
          </ac:spMkLst>
        </pc:spChg>
        <pc:spChg chg="del">
          <ac:chgData name="Jha, Aryan Ritwajeet" userId="2aad577e-539b-449b-83a6-8d411f484b4d" providerId="ADAL" clId="{F4F477B8-889B-4A98-ABA0-80F024A1BD55}" dt="2024-10-15T03:32:29.153" v="2626" actId="478"/>
          <ac:spMkLst>
            <pc:docMk/>
            <pc:sldMk cId="92639527" sldId="655"/>
            <ac:spMk id="12" creationId="{DEC09C34-D2F1-B30A-479A-F43156F4CB4B}"/>
          </ac:spMkLst>
        </pc:spChg>
        <pc:spChg chg="del">
          <ac:chgData name="Jha, Aryan Ritwajeet" userId="2aad577e-539b-449b-83a6-8d411f484b4d" providerId="ADAL" clId="{F4F477B8-889B-4A98-ABA0-80F024A1BD55}" dt="2024-10-15T03:45:32.402" v="3022" actId="478"/>
          <ac:spMkLst>
            <pc:docMk/>
            <pc:sldMk cId="92639527" sldId="655"/>
            <ac:spMk id="18" creationId="{CBD7ED3E-91A2-DBCB-C8ED-145CF88EE020}"/>
          </ac:spMkLst>
        </pc:spChg>
        <pc:spChg chg="del">
          <ac:chgData name="Jha, Aryan Ritwajeet" userId="2aad577e-539b-449b-83a6-8d411f484b4d" providerId="ADAL" clId="{F4F477B8-889B-4A98-ABA0-80F024A1BD55}" dt="2024-10-15T03:45:32.402" v="3022" actId="478"/>
          <ac:spMkLst>
            <pc:docMk/>
            <pc:sldMk cId="92639527" sldId="655"/>
            <ac:spMk id="19" creationId="{3EC1AAD8-3C41-5E6C-2A81-39ADF9A61EAF}"/>
          </ac:spMkLst>
        </pc:spChg>
        <pc:spChg chg="del mod">
          <ac:chgData name="Jha, Aryan Ritwajeet" userId="2aad577e-539b-449b-83a6-8d411f484b4d" providerId="ADAL" clId="{F4F477B8-889B-4A98-ABA0-80F024A1BD55}" dt="2024-10-15T03:32:19.991" v="2623" actId="478"/>
          <ac:spMkLst>
            <pc:docMk/>
            <pc:sldMk cId="92639527" sldId="655"/>
            <ac:spMk id="20" creationId="{8BD3E495-ADDB-C4CE-22D6-2C4379D4F3FE}"/>
          </ac:spMkLst>
        </pc:spChg>
        <pc:spChg chg="mod">
          <ac:chgData name="Jha, Aryan Ritwajeet" userId="2aad577e-539b-449b-83a6-8d411f484b4d" providerId="ADAL" clId="{F4F477B8-889B-4A98-ABA0-80F024A1BD55}" dt="2024-10-15T04:52:51.256" v="5064" actId="1076"/>
          <ac:spMkLst>
            <pc:docMk/>
            <pc:sldMk cId="92639527" sldId="655"/>
            <ac:spMk id="21" creationId="{8D7943E0-6109-D565-D56E-1582CEE7AF28}"/>
          </ac:spMkLst>
        </pc:spChg>
        <pc:spChg chg="del">
          <ac:chgData name="Jha, Aryan Ritwajeet" userId="2aad577e-539b-449b-83a6-8d411f484b4d" providerId="ADAL" clId="{F4F477B8-889B-4A98-ABA0-80F024A1BD55}" dt="2024-10-15T04:49:48.740" v="4682" actId="478"/>
          <ac:spMkLst>
            <pc:docMk/>
            <pc:sldMk cId="92639527" sldId="655"/>
            <ac:spMk id="22" creationId="{450A76FC-EDB0-0AC0-AC8A-9EBA1E64C6EF}"/>
          </ac:spMkLst>
        </pc:spChg>
        <pc:spChg chg="del mod">
          <ac:chgData name="Jha, Aryan Ritwajeet" userId="2aad577e-539b-449b-83a6-8d411f484b4d" providerId="ADAL" clId="{F4F477B8-889B-4A98-ABA0-80F024A1BD55}" dt="2024-10-15T04:50:54.102" v="4902" actId="478"/>
          <ac:spMkLst>
            <pc:docMk/>
            <pc:sldMk cId="92639527" sldId="655"/>
            <ac:spMk id="23" creationId="{9D9254EF-97E1-9606-38D1-A112BD95B705}"/>
          </ac:spMkLst>
        </pc:spChg>
        <pc:spChg chg="mod">
          <ac:chgData name="Jha, Aryan Ritwajeet" userId="2aad577e-539b-449b-83a6-8d411f484b4d" providerId="ADAL" clId="{F4F477B8-889B-4A98-ABA0-80F024A1BD55}" dt="2024-10-15T04:52:51.256" v="5064" actId="1076"/>
          <ac:spMkLst>
            <pc:docMk/>
            <pc:sldMk cId="92639527" sldId="655"/>
            <ac:spMk id="24" creationId="{1F2B92D1-30C0-D9F2-DEC0-D98CE2657D13}"/>
          </ac:spMkLst>
        </pc:spChg>
        <pc:spChg chg="del">
          <ac:chgData name="Jha, Aryan Ritwajeet" userId="2aad577e-539b-449b-83a6-8d411f484b4d" providerId="ADAL" clId="{F4F477B8-889B-4A98-ABA0-80F024A1BD55}" dt="2024-10-15T04:49:48.740" v="4682" actId="478"/>
          <ac:spMkLst>
            <pc:docMk/>
            <pc:sldMk cId="92639527" sldId="655"/>
            <ac:spMk id="25" creationId="{350D8BEF-92CD-6B51-4C11-419E25600A2F}"/>
          </ac:spMkLst>
        </pc:spChg>
        <pc:spChg chg="del">
          <ac:chgData name="Jha, Aryan Ritwajeet" userId="2aad577e-539b-449b-83a6-8d411f484b4d" providerId="ADAL" clId="{F4F477B8-889B-4A98-ABA0-80F024A1BD55}" dt="2024-10-15T04:52:57.999" v="5067" actId="21"/>
          <ac:spMkLst>
            <pc:docMk/>
            <pc:sldMk cId="92639527" sldId="655"/>
            <ac:spMk id="26" creationId="{2DFF44DA-B85B-49B3-DE4F-429C8E863229}"/>
          </ac:spMkLst>
        </pc:spChg>
        <pc:spChg chg="add mod">
          <ac:chgData name="Jha, Aryan Ritwajeet" userId="2aad577e-539b-449b-83a6-8d411f484b4d" providerId="ADAL" clId="{F4F477B8-889B-4A98-ABA0-80F024A1BD55}" dt="2024-10-15T04:55:11.017" v="5208" actId="2711"/>
          <ac:spMkLst>
            <pc:docMk/>
            <pc:sldMk cId="92639527" sldId="655"/>
            <ac:spMk id="33" creationId="{2DFF44DA-B85B-49B3-DE4F-429C8E863229}"/>
          </ac:spMkLst>
        </pc:spChg>
        <pc:spChg chg="add mod">
          <ac:chgData name="Jha, Aryan Ritwajeet" userId="2aad577e-539b-449b-83a6-8d411f484b4d" providerId="ADAL" clId="{F4F477B8-889B-4A98-ABA0-80F024A1BD55}" dt="2024-10-15T04:55:14.989" v="5209" actId="2711"/>
          <ac:spMkLst>
            <pc:docMk/>
            <pc:sldMk cId="92639527" sldId="655"/>
            <ac:spMk id="34" creationId="{2FF9E558-B1CF-4EC8-18BE-943AF1BA4D81}"/>
          </ac:spMkLst>
        </pc:spChg>
        <pc:picChg chg="del mod">
          <ac:chgData name="Jha, Aryan Ritwajeet" userId="2aad577e-539b-449b-83a6-8d411f484b4d" providerId="ADAL" clId="{F4F477B8-889B-4A98-ABA0-80F024A1BD55}" dt="2024-10-15T03:32:19.991" v="2623" actId="478"/>
          <ac:picMkLst>
            <pc:docMk/>
            <pc:sldMk cId="92639527" sldId="655"/>
            <ac:picMk id="5" creationId="{001514B1-0056-0015-3EC1-2F1DF0476861}"/>
          </ac:picMkLst>
        </pc:picChg>
        <pc:picChg chg="del mod">
          <ac:chgData name="Jha, Aryan Ritwajeet" userId="2aad577e-539b-449b-83a6-8d411f484b4d" providerId="ADAL" clId="{F4F477B8-889B-4A98-ABA0-80F024A1BD55}" dt="2024-10-15T03:32:19.991" v="2623" actId="478"/>
          <ac:picMkLst>
            <pc:docMk/>
            <pc:sldMk cId="92639527" sldId="655"/>
            <ac:picMk id="13" creationId="{E42E442D-E198-424E-7A20-535AF512AC47}"/>
          </ac:picMkLst>
        </pc:picChg>
        <pc:picChg chg="del mod">
          <ac:chgData name="Jha, Aryan Ritwajeet" userId="2aad577e-539b-449b-83a6-8d411f484b4d" providerId="ADAL" clId="{F4F477B8-889B-4A98-ABA0-80F024A1BD55}" dt="2024-10-15T03:32:19.991" v="2623" actId="478"/>
          <ac:picMkLst>
            <pc:docMk/>
            <pc:sldMk cId="92639527" sldId="655"/>
            <ac:picMk id="14" creationId="{09CF5AB3-BA3F-0C9F-C482-3DB792F5CA3E}"/>
          </ac:picMkLst>
        </pc:picChg>
        <pc:picChg chg="del mod">
          <ac:chgData name="Jha, Aryan Ritwajeet" userId="2aad577e-539b-449b-83a6-8d411f484b4d" providerId="ADAL" clId="{F4F477B8-889B-4A98-ABA0-80F024A1BD55}" dt="2024-10-15T03:32:19.991" v="2623" actId="478"/>
          <ac:picMkLst>
            <pc:docMk/>
            <pc:sldMk cId="92639527" sldId="655"/>
            <ac:picMk id="15" creationId="{CF66CFB1-01D7-E7DD-085F-8E456F3CD5A6}"/>
          </ac:picMkLst>
        </pc:picChg>
        <pc:picChg chg="del mod">
          <ac:chgData name="Jha, Aryan Ritwajeet" userId="2aad577e-539b-449b-83a6-8d411f484b4d" providerId="ADAL" clId="{F4F477B8-889B-4A98-ABA0-80F024A1BD55}" dt="2024-10-15T03:32:19.991" v="2623" actId="478"/>
          <ac:picMkLst>
            <pc:docMk/>
            <pc:sldMk cId="92639527" sldId="655"/>
            <ac:picMk id="16" creationId="{F69F5EDF-F1B8-3FD4-B918-DA116B2BB5D1}"/>
          </ac:picMkLst>
        </pc:picChg>
        <pc:picChg chg="del">
          <ac:chgData name="Jha, Aryan Ritwajeet" userId="2aad577e-539b-449b-83a6-8d411f484b4d" providerId="ADAL" clId="{F4F477B8-889B-4A98-ABA0-80F024A1BD55}" dt="2024-10-15T03:45:32.402" v="3022" actId="478"/>
          <ac:picMkLst>
            <pc:docMk/>
            <pc:sldMk cId="92639527" sldId="655"/>
            <ac:picMk id="17" creationId="{E0D4C5A3-435C-A79D-E477-6F09CEB67883}"/>
          </ac:picMkLst>
        </pc:picChg>
        <pc:picChg chg="add mod">
          <ac:chgData name="Jha, Aryan Ritwajeet" userId="2aad577e-539b-449b-83a6-8d411f484b4d" providerId="ADAL" clId="{F4F477B8-889B-4A98-ABA0-80F024A1BD55}" dt="2024-10-15T04:54:39.708" v="5204" actId="1076"/>
          <ac:picMkLst>
            <pc:docMk/>
            <pc:sldMk cId="92639527" sldId="655"/>
            <ac:picMk id="28" creationId="{21AE2FD4-F016-BFDA-73D7-DB005D7D69F6}"/>
          </ac:picMkLst>
        </pc:picChg>
        <pc:picChg chg="add mod">
          <ac:chgData name="Jha, Aryan Ritwajeet" userId="2aad577e-539b-449b-83a6-8d411f484b4d" providerId="ADAL" clId="{F4F477B8-889B-4A98-ABA0-80F024A1BD55}" dt="2024-10-15T04:54:04.449" v="5149" actId="1076"/>
          <ac:picMkLst>
            <pc:docMk/>
            <pc:sldMk cId="92639527" sldId="655"/>
            <ac:picMk id="30" creationId="{8B68ED8B-7352-6B3A-0E09-389A332D35E1}"/>
          </ac:picMkLst>
        </pc:picChg>
        <pc:picChg chg="add mod">
          <ac:chgData name="Jha, Aryan Ritwajeet" userId="2aad577e-539b-449b-83a6-8d411f484b4d" providerId="ADAL" clId="{F4F477B8-889B-4A98-ABA0-80F024A1BD55}" dt="2024-10-15T03:33:54.634" v="2654" actId="571"/>
          <ac:picMkLst>
            <pc:docMk/>
            <pc:sldMk cId="92639527" sldId="655"/>
            <ac:picMk id="31" creationId="{26CBBDFF-C905-3E18-8969-030B1ECA6CD0}"/>
          </ac:picMkLst>
        </pc:picChg>
        <pc:picChg chg="add mod">
          <ac:chgData name="Jha, Aryan Ritwajeet" userId="2aad577e-539b-449b-83a6-8d411f484b4d" providerId="ADAL" clId="{F4F477B8-889B-4A98-ABA0-80F024A1BD55}" dt="2024-10-15T03:33:54.634" v="2654" actId="571"/>
          <ac:picMkLst>
            <pc:docMk/>
            <pc:sldMk cId="92639527" sldId="655"/>
            <ac:picMk id="32" creationId="{99CBBCE0-7FDA-02E8-F8C6-956347B12A2A}"/>
          </ac:picMkLst>
        </pc:picChg>
      </pc:sldChg>
      <pc:sldChg chg="del">
        <pc:chgData name="Jha, Aryan Ritwajeet" userId="2aad577e-539b-449b-83a6-8d411f484b4d" providerId="ADAL" clId="{F4F477B8-889B-4A98-ABA0-80F024A1BD55}" dt="2024-10-15T03:34:43.129" v="2658" actId="47"/>
        <pc:sldMkLst>
          <pc:docMk/>
          <pc:sldMk cId="979148592" sldId="656"/>
        </pc:sldMkLst>
      </pc:sldChg>
      <pc:sldChg chg="del">
        <pc:chgData name="Jha, Aryan Ritwajeet" userId="2aad577e-539b-449b-83a6-8d411f484b4d" providerId="ADAL" clId="{F4F477B8-889B-4A98-ABA0-80F024A1BD55}" dt="2024-10-15T03:34:43.129" v="2658" actId="47"/>
        <pc:sldMkLst>
          <pc:docMk/>
          <pc:sldMk cId="1899388399" sldId="657"/>
        </pc:sldMkLst>
      </pc:sldChg>
      <pc:sldChg chg="addSp delSp modSp new mod">
        <pc:chgData name="Jha, Aryan Ritwajeet" userId="2aad577e-539b-449b-83a6-8d411f484b4d" providerId="ADAL" clId="{F4F477B8-889B-4A98-ABA0-80F024A1BD55}" dt="2024-10-14T11:40:15.290" v="1372" actId="14100"/>
        <pc:sldMkLst>
          <pc:docMk/>
          <pc:sldMk cId="3312127876" sldId="658"/>
        </pc:sldMkLst>
        <pc:spChg chg="mod">
          <ac:chgData name="Jha, Aryan Ritwajeet" userId="2aad577e-539b-449b-83a6-8d411f484b4d" providerId="ADAL" clId="{F4F477B8-889B-4A98-ABA0-80F024A1BD55}" dt="2024-10-14T11:33:49.636" v="1192" actId="1076"/>
          <ac:spMkLst>
            <pc:docMk/>
            <pc:sldMk cId="3312127876" sldId="658"/>
            <ac:spMk id="2" creationId="{745864FB-861E-FE03-0258-DB620972663C}"/>
          </ac:spMkLst>
        </pc:spChg>
        <pc:spChg chg="add del mod">
          <ac:chgData name="Jha, Aryan Ritwajeet" userId="2aad577e-539b-449b-83a6-8d411f484b4d" providerId="ADAL" clId="{F4F477B8-889B-4A98-ABA0-80F024A1BD55}" dt="2024-10-14T11:14:49.829" v="900"/>
          <ac:spMkLst>
            <pc:docMk/>
            <pc:sldMk cId="3312127876" sldId="658"/>
            <ac:spMk id="3" creationId="{E34D1D7B-2610-E2CA-5CDD-9800A36B682A}"/>
          </ac:spMkLst>
        </pc:spChg>
        <pc:spChg chg="mod">
          <ac:chgData name="Jha, Aryan Ritwajeet" userId="2aad577e-539b-449b-83a6-8d411f484b4d" providerId="ADAL" clId="{F4F477B8-889B-4A98-ABA0-80F024A1BD55}" dt="2024-10-14T11:13:45.735" v="875" actId="1076"/>
          <ac:spMkLst>
            <pc:docMk/>
            <pc:sldMk cId="3312127876" sldId="658"/>
            <ac:spMk id="5" creationId="{727E4F0E-0602-A717-49C3-ABA225582DEF}"/>
          </ac:spMkLst>
        </pc:spChg>
        <pc:spChg chg="mod">
          <ac:chgData name="Jha, Aryan Ritwajeet" userId="2aad577e-539b-449b-83a6-8d411f484b4d" providerId="ADAL" clId="{F4F477B8-889B-4A98-ABA0-80F024A1BD55}" dt="2024-10-14T11:13:32.549" v="874" actId="20577"/>
          <ac:spMkLst>
            <pc:docMk/>
            <pc:sldMk cId="3312127876" sldId="658"/>
            <ac:spMk id="6" creationId="{AC0D509C-7294-E32B-6D67-DB588BD5895F}"/>
          </ac:spMkLst>
        </pc:spChg>
        <pc:spChg chg="mod">
          <ac:chgData name="Jha, Aryan Ritwajeet" userId="2aad577e-539b-449b-83a6-8d411f484b4d" providerId="ADAL" clId="{F4F477B8-889B-4A98-ABA0-80F024A1BD55}" dt="2024-10-14T11:13:45.735" v="875" actId="1076"/>
          <ac:spMkLst>
            <pc:docMk/>
            <pc:sldMk cId="3312127876" sldId="658"/>
            <ac:spMk id="7" creationId="{70BEA0B3-3F44-542A-F581-06072E08150B}"/>
          </ac:spMkLst>
        </pc:spChg>
        <pc:spChg chg="mod">
          <ac:chgData name="Jha, Aryan Ritwajeet" userId="2aad577e-539b-449b-83a6-8d411f484b4d" providerId="ADAL" clId="{F4F477B8-889B-4A98-ABA0-80F024A1BD55}" dt="2024-10-14T11:13:45.735" v="875" actId="1076"/>
          <ac:spMkLst>
            <pc:docMk/>
            <pc:sldMk cId="3312127876" sldId="658"/>
            <ac:spMk id="8" creationId="{7F8FDDAB-EA8F-9B3F-87CA-C817F3ECF855}"/>
          </ac:spMkLst>
        </pc:spChg>
        <pc:spChg chg="mod">
          <ac:chgData name="Jha, Aryan Ritwajeet" userId="2aad577e-539b-449b-83a6-8d411f484b4d" providerId="ADAL" clId="{F4F477B8-889B-4A98-ABA0-80F024A1BD55}" dt="2024-10-14T11:13:45.735" v="875" actId="1076"/>
          <ac:spMkLst>
            <pc:docMk/>
            <pc:sldMk cId="3312127876" sldId="658"/>
            <ac:spMk id="9" creationId="{E868A01F-2D7D-224D-404B-AEABC7ADED04}"/>
          </ac:spMkLst>
        </pc:spChg>
        <pc:spChg chg="mod">
          <ac:chgData name="Jha, Aryan Ritwajeet" userId="2aad577e-539b-449b-83a6-8d411f484b4d" providerId="ADAL" clId="{F4F477B8-889B-4A98-ABA0-80F024A1BD55}" dt="2024-10-14T11:15:11.869" v="905"/>
          <ac:spMkLst>
            <pc:docMk/>
            <pc:sldMk cId="3312127876" sldId="658"/>
            <ac:spMk id="18" creationId="{072187A2-CF97-3AB5-4C39-AB93A5E704C5}"/>
          </ac:spMkLst>
        </pc:spChg>
        <pc:spChg chg="mod">
          <ac:chgData name="Jha, Aryan Ritwajeet" userId="2aad577e-539b-449b-83a6-8d411f484b4d" providerId="ADAL" clId="{F4F477B8-889B-4A98-ABA0-80F024A1BD55}" dt="2024-10-14T11:15:11.869" v="905"/>
          <ac:spMkLst>
            <pc:docMk/>
            <pc:sldMk cId="3312127876" sldId="658"/>
            <ac:spMk id="19" creationId="{00D1EC64-2C10-BF44-D073-139EF0678E01}"/>
          </ac:spMkLst>
        </pc:spChg>
        <pc:spChg chg="mod">
          <ac:chgData name="Jha, Aryan Ritwajeet" userId="2aad577e-539b-449b-83a6-8d411f484b4d" providerId="ADAL" clId="{F4F477B8-889B-4A98-ABA0-80F024A1BD55}" dt="2024-10-14T11:15:11.869" v="905"/>
          <ac:spMkLst>
            <pc:docMk/>
            <pc:sldMk cId="3312127876" sldId="658"/>
            <ac:spMk id="20" creationId="{3EC87328-4A94-5116-819A-F2394E25DFC8}"/>
          </ac:spMkLst>
        </pc:spChg>
        <pc:spChg chg="mod">
          <ac:chgData name="Jha, Aryan Ritwajeet" userId="2aad577e-539b-449b-83a6-8d411f484b4d" providerId="ADAL" clId="{F4F477B8-889B-4A98-ABA0-80F024A1BD55}" dt="2024-10-14T11:15:11.869" v="905"/>
          <ac:spMkLst>
            <pc:docMk/>
            <pc:sldMk cId="3312127876" sldId="658"/>
            <ac:spMk id="21" creationId="{FFDDE2FD-8D9B-647A-AE0E-691528B13CC7}"/>
          </ac:spMkLst>
        </pc:spChg>
        <pc:spChg chg="mod">
          <ac:chgData name="Jha, Aryan Ritwajeet" userId="2aad577e-539b-449b-83a6-8d411f484b4d" providerId="ADAL" clId="{F4F477B8-889B-4A98-ABA0-80F024A1BD55}" dt="2024-10-14T11:15:11.869" v="905"/>
          <ac:spMkLst>
            <pc:docMk/>
            <pc:sldMk cId="3312127876" sldId="658"/>
            <ac:spMk id="22" creationId="{6AA02D10-3C31-3975-BDAC-C6ACAFA3DDCA}"/>
          </ac:spMkLst>
        </pc:spChg>
        <pc:spChg chg="add mod">
          <ac:chgData name="Jha, Aryan Ritwajeet" userId="2aad577e-539b-449b-83a6-8d411f484b4d" providerId="ADAL" clId="{F4F477B8-889B-4A98-ABA0-80F024A1BD55}" dt="2024-10-14T11:36:13.963" v="1258" actId="1076"/>
          <ac:spMkLst>
            <pc:docMk/>
            <pc:sldMk cId="3312127876" sldId="658"/>
            <ac:spMk id="37" creationId="{9C3545FC-15AD-C794-C32C-698F8577B329}"/>
          </ac:spMkLst>
        </pc:spChg>
        <pc:spChg chg="add mod">
          <ac:chgData name="Jha, Aryan Ritwajeet" userId="2aad577e-539b-449b-83a6-8d411f484b4d" providerId="ADAL" clId="{F4F477B8-889B-4A98-ABA0-80F024A1BD55}" dt="2024-10-14T11:36:13.963" v="1258" actId="1076"/>
          <ac:spMkLst>
            <pc:docMk/>
            <pc:sldMk cId="3312127876" sldId="658"/>
            <ac:spMk id="38" creationId="{C5F5C2A1-A5E8-7C3D-B84A-4CAA1AD573FE}"/>
          </ac:spMkLst>
        </pc:spChg>
        <pc:spChg chg="add mod">
          <ac:chgData name="Jha, Aryan Ritwajeet" userId="2aad577e-539b-449b-83a6-8d411f484b4d" providerId="ADAL" clId="{F4F477B8-889B-4A98-ABA0-80F024A1BD55}" dt="2024-10-14T11:40:15.290" v="1372" actId="14100"/>
          <ac:spMkLst>
            <pc:docMk/>
            <pc:sldMk cId="3312127876" sldId="658"/>
            <ac:spMk id="53" creationId="{9E38D069-0182-C44C-A8F8-F0D47D45A983}"/>
          </ac:spMkLst>
        </pc:spChg>
        <pc:spChg chg="add mod">
          <ac:chgData name="Jha, Aryan Ritwajeet" userId="2aad577e-539b-449b-83a6-8d411f484b4d" providerId="ADAL" clId="{F4F477B8-889B-4A98-ABA0-80F024A1BD55}" dt="2024-10-14T11:40:15.290" v="1372" actId="14100"/>
          <ac:spMkLst>
            <pc:docMk/>
            <pc:sldMk cId="3312127876" sldId="658"/>
            <ac:spMk id="56" creationId="{5F4CD944-3290-415F-A5B5-A39BCFABC302}"/>
          </ac:spMkLst>
        </pc:spChg>
        <pc:spChg chg="add mod">
          <ac:chgData name="Jha, Aryan Ritwajeet" userId="2aad577e-539b-449b-83a6-8d411f484b4d" providerId="ADAL" clId="{F4F477B8-889B-4A98-ABA0-80F024A1BD55}" dt="2024-10-14T11:39:52.838" v="1370" actId="208"/>
          <ac:spMkLst>
            <pc:docMk/>
            <pc:sldMk cId="3312127876" sldId="658"/>
            <ac:spMk id="57" creationId="{B311838C-8BD8-A695-6816-16D7090974F1}"/>
          </ac:spMkLst>
        </pc:spChg>
        <pc:grpChg chg="add mod">
          <ac:chgData name="Jha, Aryan Ritwajeet" userId="2aad577e-539b-449b-83a6-8d411f484b4d" providerId="ADAL" clId="{F4F477B8-889B-4A98-ABA0-80F024A1BD55}" dt="2024-10-14T11:36:13.963" v="1258" actId="1076"/>
          <ac:grpSpMkLst>
            <pc:docMk/>
            <pc:sldMk cId="3312127876" sldId="658"/>
            <ac:grpSpMk id="4" creationId="{24599A35-3C66-EB55-7791-ED67BE4C54C5}"/>
          </ac:grpSpMkLst>
        </pc:grpChg>
        <pc:grpChg chg="add mod">
          <ac:chgData name="Jha, Aryan Ritwajeet" userId="2aad577e-539b-449b-83a6-8d411f484b4d" providerId="ADAL" clId="{F4F477B8-889B-4A98-ABA0-80F024A1BD55}" dt="2024-10-14T11:15:25.504" v="909" actId="1076"/>
          <ac:grpSpMkLst>
            <pc:docMk/>
            <pc:sldMk cId="3312127876" sldId="658"/>
            <ac:grpSpMk id="16" creationId="{F54788FE-970B-B689-ABDA-2712EC1715F8}"/>
          </ac:grpSpMkLst>
        </pc:grpChg>
        <pc:picChg chg="add mod">
          <ac:chgData name="Jha, Aryan Ritwajeet" userId="2aad577e-539b-449b-83a6-8d411f484b4d" providerId="ADAL" clId="{F4F477B8-889B-4A98-ABA0-80F024A1BD55}" dt="2024-10-14T11:14:43.329" v="894"/>
          <ac:picMkLst>
            <pc:docMk/>
            <pc:sldMk cId="3312127876" sldId="658"/>
            <ac:picMk id="11" creationId="{A499B607-BBBB-06A0-677A-74F2FBD10A6C}"/>
          </ac:picMkLst>
        </pc:picChg>
        <pc:picChg chg="add mod">
          <ac:chgData name="Jha, Aryan Ritwajeet" userId="2aad577e-539b-449b-83a6-8d411f484b4d" providerId="ADAL" clId="{F4F477B8-889B-4A98-ABA0-80F024A1BD55}" dt="2024-10-14T11:14:47.600" v="899"/>
          <ac:picMkLst>
            <pc:docMk/>
            <pc:sldMk cId="3312127876" sldId="658"/>
            <ac:picMk id="13" creationId="{CCA1C12D-2E5D-3EEC-564E-40CF15EA6140}"/>
          </ac:picMkLst>
        </pc:picChg>
        <pc:picChg chg="add mod">
          <ac:chgData name="Jha, Aryan Ritwajeet" userId="2aad577e-539b-449b-83a6-8d411f484b4d" providerId="ADAL" clId="{F4F477B8-889B-4A98-ABA0-80F024A1BD55}" dt="2024-10-14T11:36:22.311" v="1259" actId="1076"/>
          <ac:picMkLst>
            <pc:docMk/>
            <pc:sldMk cId="3312127876" sldId="658"/>
            <ac:picMk id="15" creationId="{0BA2C393-9EC6-A423-CAD8-8E13539927FA}"/>
          </ac:picMkLst>
        </pc:picChg>
        <pc:picChg chg="mod">
          <ac:chgData name="Jha, Aryan Ritwajeet" userId="2aad577e-539b-449b-83a6-8d411f484b4d" providerId="ADAL" clId="{F4F477B8-889B-4A98-ABA0-80F024A1BD55}" dt="2024-10-14T11:15:11.869" v="905"/>
          <ac:picMkLst>
            <pc:docMk/>
            <pc:sldMk cId="3312127876" sldId="658"/>
            <ac:picMk id="17" creationId="{B6E77194-1D3E-2A70-546B-735DBD5E2727}"/>
          </ac:picMkLst>
        </pc:picChg>
        <pc:picChg chg="add mod">
          <ac:chgData name="Jha, Aryan Ritwajeet" userId="2aad577e-539b-449b-83a6-8d411f484b4d" providerId="ADAL" clId="{F4F477B8-889B-4A98-ABA0-80F024A1BD55}" dt="2024-10-14T11:36:22.311" v="1259" actId="1076"/>
          <ac:picMkLst>
            <pc:docMk/>
            <pc:sldMk cId="3312127876" sldId="658"/>
            <ac:picMk id="23" creationId="{B94665D0-D0AF-8249-21E9-C7D8D544F87A}"/>
          </ac:picMkLst>
        </pc:picChg>
        <pc:picChg chg="add mod">
          <ac:chgData name="Jha, Aryan Ritwajeet" userId="2aad577e-539b-449b-83a6-8d411f484b4d" providerId="ADAL" clId="{F4F477B8-889B-4A98-ABA0-80F024A1BD55}" dt="2024-10-14T11:36:22.311" v="1259" actId="1076"/>
          <ac:picMkLst>
            <pc:docMk/>
            <pc:sldMk cId="3312127876" sldId="658"/>
            <ac:picMk id="24" creationId="{DBFF9963-2C94-83EF-6FEE-E44B2DAB8F95}"/>
          </ac:picMkLst>
        </pc:picChg>
        <pc:picChg chg="add mod">
          <ac:chgData name="Jha, Aryan Ritwajeet" userId="2aad577e-539b-449b-83a6-8d411f484b4d" providerId="ADAL" clId="{F4F477B8-889B-4A98-ABA0-80F024A1BD55}" dt="2024-10-14T11:36:22.311" v="1259" actId="1076"/>
          <ac:picMkLst>
            <pc:docMk/>
            <pc:sldMk cId="3312127876" sldId="658"/>
            <ac:picMk id="25" creationId="{26FE17E0-511F-A619-A0BA-EB3684CA2AC0}"/>
          </ac:picMkLst>
        </pc:picChg>
        <pc:picChg chg="add mod">
          <ac:chgData name="Jha, Aryan Ritwajeet" userId="2aad577e-539b-449b-83a6-8d411f484b4d" providerId="ADAL" clId="{F4F477B8-889B-4A98-ABA0-80F024A1BD55}" dt="2024-10-14T11:36:22.311" v="1259" actId="1076"/>
          <ac:picMkLst>
            <pc:docMk/>
            <pc:sldMk cId="3312127876" sldId="658"/>
            <ac:picMk id="26" creationId="{F344C6E8-A757-AFC7-F7D5-47637FBA5539}"/>
          </ac:picMkLst>
        </pc:picChg>
        <pc:picChg chg="add mod">
          <ac:chgData name="Jha, Aryan Ritwajeet" userId="2aad577e-539b-449b-83a6-8d411f484b4d" providerId="ADAL" clId="{F4F477B8-889B-4A98-ABA0-80F024A1BD55}" dt="2024-10-14T11:16:06.668" v="924" actId="1076"/>
          <ac:picMkLst>
            <pc:docMk/>
            <pc:sldMk cId="3312127876" sldId="658"/>
            <ac:picMk id="27" creationId="{0CEDC9A8-A43D-B922-EA58-57F121AB91E6}"/>
          </ac:picMkLst>
        </pc:picChg>
        <pc:picChg chg="add mod modCrop">
          <ac:chgData name="Jha, Aryan Ritwajeet" userId="2aad577e-539b-449b-83a6-8d411f484b4d" providerId="ADAL" clId="{F4F477B8-889B-4A98-ABA0-80F024A1BD55}" dt="2024-10-14T11:36:22.311" v="1259" actId="1076"/>
          <ac:picMkLst>
            <pc:docMk/>
            <pc:sldMk cId="3312127876" sldId="658"/>
            <ac:picMk id="28" creationId="{8AA1D540-FD80-9D77-B773-736503D62BFE}"/>
          </ac:picMkLst>
        </pc:picChg>
        <pc:picChg chg="add del mod">
          <ac:chgData name="Jha, Aryan Ritwajeet" userId="2aad577e-539b-449b-83a6-8d411f484b4d" providerId="ADAL" clId="{F4F477B8-889B-4A98-ABA0-80F024A1BD55}" dt="2024-10-14T11:17:55.764" v="946" actId="478"/>
          <ac:picMkLst>
            <pc:docMk/>
            <pc:sldMk cId="3312127876" sldId="658"/>
            <ac:picMk id="29" creationId="{4A5BD7BB-BCC3-39BD-6769-7DB381453243}"/>
          </ac:picMkLst>
        </pc:picChg>
        <pc:picChg chg="add mod">
          <ac:chgData name="Jha, Aryan Ritwajeet" userId="2aad577e-539b-449b-83a6-8d411f484b4d" providerId="ADAL" clId="{F4F477B8-889B-4A98-ABA0-80F024A1BD55}" dt="2024-10-14T11:36:22.311" v="1259" actId="1076"/>
          <ac:picMkLst>
            <pc:docMk/>
            <pc:sldMk cId="3312127876" sldId="658"/>
            <ac:picMk id="30" creationId="{5C3B8671-50FF-9827-D140-35C814E7B13F}"/>
          </ac:picMkLst>
        </pc:picChg>
        <pc:picChg chg="add mod">
          <ac:chgData name="Jha, Aryan Ritwajeet" userId="2aad577e-539b-449b-83a6-8d411f484b4d" providerId="ADAL" clId="{F4F477B8-889B-4A98-ABA0-80F024A1BD55}" dt="2024-10-14T11:36:22.311" v="1259" actId="1076"/>
          <ac:picMkLst>
            <pc:docMk/>
            <pc:sldMk cId="3312127876" sldId="658"/>
            <ac:picMk id="31" creationId="{9627DB10-E922-0F11-E568-D65E735E90F0}"/>
          </ac:picMkLst>
        </pc:picChg>
        <pc:picChg chg="add mod">
          <ac:chgData name="Jha, Aryan Ritwajeet" userId="2aad577e-539b-449b-83a6-8d411f484b4d" providerId="ADAL" clId="{F4F477B8-889B-4A98-ABA0-80F024A1BD55}" dt="2024-10-14T11:36:22.311" v="1259" actId="1076"/>
          <ac:picMkLst>
            <pc:docMk/>
            <pc:sldMk cId="3312127876" sldId="658"/>
            <ac:picMk id="32" creationId="{15D4CFA1-988E-C2FD-4909-108F57C1E229}"/>
          </ac:picMkLst>
        </pc:picChg>
        <pc:picChg chg="add mod">
          <ac:chgData name="Jha, Aryan Ritwajeet" userId="2aad577e-539b-449b-83a6-8d411f484b4d" providerId="ADAL" clId="{F4F477B8-889B-4A98-ABA0-80F024A1BD55}" dt="2024-10-14T11:36:22.311" v="1259" actId="1076"/>
          <ac:picMkLst>
            <pc:docMk/>
            <pc:sldMk cId="3312127876" sldId="658"/>
            <ac:picMk id="33" creationId="{503712F1-3BE0-97AF-DCD1-E003DE9B73EF}"/>
          </ac:picMkLst>
        </pc:picChg>
        <pc:picChg chg="add mod">
          <ac:chgData name="Jha, Aryan Ritwajeet" userId="2aad577e-539b-449b-83a6-8d411f484b4d" providerId="ADAL" clId="{F4F477B8-889B-4A98-ABA0-80F024A1BD55}" dt="2024-10-14T11:36:22.311" v="1259" actId="1076"/>
          <ac:picMkLst>
            <pc:docMk/>
            <pc:sldMk cId="3312127876" sldId="658"/>
            <ac:picMk id="34" creationId="{A24651D2-6FC1-B247-18F9-C54EE1E0B6BF}"/>
          </ac:picMkLst>
        </pc:picChg>
        <pc:picChg chg="add mod">
          <ac:chgData name="Jha, Aryan Ritwajeet" userId="2aad577e-539b-449b-83a6-8d411f484b4d" providerId="ADAL" clId="{F4F477B8-889B-4A98-ABA0-80F024A1BD55}" dt="2024-10-14T11:36:22.311" v="1259" actId="1076"/>
          <ac:picMkLst>
            <pc:docMk/>
            <pc:sldMk cId="3312127876" sldId="658"/>
            <ac:picMk id="35" creationId="{6CAE5B87-FA7E-B5F6-3E8D-C39FA5764315}"/>
          </ac:picMkLst>
        </pc:picChg>
        <pc:picChg chg="add mod">
          <ac:chgData name="Jha, Aryan Ritwajeet" userId="2aad577e-539b-449b-83a6-8d411f484b4d" providerId="ADAL" clId="{F4F477B8-889B-4A98-ABA0-80F024A1BD55}" dt="2024-10-14T11:36:22.311" v="1259" actId="1076"/>
          <ac:picMkLst>
            <pc:docMk/>
            <pc:sldMk cId="3312127876" sldId="658"/>
            <ac:picMk id="36" creationId="{271E6EB7-019E-7D36-9DD0-BAECD79D69D0}"/>
          </ac:picMkLst>
        </pc:picChg>
        <pc:picChg chg="add mod">
          <ac:chgData name="Jha, Aryan Ritwajeet" userId="2aad577e-539b-449b-83a6-8d411f484b4d" providerId="ADAL" clId="{F4F477B8-889B-4A98-ABA0-80F024A1BD55}" dt="2024-10-14T11:29:03.521" v="1152"/>
          <ac:picMkLst>
            <pc:docMk/>
            <pc:sldMk cId="3312127876" sldId="658"/>
            <ac:picMk id="39" creationId="{E64BE3E4-86DD-E40E-1BAC-2F9C23FDE092}"/>
          </ac:picMkLst>
        </pc:picChg>
        <pc:picChg chg="add mod">
          <ac:chgData name="Jha, Aryan Ritwajeet" userId="2aad577e-539b-449b-83a6-8d411f484b4d" providerId="ADAL" clId="{F4F477B8-889B-4A98-ABA0-80F024A1BD55}" dt="2024-10-14T11:29:23.274" v="1158"/>
          <ac:picMkLst>
            <pc:docMk/>
            <pc:sldMk cId="3312127876" sldId="658"/>
            <ac:picMk id="40" creationId="{2F845F39-ED1E-3EE5-BE08-183E0EC35A66}"/>
          </ac:picMkLst>
        </pc:picChg>
        <pc:picChg chg="add mod">
          <ac:chgData name="Jha, Aryan Ritwajeet" userId="2aad577e-539b-449b-83a6-8d411f484b4d" providerId="ADAL" clId="{F4F477B8-889B-4A98-ABA0-80F024A1BD55}" dt="2024-10-14T11:29:22.210" v="1157" actId="1076"/>
          <ac:picMkLst>
            <pc:docMk/>
            <pc:sldMk cId="3312127876" sldId="658"/>
            <ac:picMk id="41" creationId="{D9ACA1CA-6634-E651-EEC0-694CED8B5675}"/>
          </ac:picMkLst>
        </pc:picChg>
        <pc:picChg chg="add mod">
          <ac:chgData name="Jha, Aryan Ritwajeet" userId="2aad577e-539b-449b-83a6-8d411f484b4d" providerId="ADAL" clId="{F4F477B8-889B-4A98-ABA0-80F024A1BD55}" dt="2024-10-14T11:29:22.210" v="1157" actId="1076"/>
          <ac:picMkLst>
            <pc:docMk/>
            <pc:sldMk cId="3312127876" sldId="658"/>
            <ac:picMk id="42" creationId="{42A9024E-3230-84B1-94D0-7A8473BD1885}"/>
          </ac:picMkLst>
        </pc:picChg>
        <pc:picChg chg="add mod">
          <ac:chgData name="Jha, Aryan Ritwajeet" userId="2aad577e-539b-449b-83a6-8d411f484b4d" providerId="ADAL" clId="{F4F477B8-889B-4A98-ABA0-80F024A1BD55}" dt="2024-10-14T11:29:22.210" v="1157" actId="1076"/>
          <ac:picMkLst>
            <pc:docMk/>
            <pc:sldMk cId="3312127876" sldId="658"/>
            <ac:picMk id="43" creationId="{7E44C3D9-C3C5-C881-B980-DF464CD91FA3}"/>
          </ac:picMkLst>
        </pc:picChg>
        <pc:picChg chg="add mod">
          <ac:chgData name="Jha, Aryan Ritwajeet" userId="2aad577e-539b-449b-83a6-8d411f484b4d" providerId="ADAL" clId="{F4F477B8-889B-4A98-ABA0-80F024A1BD55}" dt="2024-10-14T11:29:22.210" v="1157" actId="1076"/>
          <ac:picMkLst>
            <pc:docMk/>
            <pc:sldMk cId="3312127876" sldId="658"/>
            <ac:picMk id="44" creationId="{EF8A41FE-71E3-17B9-2D40-70CC127325B0}"/>
          </ac:picMkLst>
        </pc:picChg>
        <pc:picChg chg="add mod">
          <ac:chgData name="Jha, Aryan Ritwajeet" userId="2aad577e-539b-449b-83a6-8d411f484b4d" providerId="ADAL" clId="{F4F477B8-889B-4A98-ABA0-80F024A1BD55}" dt="2024-10-14T11:29:22.210" v="1157" actId="1076"/>
          <ac:picMkLst>
            <pc:docMk/>
            <pc:sldMk cId="3312127876" sldId="658"/>
            <ac:picMk id="45" creationId="{18D353BD-33DC-6454-1157-66EFFFC941DC}"/>
          </ac:picMkLst>
        </pc:picChg>
        <pc:picChg chg="add mod">
          <ac:chgData name="Jha, Aryan Ritwajeet" userId="2aad577e-539b-449b-83a6-8d411f484b4d" providerId="ADAL" clId="{F4F477B8-889B-4A98-ABA0-80F024A1BD55}" dt="2024-10-14T11:29:22.210" v="1157" actId="1076"/>
          <ac:picMkLst>
            <pc:docMk/>
            <pc:sldMk cId="3312127876" sldId="658"/>
            <ac:picMk id="46" creationId="{C9093938-EC6E-AD9D-E0CC-4A766079C918}"/>
          </ac:picMkLst>
        </pc:picChg>
        <pc:picChg chg="add mod">
          <ac:chgData name="Jha, Aryan Ritwajeet" userId="2aad577e-539b-449b-83a6-8d411f484b4d" providerId="ADAL" clId="{F4F477B8-889B-4A98-ABA0-80F024A1BD55}" dt="2024-10-14T11:29:22.210" v="1157" actId="1076"/>
          <ac:picMkLst>
            <pc:docMk/>
            <pc:sldMk cId="3312127876" sldId="658"/>
            <ac:picMk id="47" creationId="{BAA59B31-22CC-A409-7E09-0464561A2162}"/>
          </ac:picMkLst>
        </pc:picChg>
        <pc:picChg chg="add mod">
          <ac:chgData name="Jha, Aryan Ritwajeet" userId="2aad577e-539b-449b-83a6-8d411f484b4d" providerId="ADAL" clId="{F4F477B8-889B-4A98-ABA0-80F024A1BD55}" dt="2024-10-14T11:29:22.210" v="1157" actId="1076"/>
          <ac:picMkLst>
            <pc:docMk/>
            <pc:sldMk cId="3312127876" sldId="658"/>
            <ac:picMk id="48" creationId="{D42DC829-6AC6-832E-3D68-D884EDD09FD8}"/>
          </ac:picMkLst>
        </pc:picChg>
        <pc:picChg chg="add mod">
          <ac:chgData name="Jha, Aryan Ritwajeet" userId="2aad577e-539b-449b-83a6-8d411f484b4d" providerId="ADAL" clId="{F4F477B8-889B-4A98-ABA0-80F024A1BD55}" dt="2024-10-14T11:29:22.210" v="1157" actId="1076"/>
          <ac:picMkLst>
            <pc:docMk/>
            <pc:sldMk cId="3312127876" sldId="658"/>
            <ac:picMk id="49" creationId="{1506F223-438E-5A46-C617-8CCD30151369}"/>
          </ac:picMkLst>
        </pc:picChg>
        <pc:picChg chg="add mod">
          <ac:chgData name="Jha, Aryan Ritwajeet" userId="2aad577e-539b-449b-83a6-8d411f484b4d" providerId="ADAL" clId="{F4F477B8-889B-4A98-ABA0-80F024A1BD55}" dt="2024-10-14T11:29:22.210" v="1157" actId="1076"/>
          <ac:picMkLst>
            <pc:docMk/>
            <pc:sldMk cId="3312127876" sldId="658"/>
            <ac:picMk id="50" creationId="{451CD0CA-CE0A-17C0-07B5-EF8D303CE60C}"/>
          </ac:picMkLst>
        </pc:picChg>
        <pc:picChg chg="add mod">
          <ac:chgData name="Jha, Aryan Ritwajeet" userId="2aad577e-539b-449b-83a6-8d411f484b4d" providerId="ADAL" clId="{F4F477B8-889B-4A98-ABA0-80F024A1BD55}" dt="2024-10-14T11:29:22.210" v="1157" actId="1076"/>
          <ac:picMkLst>
            <pc:docMk/>
            <pc:sldMk cId="3312127876" sldId="658"/>
            <ac:picMk id="51" creationId="{8BC93D09-5B0E-C587-290E-04B3655FAFE8}"/>
          </ac:picMkLst>
        </pc:picChg>
        <pc:picChg chg="add mod">
          <ac:chgData name="Jha, Aryan Ritwajeet" userId="2aad577e-539b-449b-83a6-8d411f484b4d" providerId="ADAL" clId="{F4F477B8-889B-4A98-ABA0-80F024A1BD55}" dt="2024-10-14T11:29:22.210" v="1157" actId="1076"/>
          <ac:picMkLst>
            <pc:docMk/>
            <pc:sldMk cId="3312127876" sldId="658"/>
            <ac:picMk id="52" creationId="{0763D9A9-BE6D-8765-D9C8-17ACD85C23EF}"/>
          </ac:picMkLst>
        </pc:picChg>
        <pc:cxnChg chg="add del">
          <ac:chgData name="Jha, Aryan Ritwajeet" userId="2aad577e-539b-449b-83a6-8d411f484b4d" providerId="ADAL" clId="{F4F477B8-889B-4A98-ABA0-80F024A1BD55}" dt="2024-10-14T11:37:02.187" v="1263" actId="11529"/>
          <ac:cxnSpMkLst>
            <pc:docMk/>
            <pc:sldMk cId="3312127876" sldId="658"/>
            <ac:cxnSpMk id="55" creationId="{EA61D695-9D91-21DB-E2FF-09E8FC584790}"/>
          </ac:cxnSpMkLst>
        </pc:cxnChg>
      </pc:sldChg>
      <pc:sldChg chg="addSp delSp modSp add mod">
        <pc:chgData name="Jha, Aryan Ritwajeet" userId="2aad577e-539b-449b-83a6-8d411f484b4d" providerId="ADAL" clId="{F4F477B8-889B-4A98-ABA0-80F024A1BD55}" dt="2024-10-14T11:53:48.659" v="1887" actId="2711"/>
        <pc:sldMkLst>
          <pc:docMk/>
          <pc:sldMk cId="2007555008" sldId="659"/>
        </pc:sldMkLst>
        <pc:spChg chg="mod">
          <ac:chgData name="Jha, Aryan Ritwajeet" userId="2aad577e-539b-449b-83a6-8d411f484b4d" providerId="ADAL" clId="{F4F477B8-889B-4A98-ABA0-80F024A1BD55}" dt="2024-10-14T11:32:22.636" v="1190" actId="207"/>
          <ac:spMkLst>
            <pc:docMk/>
            <pc:sldMk cId="2007555008" sldId="659"/>
            <ac:spMk id="2" creationId="{972F5EF6-D077-6E86-FC6C-8D48E235B87E}"/>
          </ac:spMkLst>
        </pc:spChg>
        <pc:spChg chg="add del mod">
          <ac:chgData name="Jha, Aryan Ritwajeet" userId="2aad577e-539b-449b-83a6-8d411f484b4d" providerId="ADAL" clId="{F4F477B8-889B-4A98-ABA0-80F024A1BD55}" dt="2024-10-14T11:41:32.738" v="1374" actId="478"/>
          <ac:spMkLst>
            <pc:docMk/>
            <pc:sldMk cId="2007555008" sldId="659"/>
            <ac:spMk id="10" creationId="{B033C64E-F5C5-82DB-4B43-62D64CA0B45C}"/>
          </ac:spMkLst>
        </pc:spChg>
        <pc:spChg chg="add del mod">
          <ac:chgData name="Jha, Aryan Ritwajeet" userId="2aad577e-539b-449b-83a6-8d411f484b4d" providerId="ADAL" clId="{F4F477B8-889B-4A98-ABA0-80F024A1BD55}" dt="2024-10-14T11:41:41.041" v="1376" actId="478"/>
          <ac:spMkLst>
            <pc:docMk/>
            <pc:sldMk cId="2007555008" sldId="659"/>
            <ac:spMk id="12" creationId="{8326D9AA-46C5-7D61-CC9E-58E441591161}"/>
          </ac:spMkLst>
        </pc:spChg>
        <pc:spChg chg="del">
          <ac:chgData name="Jha, Aryan Ritwajeet" userId="2aad577e-539b-449b-83a6-8d411f484b4d" providerId="ADAL" clId="{F4F477B8-889B-4A98-ABA0-80F024A1BD55}" dt="2024-10-14T11:41:46.923" v="1378" actId="478"/>
          <ac:spMkLst>
            <pc:docMk/>
            <pc:sldMk cId="2007555008" sldId="659"/>
            <ac:spMk id="37" creationId="{2E9EB81A-0E44-1EE0-08B7-71A5948784F0}"/>
          </ac:spMkLst>
        </pc:spChg>
        <pc:spChg chg="del">
          <ac:chgData name="Jha, Aryan Ritwajeet" userId="2aad577e-539b-449b-83a6-8d411f484b4d" providerId="ADAL" clId="{F4F477B8-889B-4A98-ABA0-80F024A1BD55}" dt="2024-10-14T11:41:43.957" v="1377" actId="478"/>
          <ac:spMkLst>
            <pc:docMk/>
            <pc:sldMk cId="2007555008" sldId="659"/>
            <ac:spMk id="38" creationId="{E45CF068-AD4D-5BB9-2D29-ABCD718549EE}"/>
          </ac:spMkLst>
        </pc:spChg>
        <pc:spChg chg="add del mod">
          <ac:chgData name="Jha, Aryan Ritwajeet" userId="2aad577e-539b-449b-83a6-8d411f484b4d" providerId="ADAL" clId="{F4F477B8-889B-4A98-ABA0-80F024A1BD55}" dt="2024-10-14T11:42:30.183" v="1401" actId="478"/>
          <ac:spMkLst>
            <pc:docMk/>
            <pc:sldMk cId="2007555008" sldId="659"/>
            <ac:spMk id="41" creationId="{B7E62321-8DDF-374D-429D-CD9513D3A4F9}"/>
          </ac:spMkLst>
        </pc:spChg>
        <pc:spChg chg="add del mod">
          <ac:chgData name="Jha, Aryan Ritwajeet" userId="2aad577e-539b-449b-83a6-8d411f484b4d" providerId="ADAL" clId="{F4F477B8-889B-4A98-ABA0-80F024A1BD55}" dt="2024-10-14T11:42:30.183" v="1401" actId="478"/>
          <ac:spMkLst>
            <pc:docMk/>
            <pc:sldMk cId="2007555008" sldId="659"/>
            <ac:spMk id="42" creationId="{F84D1FEB-93BB-0F59-8F40-5A32DB9F2431}"/>
          </ac:spMkLst>
        </pc:spChg>
        <pc:spChg chg="add del mod">
          <ac:chgData name="Jha, Aryan Ritwajeet" userId="2aad577e-539b-449b-83a6-8d411f484b4d" providerId="ADAL" clId="{F4F477B8-889B-4A98-ABA0-80F024A1BD55}" dt="2024-10-14T11:42:30.183" v="1401" actId="478"/>
          <ac:spMkLst>
            <pc:docMk/>
            <pc:sldMk cId="2007555008" sldId="659"/>
            <ac:spMk id="43" creationId="{02A088DC-D462-98A2-1B0E-3A5293744F14}"/>
          </ac:spMkLst>
        </pc:spChg>
        <pc:spChg chg="add del mod">
          <ac:chgData name="Jha, Aryan Ritwajeet" userId="2aad577e-539b-449b-83a6-8d411f484b4d" providerId="ADAL" clId="{F4F477B8-889B-4A98-ABA0-80F024A1BD55}" dt="2024-10-14T11:42:55.921" v="1405" actId="478"/>
          <ac:spMkLst>
            <pc:docMk/>
            <pc:sldMk cId="2007555008" sldId="659"/>
            <ac:spMk id="45" creationId="{720FF80C-E515-09CD-1560-FCC750E2AB76}"/>
          </ac:spMkLst>
        </pc:spChg>
        <pc:spChg chg="add mod">
          <ac:chgData name="Jha, Aryan Ritwajeet" userId="2aad577e-539b-449b-83a6-8d411f484b4d" providerId="ADAL" clId="{F4F477B8-889B-4A98-ABA0-80F024A1BD55}" dt="2024-10-14T11:45:10.146" v="1501" actId="14100"/>
          <ac:spMkLst>
            <pc:docMk/>
            <pc:sldMk cId="2007555008" sldId="659"/>
            <ac:spMk id="53" creationId="{5C08A2A5-9238-1C74-672C-173D5E68696C}"/>
          </ac:spMkLst>
        </pc:spChg>
        <pc:spChg chg="add del mod">
          <ac:chgData name="Jha, Aryan Ritwajeet" userId="2aad577e-539b-449b-83a6-8d411f484b4d" providerId="ADAL" clId="{F4F477B8-889B-4A98-ABA0-80F024A1BD55}" dt="2024-10-14T11:45:17.690" v="1503" actId="478"/>
          <ac:spMkLst>
            <pc:docMk/>
            <pc:sldMk cId="2007555008" sldId="659"/>
            <ac:spMk id="56" creationId="{57528F2B-6BCA-D133-8057-FCCC6B079EDA}"/>
          </ac:spMkLst>
        </pc:spChg>
        <pc:spChg chg="add mod">
          <ac:chgData name="Jha, Aryan Ritwajeet" userId="2aad577e-539b-449b-83a6-8d411f484b4d" providerId="ADAL" clId="{F4F477B8-889B-4A98-ABA0-80F024A1BD55}" dt="2024-10-14T11:45:28.613" v="1505" actId="1076"/>
          <ac:spMkLst>
            <pc:docMk/>
            <pc:sldMk cId="2007555008" sldId="659"/>
            <ac:spMk id="57" creationId="{7BEC54A4-31D6-A25B-C132-83CAA3D76939}"/>
          </ac:spMkLst>
        </pc:spChg>
        <pc:spChg chg="add del mod">
          <ac:chgData name="Jha, Aryan Ritwajeet" userId="2aad577e-539b-449b-83a6-8d411f484b4d" providerId="ADAL" clId="{F4F477B8-889B-4A98-ABA0-80F024A1BD55}" dt="2024-10-14T11:46:13.288" v="1519" actId="478"/>
          <ac:spMkLst>
            <pc:docMk/>
            <pc:sldMk cId="2007555008" sldId="659"/>
            <ac:spMk id="59" creationId="{4252DA3C-37F1-6014-F80A-A30451960030}"/>
          </ac:spMkLst>
        </pc:spChg>
        <pc:spChg chg="add mod">
          <ac:chgData name="Jha, Aryan Ritwajeet" userId="2aad577e-539b-449b-83a6-8d411f484b4d" providerId="ADAL" clId="{F4F477B8-889B-4A98-ABA0-80F024A1BD55}" dt="2024-10-14T11:49:51.135" v="1574" actId="1076"/>
          <ac:spMkLst>
            <pc:docMk/>
            <pc:sldMk cId="2007555008" sldId="659"/>
            <ac:spMk id="60" creationId="{AA99541A-1623-17CC-C4C1-6797841B40C0}"/>
          </ac:spMkLst>
        </pc:spChg>
        <pc:spChg chg="add del mod">
          <ac:chgData name="Jha, Aryan Ritwajeet" userId="2aad577e-539b-449b-83a6-8d411f484b4d" providerId="ADAL" clId="{F4F477B8-889B-4A98-ABA0-80F024A1BD55}" dt="2024-10-14T11:46:53.390" v="1527" actId="478"/>
          <ac:spMkLst>
            <pc:docMk/>
            <pc:sldMk cId="2007555008" sldId="659"/>
            <ac:spMk id="61" creationId="{790788B1-3447-4941-6037-6B67CC683299}"/>
          </ac:spMkLst>
        </pc:spChg>
        <pc:spChg chg="add mod">
          <ac:chgData name="Jha, Aryan Ritwajeet" userId="2aad577e-539b-449b-83a6-8d411f484b4d" providerId="ADAL" clId="{F4F477B8-889B-4A98-ABA0-80F024A1BD55}" dt="2024-10-14T11:50:00.724" v="1576" actId="1076"/>
          <ac:spMkLst>
            <pc:docMk/>
            <pc:sldMk cId="2007555008" sldId="659"/>
            <ac:spMk id="62" creationId="{D51C23B2-0D71-CD21-20A8-482FBC67B96F}"/>
          </ac:spMkLst>
        </pc:spChg>
        <pc:spChg chg="add mod">
          <ac:chgData name="Jha, Aryan Ritwajeet" userId="2aad577e-539b-449b-83a6-8d411f484b4d" providerId="ADAL" clId="{F4F477B8-889B-4A98-ABA0-80F024A1BD55}" dt="2024-10-14T11:50:12.011" v="1578" actId="1076"/>
          <ac:spMkLst>
            <pc:docMk/>
            <pc:sldMk cId="2007555008" sldId="659"/>
            <ac:spMk id="63" creationId="{4A8BFA1E-7947-AE4A-79FF-CC1DFB354915}"/>
          </ac:spMkLst>
        </pc:spChg>
        <pc:spChg chg="add mod">
          <ac:chgData name="Jha, Aryan Ritwajeet" userId="2aad577e-539b-449b-83a6-8d411f484b4d" providerId="ADAL" clId="{F4F477B8-889B-4A98-ABA0-80F024A1BD55}" dt="2024-10-14T11:51:30.100" v="1582" actId="1076"/>
          <ac:spMkLst>
            <pc:docMk/>
            <pc:sldMk cId="2007555008" sldId="659"/>
            <ac:spMk id="65" creationId="{63688FFC-A452-61CE-D8BD-174DB0CA026E}"/>
          </ac:spMkLst>
        </pc:spChg>
        <pc:spChg chg="add mod">
          <ac:chgData name="Jha, Aryan Ritwajeet" userId="2aad577e-539b-449b-83a6-8d411f484b4d" providerId="ADAL" clId="{F4F477B8-889B-4A98-ABA0-80F024A1BD55}" dt="2024-10-14T11:48:15.708" v="1539" actId="1076"/>
          <ac:spMkLst>
            <pc:docMk/>
            <pc:sldMk cId="2007555008" sldId="659"/>
            <ac:spMk id="66" creationId="{5823ADB7-8DB7-B574-34BF-43916609BEBB}"/>
          </ac:spMkLst>
        </pc:spChg>
        <pc:spChg chg="add mod">
          <ac:chgData name="Jha, Aryan Ritwajeet" userId="2aad577e-539b-449b-83a6-8d411f484b4d" providerId="ADAL" clId="{F4F477B8-889B-4A98-ABA0-80F024A1BD55}" dt="2024-10-14T11:48:45.459" v="1557" actId="122"/>
          <ac:spMkLst>
            <pc:docMk/>
            <pc:sldMk cId="2007555008" sldId="659"/>
            <ac:spMk id="67" creationId="{CD661C8F-CBE0-944F-AC51-1E8114EB8C57}"/>
          </ac:spMkLst>
        </pc:spChg>
        <pc:spChg chg="add mod">
          <ac:chgData name="Jha, Aryan Ritwajeet" userId="2aad577e-539b-449b-83a6-8d411f484b4d" providerId="ADAL" clId="{F4F477B8-889B-4A98-ABA0-80F024A1BD55}" dt="2024-10-14T11:49:10.716" v="1568" actId="1076"/>
          <ac:spMkLst>
            <pc:docMk/>
            <pc:sldMk cId="2007555008" sldId="659"/>
            <ac:spMk id="68" creationId="{B66FBA5C-5C85-46C1-FA46-DFEE86705D65}"/>
          </ac:spMkLst>
        </pc:spChg>
        <pc:spChg chg="add mod">
          <ac:chgData name="Jha, Aryan Ritwajeet" userId="2aad577e-539b-449b-83a6-8d411f484b4d" providerId="ADAL" clId="{F4F477B8-889B-4A98-ABA0-80F024A1BD55}" dt="2024-10-14T11:51:16.919" v="1580" actId="1076"/>
          <ac:spMkLst>
            <pc:docMk/>
            <pc:sldMk cId="2007555008" sldId="659"/>
            <ac:spMk id="69" creationId="{E4593369-482E-E9F1-32F8-2943D6F75ED1}"/>
          </ac:spMkLst>
        </pc:spChg>
        <pc:spChg chg="add mod">
          <ac:chgData name="Jha, Aryan Ritwajeet" userId="2aad577e-539b-449b-83a6-8d411f484b4d" providerId="ADAL" clId="{F4F477B8-889B-4A98-ABA0-80F024A1BD55}" dt="2024-10-14T11:53:48.659" v="1887" actId="2711"/>
          <ac:spMkLst>
            <pc:docMk/>
            <pc:sldMk cId="2007555008" sldId="659"/>
            <ac:spMk id="70" creationId="{BC607CB3-E7EF-4A6E-2108-C678F256268A}"/>
          </ac:spMkLst>
        </pc:spChg>
        <pc:grpChg chg="del">
          <ac:chgData name="Jha, Aryan Ritwajeet" userId="2aad577e-539b-449b-83a6-8d411f484b4d" providerId="ADAL" clId="{F4F477B8-889B-4A98-ABA0-80F024A1BD55}" dt="2024-10-14T11:41:43.957" v="1377" actId="478"/>
          <ac:grpSpMkLst>
            <pc:docMk/>
            <pc:sldMk cId="2007555008" sldId="659"/>
            <ac:grpSpMk id="4" creationId="{3D796E8B-4952-421C-B727-90D30354ACED}"/>
          </ac:grpSpMkLst>
        </pc:grpChg>
        <pc:picChg chg="add del mod">
          <ac:chgData name="Jha, Aryan Ritwajeet" userId="2aad577e-539b-449b-83a6-8d411f484b4d" providerId="ADAL" clId="{F4F477B8-889B-4A98-ABA0-80F024A1BD55}" dt="2024-10-14T11:42:51.631" v="1402" actId="478"/>
          <ac:picMkLst>
            <pc:docMk/>
            <pc:sldMk cId="2007555008" sldId="659"/>
            <ac:picMk id="13" creationId="{3E7F93EC-577C-1C10-6361-C2BF0AC19362}"/>
          </ac:picMkLst>
        </pc:picChg>
        <pc:picChg chg="add del mod">
          <ac:chgData name="Jha, Aryan Ritwajeet" userId="2aad577e-539b-449b-83a6-8d411f484b4d" providerId="ADAL" clId="{F4F477B8-889B-4A98-ABA0-80F024A1BD55}" dt="2024-10-14T11:42:58.844" v="1406" actId="478"/>
          <ac:picMkLst>
            <pc:docMk/>
            <pc:sldMk cId="2007555008" sldId="659"/>
            <ac:picMk id="14" creationId="{8459094F-743A-1F69-8269-48BD1651E8C3}"/>
          </ac:picMkLst>
        </pc:picChg>
        <pc:picChg chg="add del">
          <ac:chgData name="Jha, Aryan Ritwajeet" userId="2aad577e-539b-449b-83a6-8d411f484b4d" providerId="ADAL" clId="{F4F477B8-889B-4A98-ABA0-80F024A1BD55}" dt="2024-10-14T11:41:35.834" v="1375" actId="478"/>
          <ac:picMkLst>
            <pc:docMk/>
            <pc:sldMk cId="2007555008" sldId="659"/>
            <ac:picMk id="15" creationId="{2529B061-C06F-DA9F-3D79-CD1AB29A35AF}"/>
          </ac:picMkLst>
        </pc:picChg>
        <pc:picChg chg="add del mod">
          <ac:chgData name="Jha, Aryan Ritwajeet" userId="2aad577e-539b-449b-83a6-8d411f484b4d" providerId="ADAL" clId="{F4F477B8-889B-4A98-ABA0-80F024A1BD55}" dt="2024-10-14T11:42:58.844" v="1406" actId="478"/>
          <ac:picMkLst>
            <pc:docMk/>
            <pc:sldMk cId="2007555008" sldId="659"/>
            <ac:picMk id="16" creationId="{98BD3D04-A21D-292D-100A-D6951718BC91}"/>
          </ac:picMkLst>
        </pc:picChg>
        <pc:picChg chg="add del mod">
          <ac:chgData name="Jha, Aryan Ritwajeet" userId="2aad577e-539b-449b-83a6-8d411f484b4d" providerId="ADAL" clId="{F4F477B8-889B-4A98-ABA0-80F024A1BD55}" dt="2024-10-14T11:42:58.844" v="1406" actId="478"/>
          <ac:picMkLst>
            <pc:docMk/>
            <pc:sldMk cId="2007555008" sldId="659"/>
            <ac:picMk id="17" creationId="{D1928695-63E1-4C27-5D24-1F045F814471}"/>
          </ac:picMkLst>
        </pc:picChg>
        <pc:picChg chg="add del mod">
          <ac:chgData name="Jha, Aryan Ritwajeet" userId="2aad577e-539b-449b-83a6-8d411f484b4d" providerId="ADAL" clId="{F4F477B8-889B-4A98-ABA0-80F024A1BD55}" dt="2024-10-14T11:42:58.844" v="1406" actId="478"/>
          <ac:picMkLst>
            <pc:docMk/>
            <pc:sldMk cId="2007555008" sldId="659"/>
            <ac:picMk id="18" creationId="{48B17BB7-09E4-8429-11CD-3C785DA6075E}"/>
          </ac:picMkLst>
        </pc:picChg>
        <pc:picChg chg="add del mod">
          <ac:chgData name="Jha, Aryan Ritwajeet" userId="2aad577e-539b-449b-83a6-8d411f484b4d" providerId="ADAL" clId="{F4F477B8-889B-4A98-ABA0-80F024A1BD55}" dt="2024-10-14T11:42:58.844" v="1406" actId="478"/>
          <ac:picMkLst>
            <pc:docMk/>
            <pc:sldMk cId="2007555008" sldId="659"/>
            <ac:picMk id="19" creationId="{1C3E5754-F48C-BCE7-E601-5A39B9E6990E}"/>
          </ac:picMkLst>
        </pc:picChg>
        <pc:picChg chg="add del mod">
          <ac:chgData name="Jha, Aryan Ritwajeet" userId="2aad577e-539b-449b-83a6-8d411f484b4d" providerId="ADAL" clId="{F4F477B8-889B-4A98-ABA0-80F024A1BD55}" dt="2024-10-14T11:42:58.844" v="1406" actId="478"/>
          <ac:picMkLst>
            <pc:docMk/>
            <pc:sldMk cId="2007555008" sldId="659"/>
            <ac:picMk id="20" creationId="{CD9B4F41-846C-8CB5-B63B-6A752D199415}"/>
          </ac:picMkLst>
        </pc:picChg>
        <pc:picChg chg="add del mod">
          <ac:chgData name="Jha, Aryan Ritwajeet" userId="2aad577e-539b-449b-83a6-8d411f484b4d" providerId="ADAL" clId="{F4F477B8-889B-4A98-ABA0-80F024A1BD55}" dt="2024-10-14T11:42:58.844" v="1406" actId="478"/>
          <ac:picMkLst>
            <pc:docMk/>
            <pc:sldMk cId="2007555008" sldId="659"/>
            <ac:picMk id="21" creationId="{D7B363D1-9B6B-E72D-A523-1FF9E0A0C7D1}"/>
          </ac:picMkLst>
        </pc:picChg>
        <pc:picChg chg="add del mod">
          <ac:chgData name="Jha, Aryan Ritwajeet" userId="2aad577e-539b-449b-83a6-8d411f484b4d" providerId="ADAL" clId="{F4F477B8-889B-4A98-ABA0-80F024A1BD55}" dt="2024-10-14T11:42:58.844" v="1406" actId="478"/>
          <ac:picMkLst>
            <pc:docMk/>
            <pc:sldMk cId="2007555008" sldId="659"/>
            <ac:picMk id="22" creationId="{AB69B170-607A-5E75-1A3E-D3CC14CEC580}"/>
          </ac:picMkLst>
        </pc:picChg>
        <pc:picChg chg="del">
          <ac:chgData name="Jha, Aryan Ritwajeet" userId="2aad577e-539b-449b-83a6-8d411f484b4d" providerId="ADAL" clId="{F4F477B8-889B-4A98-ABA0-80F024A1BD55}" dt="2024-10-14T11:41:35.834" v="1375" actId="478"/>
          <ac:picMkLst>
            <pc:docMk/>
            <pc:sldMk cId="2007555008" sldId="659"/>
            <ac:picMk id="23" creationId="{15A19017-EC76-BDCA-B994-1F5A1069D25E}"/>
          </ac:picMkLst>
        </pc:picChg>
        <pc:picChg chg="del">
          <ac:chgData name="Jha, Aryan Ritwajeet" userId="2aad577e-539b-449b-83a6-8d411f484b4d" providerId="ADAL" clId="{F4F477B8-889B-4A98-ABA0-80F024A1BD55}" dt="2024-10-14T11:41:35.834" v="1375" actId="478"/>
          <ac:picMkLst>
            <pc:docMk/>
            <pc:sldMk cId="2007555008" sldId="659"/>
            <ac:picMk id="24" creationId="{0C8252B1-C3AB-32DE-E33F-A98E3AAA9171}"/>
          </ac:picMkLst>
        </pc:picChg>
        <pc:picChg chg="del">
          <ac:chgData name="Jha, Aryan Ritwajeet" userId="2aad577e-539b-449b-83a6-8d411f484b4d" providerId="ADAL" clId="{F4F477B8-889B-4A98-ABA0-80F024A1BD55}" dt="2024-10-14T11:41:35.834" v="1375" actId="478"/>
          <ac:picMkLst>
            <pc:docMk/>
            <pc:sldMk cId="2007555008" sldId="659"/>
            <ac:picMk id="25" creationId="{54D51113-A0CD-BC04-F210-6D2D11C70031}"/>
          </ac:picMkLst>
        </pc:picChg>
        <pc:picChg chg="del">
          <ac:chgData name="Jha, Aryan Ritwajeet" userId="2aad577e-539b-449b-83a6-8d411f484b4d" providerId="ADAL" clId="{F4F477B8-889B-4A98-ABA0-80F024A1BD55}" dt="2024-10-14T11:41:35.834" v="1375" actId="478"/>
          <ac:picMkLst>
            <pc:docMk/>
            <pc:sldMk cId="2007555008" sldId="659"/>
            <ac:picMk id="26" creationId="{7BAD539C-61E5-903E-FA04-90BA7F7DDC0A}"/>
          </ac:picMkLst>
        </pc:picChg>
        <pc:picChg chg="add del mod">
          <ac:chgData name="Jha, Aryan Ritwajeet" userId="2aad577e-539b-449b-83a6-8d411f484b4d" providerId="ADAL" clId="{F4F477B8-889B-4A98-ABA0-80F024A1BD55}" dt="2024-10-14T11:42:58.844" v="1406" actId="478"/>
          <ac:picMkLst>
            <pc:docMk/>
            <pc:sldMk cId="2007555008" sldId="659"/>
            <ac:picMk id="27" creationId="{FAA0EE85-16B9-2B2B-29F3-93EEF113B90E}"/>
          </ac:picMkLst>
        </pc:picChg>
        <pc:picChg chg="del">
          <ac:chgData name="Jha, Aryan Ritwajeet" userId="2aad577e-539b-449b-83a6-8d411f484b4d" providerId="ADAL" clId="{F4F477B8-889B-4A98-ABA0-80F024A1BD55}" dt="2024-10-14T11:41:35.834" v="1375" actId="478"/>
          <ac:picMkLst>
            <pc:docMk/>
            <pc:sldMk cId="2007555008" sldId="659"/>
            <ac:picMk id="28" creationId="{80B39573-E579-A3A9-E658-D09A1CC6059C}"/>
          </ac:picMkLst>
        </pc:picChg>
        <pc:picChg chg="add del mod">
          <ac:chgData name="Jha, Aryan Ritwajeet" userId="2aad577e-539b-449b-83a6-8d411f484b4d" providerId="ADAL" clId="{F4F477B8-889B-4A98-ABA0-80F024A1BD55}" dt="2024-10-14T11:42:58.844" v="1406" actId="478"/>
          <ac:picMkLst>
            <pc:docMk/>
            <pc:sldMk cId="2007555008" sldId="659"/>
            <ac:picMk id="29" creationId="{5C3EB5AA-26AF-7C61-F226-55E2FC41AA2A}"/>
          </ac:picMkLst>
        </pc:picChg>
        <pc:picChg chg="del">
          <ac:chgData name="Jha, Aryan Ritwajeet" userId="2aad577e-539b-449b-83a6-8d411f484b4d" providerId="ADAL" clId="{F4F477B8-889B-4A98-ABA0-80F024A1BD55}" dt="2024-10-14T11:41:35.834" v="1375" actId="478"/>
          <ac:picMkLst>
            <pc:docMk/>
            <pc:sldMk cId="2007555008" sldId="659"/>
            <ac:picMk id="30" creationId="{AE29A8ED-353C-C738-1C58-94797A172EDE}"/>
          </ac:picMkLst>
        </pc:picChg>
        <pc:picChg chg="del">
          <ac:chgData name="Jha, Aryan Ritwajeet" userId="2aad577e-539b-449b-83a6-8d411f484b4d" providerId="ADAL" clId="{F4F477B8-889B-4A98-ABA0-80F024A1BD55}" dt="2024-10-14T11:41:35.834" v="1375" actId="478"/>
          <ac:picMkLst>
            <pc:docMk/>
            <pc:sldMk cId="2007555008" sldId="659"/>
            <ac:picMk id="31" creationId="{4886BCD6-DEAA-8A13-6CE0-42ED0CB68769}"/>
          </ac:picMkLst>
        </pc:picChg>
        <pc:picChg chg="del">
          <ac:chgData name="Jha, Aryan Ritwajeet" userId="2aad577e-539b-449b-83a6-8d411f484b4d" providerId="ADAL" clId="{F4F477B8-889B-4A98-ABA0-80F024A1BD55}" dt="2024-10-14T11:41:35.834" v="1375" actId="478"/>
          <ac:picMkLst>
            <pc:docMk/>
            <pc:sldMk cId="2007555008" sldId="659"/>
            <ac:picMk id="32" creationId="{3A861593-0CC1-C637-C4CC-2EDA7F451736}"/>
          </ac:picMkLst>
        </pc:picChg>
        <pc:picChg chg="del">
          <ac:chgData name="Jha, Aryan Ritwajeet" userId="2aad577e-539b-449b-83a6-8d411f484b4d" providerId="ADAL" clId="{F4F477B8-889B-4A98-ABA0-80F024A1BD55}" dt="2024-10-14T11:41:35.834" v="1375" actId="478"/>
          <ac:picMkLst>
            <pc:docMk/>
            <pc:sldMk cId="2007555008" sldId="659"/>
            <ac:picMk id="33" creationId="{E6B44398-E1C5-AC59-BF3F-345EC0C5F486}"/>
          </ac:picMkLst>
        </pc:picChg>
        <pc:picChg chg="del">
          <ac:chgData name="Jha, Aryan Ritwajeet" userId="2aad577e-539b-449b-83a6-8d411f484b4d" providerId="ADAL" clId="{F4F477B8-889B-4A98-ABA0-80F024A1BD55}" dt="2024-10-14T11:41:35.834" v="1375" actId="478"/>
          <ac:picMkLst>
            <pc:docMk/>
            <pc:sldMk cId="2007555008" sldId="659"/>
            <ac:picMk id="34" creationId="{298216E0-6D41-82E8-92A7-2316D6B3123E}"/>
          </ac:picMkLst>
        </pc:picChg>
        <pc:picChg chg="del">
          <ac:chgData name="Jha, Aryan Ritwajeet" userId="2aad577e-539b-449b-83a6-8d411f484b4d" providerId="ADAL" clId="{F4F477B8-889B-4A98-ABA0-80F024A1BD55}" dt="2024-10-14T11:41:35.834" v="1375" actId="478"/>
          <ac:picMkLst>
            <pc:docMk/>
            <pc:sldMk cId="2007555008" sldId="659"/>
            <ac:picMk id="35" creationId="{2685439D-3808-4633-E66C-7BD02A703BEC}"/>
          </ac:picMkLst>
        </pc:picChg>
        <pc:picChg chg="del">
          <ac:chgData name="Jha, Aryan Ritwajeet" userId="2aad577e-539b-449b-83a6-8d411f484b4d" providerId="ADAL" clId="{F4F477B8-889B-4A98-ABA0-80F024A1BD55}" dt="2024-10-14T11:41:35.834" v="1375" actId="478"/>
          <ac:picMkLst>
            <pc:docMk/>
            <pc:sldMk cId="2007555008" sldId="659"/>
            <ac:picMk id="36" creationId="{C30B2163-16DF-EC33-5DE8-B85F0F2F2C07}"/>
          </ac:picMkLst>
        </pc:picChg>
        <pc:picChg chg="add del mod">
          <ac:chgData name="Jha, Aryan Ritwajeet" userId="2aad577e-539b-449b-83a6-8d411f484b4d" providerId="ADAL" clId="{F4F477B8-889B-4A98-ABA0-80F024A1BD55}" dt="2024-10-14T11:42:58.844" v="1406" actId="478"/>
          <ac:picMkLst>
            <pc:docMk/>
            <pc:sldMk cId="2007555008" sldId="659"/>
            <ac:picMk id="39" creationId="{27044104-4F88-1BCC-972D-41618D63C578}"/>
          </ac:picMkLst>
        </pc:picChg>
        <pc:picChg chg="add del mod">
          <ac:chgData name="Jha, Aryan Ritwajeet" userId="2aad577e-539b-449b-83a6-8d411f484b4d" providerId="ADAL" clId="{F4F477B8-889B-4A98-ABA0-80F024A1BD55}" dt="2024-10-14T11:42:58.844" v="1406" actId="478"/>
          <ac:picMkLst>
            <pc:docMk/>
            <pc:sldMk cId="2007555008" sldId="659"/>
            <ac:picMk id="40" creationId="{327C5F32-52AB-4123-D15A-B3CD0B7998E4}"/>
          </ac:picMkLst>
        </pc:picChg>
        <pc:picChg chg="add del">
          <ac:chgData name="Jha, Aryan Ritwajeet" userId="2aad577e-539b-449b-83a6-8d411f484b4d" providerId="ADAL" clId="{F4F477B8-889B-4A98-ABA0-80F024A1BD55}" dt="2024-10-14T11:42:53.245" v="1404" actId="22"/>
          <ac:picMkLst>
            <pc:docMk/>
            <pc:sldMk cId="2007555008" sldId="659"/>
            <ac:picMk id="47" creationId="{0D0500C5-0422-8E98-1D75-D15767903F3C}"/>
          </ac:picMkLst>
        </pc:picChg>
        <pc:picChg chg="add del mod">
          <ac:chgData name="Jha, Aryan Ritwajeet" userId="2aad577e-539b-449b-83a6-8d411f484b4d" providerId="ADAL" clId="{F4F477B8-889B-4A98-ABA0-80F024A1BD55}" dt="2024-10-14T11:44:09.591" v="1457" actId="478"/>
          <ac:picMkLst>
            <pc:docMk/>
            <pc:sldMk cId="2007555008" sldId="659"/>
            <ac:picMk id="49" creationId="{C18258EA-0694-C15E-3498-A6EBA2D1535C}"/>
          </ac:picMkLst>
        </pc:picChg>
        <pc:picChg chg="add del mod">
          <ac:chgData name="Jha, Aryan Ritwajeet" userId="2aad577e-539b-449b-83a6-8d411f484b4d" providerId="ADAL" clId="{F4F477B8-889B-4A98-ABA0-80F024A1BD55}" dt="2024-10-14T11:44:09.591" v="1457" actId="478"/>
          <ac:picMkLst>
            <pc:docMk/>
            <pc:sldMk cId="2007555008" sldId="659"/>
            <ac:picMk id="50" creationId="{C13AF365-632B-C2E4-FD0A-8AD27CED104F}"/>
          </ac:picMkLst>
        </pc:picChg>
        <pc:picChg chg="add del mod">
          <ac:chgData name="Jha, Aryan Ritwajeet" userId="2aad577e-539b-449b-83a6-8d411f484b4d" providerId="ADAL" clId="{F4F477B8-889B-4A98-ABA0-80F024A1BD55}" dt="2024-10-14T11:44:09.591" v="1457" actId="478"/>
          <ac:picMkLst>
            <pc:docMk/>
            <pc:sldMk cId="2007555008" sldId="659"/>
            <ac:picMk id="51" creationId="{67354760-8A57-D35C-0568-3D0FDC1C3A8D}"/>
          </ac:picMkLst>
        </pc:picChg>
        <pc:picChg chg="add del mod">
          <ac:chgData name="Jha, Aryan Ritwajeet" userId="2aad577e-539b-449b-83a6-8d411f484b4d" providerId="ADAL" clId="{F4F477B8-889B-4A98-ABA0-80F024A1BD55}" dt="2024-10-14T11:44:09.591" v="1457" actId="478"/>
          <ac:picMkLst>
            <pc:docMk/>
            <pc:sldMk cId="2007555008" sldId="659"/>
            <ac:picMk id="52" creationId="{BA84D695-FB44-4AFB-2D5E-543DA86CEA92}"/>
          </ac:picMkLst>
        </pc:picChg>
        <pc:picChg chg="add mod ord">
          <ac:chgData name="Jha, Aryan Ritwajeet" userId="2aad577e-539b-449b-83a6-8d411f484b4d" providerId="ADAL" clId="{F4F477B8-889B-4A98-ABA0-80F024A1BD55}" dt="2024-10-14T11:44:22.685" v="1464" actId="167"/>
          <ac:picMkLst>
            <pc:docMk/>
            <pc:sldMk cId="2007555008" sldId="659"/>
            <ac:picMk id="54" creationId="{A7E172CE-EAA5-76EA-11BC-AF6905C10DBB}"/>
          </ac:picMkLst>
        </pc:picChg>
        <pc:picChg chg="add mod">
          <ac:chgData name="Jha, Aryan Ritwajeet" userId="2aad577e-539b-449b-83a6-8d411f484b4d" providerId="ADAL" clId="{F4F477B8-889B-4A98-ABA0-80F024A1BD55}" dt="2024-10-14T11:45:12.325" v="1502" actId="1076"/>
          <ac:picMkLst>
            <pc:docMk/>
            <pc:sldMk cId="2007555008" sldId="659"/>
            <ac:picMk id="55" creationId="{9881B78A-CDD7-F088-E91C-215708F5E2D0}"/>
          </ac:picMkLst>
        </pc:picChg>
        <pc:picChg chg="add mod">
          <ac:chgData name="Jha, Aryan Ritwajeet" userId="2aad577e-539b-449b-83a6-8d411f484b4d" providerId="ADAL" clId="{F4F477B8-889B-4A98-ABA0-80F024A1BD55}" dt="2024-10-14T11:45:28.613" v="1505" actId="1076"/>
          <ac:picMkLst>
            <pc:docMk/>
            <pc:sldMk cId="2007555008" sldId="659"/>
            <ac:picMk id="58" creationId="{6A4363AB-E8A5-3583-B64A-20990FE26B52}"/>
          </ac:picMkLst>
        </pc:picChg>
        <pc:picChg chg="add mod">
          <ac:chgData name="Jha, Aryan Ritwajeet" userId="2aad577e-539b-449b-83a6-8d411f484b4d" providerId="ADAL" clId="{F4F477B8-889B-4A98-ABA0-80F024A1BD55}" dt="2024-10-14T11:49:27.594" v="1570" actId="1076"/>
          <ac:picMkLst>
            <pc:docMk/>
            <pc:sldMk cId="2007555008" sldId="659"/>
            <ac:picMk id="64" creationId="{B41779E9-5833-FEB0-58A8-2DB904772460}"/>
          </ac:picMkLst>
        </pc:picChg>
      </pc:sldChg>
      <pc:sldChg chg="addSp delSp modSp new mod ord setBg">
        <pc:chgData name="Jha, Aryan Ritwajeet" userId="2aad577e-539b-449b-83a6-8d411f484b4d" providerId="ADAL" clId="{F4F477B8-889B-4A98-ABA0-80F024A1BD55}" dt="2024-10-15T01:41:38.397" v="2618" actId="1076"/>
        <pc:sldMkLst>
          <pc:docMk/>
          <pc:sldMk cId="1635626036" sldId="660"/>
        </pc:sldMkLst>
        <pc:spChg chg="mod ord">
          <ac:chgData name="Jha, Aryan Ritwajeet" userId="2aad577e-539b-449b-83a6-8d411f484b4d" providerId="ADAL" clId="{F4F477B8-889B-4A98-ABA0-80F024A1BD55}" dt="2024-10-15T01:41:38.397" v="2618" actId="1076"/>
          <ac:spMkLst>
            <pc:docMk/>
            <pc:sldMk cId="1635626036" sldId="660"/>
            <ac:spMk id="2" creationId="{857D7406-AB4A-BB88-0342-BA950B2C3502}"/>
          </ac:spMkLst>
        </pc:spChg>
        <pc:spChg chg="del">
          <ac:chgData name="Jha, Aryan Ritwajeet" userId="2aad577e-539b-449b-83a6-8d411f484b4d" providerId="ADAL" clId="{F4F477B8-889B-4A98-ABA0-80F024A1BD55}" dt="2024-10-15T01:25:55.905" v="1889" actId="478"/>
          <ac:spMkLst>
            <pc:docMk/>
            <pc:sldMk cId="1635626036" sldId="660"/>
            <ac:spMk id="3" creationId="{296DCAA5-5FE6-B67E-DDD4-E48BD274A598}"/>
          </ac:spMkLst>
        </pc:spChg>
        <pc:spChg chg="add mod">
          <ac:chgData name="Jha, Aryan Ritwajeet" userId="2aad577e-539b-449b-83a6-8d411f484b4d" providerId="ADAL" clId="{F4F477B8-889B-4A98-ABA0-80F024A1BD55}" dt="2024-10-15T01:34:28.703" v="2091" actId="14100"/>
          <ac:spMkLst>
            <pc:docMk/>
            <pc:sldMk cId="1635626036" sldId="660"/>
            <ac:spMk id="9" creationId="{65978916-333B-2370-3A59-A3D4045F23AF}"/>
          </ac:spMkLst>
        </pc:spChg>
        <pc:spChg chg="add mod">
          <ac:chgData name="Jha, Aryan Ritwajeet" userId="2aad577e-539b-449b-83a6-8d411f484b4d" providerId="ADAL" clId="{F4F477B8-889B-4A98-ABA0-80F024A1BD55}" dt="2024-10-15T01:36:31.512" v="2174" actId="1076"/>
          <ac:spMkLst>
            <pc:docMk/>
            <pc:sldMk cId="1635626036" sldId="660"/>
            <ac:spMk id="10" creationId="{BB759A67-63A6-C77C-0790-49CEF4FA2475}"/>
          </ac:spMkLst>
        </pc:spChg>
        <pc:spChg chg="add del mod">
          <ac:chgData name="Jha, Aryan Ritwajeet" userId="2aad577e-539b-449b-83a6-8d411f484b4d" providerId="ADAL" clId="{F4F477B8-889B-4A98-ABA0-80F024A1BD55}" dt="2024-10-15T01:41:19.087" v="2617" actId="115"/>
          <ac:spMkLst>
            <pc:docMk/>
            <pc:sldMk cId="1635626036" sldId="660"/>
            <ac:spMk id="11" creationId="{A18248D9-EF25-C6F4-2467-79B0C3D8F184}"/>
          </ac:spMkLst>
        </pc:spChg>
        <pc:spChg chg="add del">
          <ac:chgData name="Jha, Aryan Ritwajeet" userId="2aad577e-539b-449b-83a6-8d411f484b4d" providerId="ADAL" clId="{F4F477B8-889B-4A98-ABA0-80F024A1BD55}" dt="2024-10-15T01:27:26.235" v="1903" actId="26606"/>
          <ac:spMkLst>
            <pc:docMk/>
            <pc:sldMk cId="1635626036" sldId="660"/>
            <ac:spMk id="12" creationId="{2151139A-886F-4B97-8815-729AD3831BBD}"/>
          </ac:spMkLst>
        </pc:spChg>
        <pc:spChg chg="add del">
          <ac:chgData name="Jha, Aryan Ritwajeet" userId="2aad577e-539b-449b-83a6-8d411f484b4d" providerId="ADAL" clId="{F4F477B8-889B-4A98-ABA0-80F024A1BD55}" dt="2024-10-15T01:27:26.235" v="1903" actId="26606"/>
          <ac:spMkLst>
            <pc:docMk/>
            <pc:sldMk cId="1635626036" sldId="660"/>
            <ac:spMk id="14" creationId="{AB5E08C4-8CDD-4623-A5B8-E998C6DEE3B7}"/>
          </ac:spMkLst>
        </pc:spChg>
        <pc:spChg chg="add del">
          <ac:chgData name="Jha, Aryan Ritwajeet" userId="2aad577e-539b-449b-83a6-8d411f484b4d" providerId="ADAL" clId="{F4F477B8-889B-4A98-ABA0-80F024A1BD55}" dt="2024-10-15T01:27:26.235" v="1903" actId="26606"/>
          <ac:spMkLst>
            <pc:docMk/>
            <pc:sldMk cId="1635626036" sldId="660"/>
            <ac:spMk id="16" creationId="{15F33878-D502-4FFA-8ACE-F2AECDB2A23F}"/>
          </ac:spMkLst>
        </pc:spChg>
        <pc:spChg chg="add del">
          <ac:chgData name="Jha, Aryan Ritwajeet" userId="2aad577e-539b-449b-83a6-8d411f484b4d" providerId="ADAL" clId="{F4F477B8-889B-4A98-ABA0-80F024A1BD55}" dt="2024-10-15T01:27:26.235" v="1903" actId="26606"/>
          <ac:spMkLst>
            <pc:docMk/>
            <pc:sldMk cId="1635626036" sldId="660"/>
            <ac:spMk id="18" creationId="{D3539FEE-81D3-4406-802E-60B20B16F4F6}"/>
          </ac:spMkLst>
        </pc:spChg>
        <pc:spChg chg="add del">
          <ac:chgData name="Jha, Aryan Ritwajeet" userId="2aad577e-539b-449b-83a6-8d411f484b4d" providerId="ADAL" clId="{F4F477B8-889B-4A98-ABA0-80F024A1BD55}" dt="2024-10-15T01:27:26.235" v="1903" actId="26606"/>
          <ac:spMkLst>
            <pc:docMk/>
            <pc:sldMk cId="1635626036" sldId="660"/>
            <ac:spMk id="20" creationId="{DC701763-729E-462F-A5A8-E0DEFEB1E2E4}"/>
          </ac:spMkLst>
        </pc:spChg>
        <pc:spChg chg="add del">
          <ac:chgData name="Jha, Aryan Ritwajeet" userId="2aad577e-539b-449b-83a6-8d411f484b4d" providerId="ADAL" clId="{F4F477B8-889B-4A98-ABA0-80F024A1BD55}" dt="2024-10-15T01:27:27.766" v="1905" actId="26606"/>
          <ac:spMkLst>
            <pc:docMk/>
            <pc:sldMk cId="1635626036" sldId="660"/>
            <ac:spMk id="22" creationId="{99ED5833-B85B-4103-8A3B-CAB0308E6C15}"/>
          </ac:spMkLst>
        </pc:spChg>
        <pc:spChg chg="add del">
          <ac:chgData name="Jha, Aryan Ritwajeet" userId="2aad577e-539b-449b-83a6-8d411f484b4d" providerId="ADAL" clId="{F4F477B8-889B-4A98-ABA0-80F024A1BD55}" dt="2024-10-15T01:27:29.836" v="1907" actId="26606"/>
          <ac:spMkLst>
            <pc:docMk/>
            <pc:sldMk cId="1635626036" sldId="660"/>
            <ac:spMk id="24" creationId="{022BDE4A-8A20-4A69-9C5A-581C82036A4D}"/>
          </ac:spMkLst>
        </pc:spChg>
        <pc:spChg chg="add del">
          <ac:chgData name="Jha, Aryan Ritwajeet" userId="2aad577e-539b-449b-83a6-8d411f484b4d" providerId="ADAL" clId="{F4F477B8-889B-4A98-ABA0-80F024A1BD55}" dt="2024-10-15T01:27:30.639" v="1909" actId="26606"/>
          <ac:spMkLst>
            <pc:docMk/>
            <pc:sldMk cId="1635626036" sldId="660"/>
            <ac:spMk id="26" creationId="{27BDFED6-6E33-4606-AFE2-886ADB1C018E}"/>
          </ac:spMkLst>
        </pc:spChg>
        <pc:spChg chg="add del">
          <ac:chgData name="Jha, Aryan Ritwajeet" userId="2aad577e-539b-449b-83a6-8d411f484b4d" providerId="ADAL" clId="{F4F477B8-889B-4A98-ABA0-80F024A1BD55}" dt="2024-10-15T01:27:30.639" v="1909" actId="26606"/>
          <ac:spMkLst>
            <pc:docMk/>
            <pc:sldMk cId="1635626036" sldId="660"/>
            <ac:spMk id="27" creationId="{890DEF05-784E-4B61-89E4-04C4ECF4E5A0}"/>
          </ac:spMkLst>
        </pc:spChg>
        <pc:spChg chg="add del">
          <ac:chgData name="Jha, Aryan Ritwajeet" userId="2aad577e-539b-449b-83a6-8d411f484b4d" providerId="ADAL" clId="{F4F477B8-889B-4A98-ABA0-80F024A1BD55}" dt="2024-10-15T01:27:31.174" v="1911" actId="26606"/>
          <ac:spMkLst>
            <pc:docMk/>
            <pc:sldMk cId="1635626036" sldId="660"/>
            <ac:spMk id="30" creationId="{F0087D53-9295-4463-AAE4-D5C626046E9F}"/>
          </ac:spMkLst>
        </pc:spChg>
        <pc:spChg chg="add del">
          <ac:chgData name="Jha, Aryan Ritwajeet" userId="2aad577e-539b-449b-83a6-8d411f484b4d" providerId="ADAL" clId="{F4F477B8-889B-4A98-ABA0-80F024A1BD55}" dt="2024-10-15T01:27:31.174" v="1911" actId="26606"/>
          <ac:spMkLst>
            <pc:docMk/>
            <pc:sldMk cId="1635626036" sldId="660"/>
            <ac:spMk id="31" creationId="{D6A9C53F-5F90-40A5-8C85-5412D39C8C68}"/>
          </ac:spMkLst>
        </pc:spChg>
        <pc:spChg chg="add del">
          <ac:chgData name="Jha, Aryan Ritwajeet" userId="2aad577e-539b-449b-83a6-8d411f484b4d" providerId="ADAL" clId="{F4F477B8-889B-4A98-ABA0-80F024A1BD55}" dt="2024-10-15T01:27:33.500" v="1913" actId="26606"/>
          <ac:spMkLst>
            <pc:docMk/>
            <pc:sldMk cId="1635626036" sldId="660"/>
            <ac:spMk id="33" creationId="{FA69AAE0-49D5-4C8B-8BA2-55898C00E05E}"/>
          </ac:spMkLst>
        </pc:spChg>
        <pc:grpChg chg="add mod">
          <ac:chgData name="Jha, Aryan Ritwajeet" userId="2aad577e-539b-449b-83a6-8d411f484b4d" providerId="ADAL" clId="{F4F477B8-889B-4A98-ABA0-80F024A1BD55}" dt="2024-10-15T01:30:48.684" v="1940" actId="1076"/>
          <ac:grpSpMkLst>
            <pc:docMk/>
            <pc:sldMk cId="1635626036" sldId="660"/>
            <ac:grpSpMk id="8" creationId="{5C4AD779-3670-6A88-692C-6DBFE8515EAB}"/>
          </ac:grpSpMkLst>
        </pc:grpChg>
        <pc:picChg chg="add mod ord">
          <ac:chgData name="Jha, Aryan Ritwajeet" userId="2aad577e-539b-449b-83a6-8d411f484b4d" providerId="ADAL" clId="{F4F477B8-889B-4A98-ABA0-80F024A1BD55}" dt="2024-10-15T01:27:59.535" v="1922" actId="164"/>
          <ac:picMkLst>
            <pc:docMk/>
            <pc:sldMk cId="1635626036" sldId="660"/>
            <ac:picMk id="5" creationId="{8FF3E097-E3A6-C8A4-482E-5225971C1CFA}"/>
          </ac:picMkLst>
        </pc:picChg>
        <pc:picChg chg="add mod ord">
          <ac:chgData name="Jha, Aryan Ritwajeet" userId="2aad577e-539b-449b-83a6-8d411f484b4d" providerId="ADAL" clId="{F4F477B8-889B-4A98-ABA0-80F024A1BD55}" dt="2024-10-15T01:27:59.535" v="1922" actId="164"/>
          <ac:picMkLst>
            <pc:docMk/>
            <pc:sldMk cId="1635626036" sldId="660"/>
            <ac:picMk id="7" creationId="{49983B77-F290-D745-AF21-D1D0BC7F0BDF}"/>
          </ac:picMkLst>
        </pc:picChg>
        <pc:cxnChg chg="add del">
          <ac:chgData name="Jha, Aryan Ritwajeet" userId="2aad577e-539b-449b-83a6-8d411f484b4d" providerId="ADAL" clId="{F4F477B8-889B-4A98-ABA0-80F024A1BD55}" dt="2024-10-15T01:27:30.639" v="1909" actId="26606"/>
          <ac:cxnSpMkLst>
            <pc:docMk/>
            <pc:sldMk cId="1635626036" sldId="660"/>
            <ac:cxnSpMk id="28" creationId="{C41BAEC7-F7B0-4224-8B18-8F74B7D87F0B}"/>
          </ac:cxnSpMkLst>
        </pc:cxnChg>
      </pc:sldChg>
      <pc:sldChg chg="addSp delSp modSp add mod">
        <pc:chgData name="Jha, Aryan Ritwajeet" userId="2aad577e-539b-449b-83a6-8d411f484b4d" providerId="ADAL" clId="{F4F477B8-889B-4A98-ABA0-80F024A1BD55}" dt="2024-10-15T04:42:42.168" v="4493"/>
        <pc:sldMkLst>
          <pc:docMk/>
          <pc:sldMk cId="3330158788" sldId="661"/>
        </pc:sldMkLst>
        <pc:spChg chg="mod">
          <ac:chgData name="Jha, Aryan Ritwajeet" userId="2aad577e-539b-449b-83a6-8d411f484b4d" providerId="ADAL" clId="{F4F477B8-889B-4A98-ABA0-80F024A1BD55}" dt="2024-10-15T03:40:53.172" v="2797" actId="20577"/>
          <ac:spMkLst>
            <pc:docMk/>
            <pc:sldMk cId="3330158788" sldId="661"/>
            <ac:spMk id="2" creationId="{3C300A9C-95A0-F9B8-24E2-A19B65942159}"/>
          </ac:spMkLst>
        </pc:spChg>
        <pc:spChg chg="del">
          <ac:chgData name="Jha, Aryan Ritwajeet" userId="2aad577e-539b-449b-83a6-8d411f484b4d" providerId="ADAL" clId="{F4F477B8-889B-4A98-ABA0-80F024A1BD55}" dt="2024-10-15T03:39:33.207" v="2740" actId="478"/>
          <ac:spMkLst>
            <pc:docMk/>
            <pc:sldMk cId="3330158788" sldId="661"/>
            <ac:spMk id="4" creationId="{EB70CE8D-DE2B-C7EA-0F9A-AFC93BF07A7B}"/>
          </ac:spMkLst>
        </pc:spChg>
        <pc:spChg chg="add mod">
          <ac:chgData name="Jha, Aryan Ritwajeet" userId="2aad577e-539b-449b-83a6-8d411f484b4d" providerId="ADAL" clId="{F4F477B8-889B-4A98-ABA0-80F024A1BD55}" dt="2024-10-15T03:53:04.808" v="3484" actId="20577"/>
          <ac:spMkLst>
            <pc:docMk/>
            <pc:sldMk cId="3330158788" sldId="661"/>
            <ac:spMk id="5" creationId="{2CA1B3DB-F04F-5328-F97B-ED302162E9CE}"/>
          </ac:spMkLst>
        </pc:spChg>
        <pc:spChg chg="mod">
          <ac:chgData name="Jha, Aryan Ritwajeet" userId="2aad577e-539b-449b-83a6-8d411f484b4d" providerId="ADAL" clId="{F4F477B8-889B-4A98-ABA0-80F024A1BD55}" dt="2024-10-15T03:42:22.355" v="2923" actId="164"/>
          <ac:spMkLst>
            <pc:docMk/>
            <pc:sldMk cId="3330158788" sldId="661"/>
            <ac:spMk id="7" creationId="{8D991180-F641-762C-0941-A3876BAFCA31}"/>
          </ac:spMkLst>
        </pc:spChg>
        <pc:spChg chg="del">
          <ac:chgData name="Jha, Aryan Ritwajeet" userId="2aad577e-539b-449b-83a6-8d411f484b4d" providerId="ADAL" clId="{F4F477B8-889B-4A98-ABA0-80F024A1BD55}" dt="2024-10-15T03:39:33.207" v="2740" actId="478"/>
          <ac:spMkLst>
            <pc:docMk/>
            <pc:sldMk cId="3330158788" sldId="661"/>
            <ac:spMk id="9" creationId="{A1E4FF0A-E82C-7867-1DE1-C32064885DCF}"/>
          </ac:spMkLst>
        </pc:spChg>
        <pc:spChg chg="del">
          <ac:chgData name="Jha, Aryan Ritwajeet" userId="2aad577e-539b-449b-83a6-8d411f484b4d" providerId="ADAL" clId="{F4F477B8-889B-4A98-ABA0-80F024A1BD55}" dt="2024-10-15T03:40:59.729" v="2798" actId="478"/>
          <ac:spMkLst>
            <pc:docMk/>
            <pc:sldMk cId="3330158788" sldId="661"/>
            <ac:spMk id="11" creationId="{3706409C-018E-E8C3-A5FE-17193CF3265C}"/>
          </ac:spMkLst>
        </pc:spChg>
        <pc:spChg chg="mod">
          <ac:chgData name="Jha, Aryan Ritwajeet" userId="2aad577e-539b-449b-83a6-8d411f484b4d" providerId="ADAL" clId="{F4F477B8-889B-4A98-ABA0-80F024A1BD55}" dt="2024-10-15T03:50:33.318" v="3144" actId="1076"/>
          <ac:spMkLst>
            <pc:docMk/>
            <pc:sldMk cId="3330158788" sldId="661"/>
            <ac:spMk id="12" creationId="{E2E6EFED-DFB9-513B-7C18-1EFDA9E117E1}"/>
          </ac:spMkLst>
        </pc:spChg>
        <pc:spChg chg="del">
          <ac:chgData name="Jha, Aryan Ritwajeet" userId="2aad577e-539b-449b-83a6-8d411f484b4d" providerId="ADAL" clId="{F4F477B8-889B-4A98-ABA0-80F024A1BD55}" dt="2024-10-15T03:38:21.119" v="2728" actId="478"/>
          <ac:spMkLst>
            <pc:docMk/>
            <pc:sldMk cId="3330158788" sldId="661"/>
            <ac:spMk id="18" creationId="{E83BDC90-3B2A-BA40-3EB8-EFCE9DBBD48C}"/>
          </ac:spMkLst>
        </pc:spChg>
        <pc:spChg chg="mod">
          <ac:chgData name="Jha, Aryan Ritwajeet" userId="2aad577e-539b-449b-83a6-8d411f484b4d" providerId="ADAL" clId="{F4F477B8-889B-4A98-ABA0-80F024A1BD55}" dt="2024-10-15T03:42:22.355" v="2923" actId="164"/>
          <ac:spMkLst>
            <pc:docMk/>
            <pc:sldMk cId="3330158788" sldId="661"/>
            <ac:spMk id="21" creationId="{FCC941C5-27BE-4DA1-56B2-7C6B93640368}"/>
          </ac:spMkLst>
        </pc:spChg>
        <pc:spChg chg="mod">
          <ac:chgData name="Jha, Aryan Ritwajeet" userId="2aad577e-539b-449b-83a6-8d411f484b4d" providerId="ADAL" clId="{F4F477B8-889B-4A98-ABA0-80F024A1BD55}" dt="2024-10-15T03:50:33.318" v="3144" actId="1076"/>
          <ac:spMkLst>
            <pc:docMk/>
            <pc:sldMk cId="3330158788" sldId="661"/>
            <ac:spMk id="22" creationId="{0D4DD386-3CCE-06E7-64A9-73BC815BAB54}"/>
          </ac:spMkLst>
        </pc:spChg>
        <pc:spChg chg="mod">
          <ac:chgData name="Jha, Aryan Ritwajeet" userId="2aad577e-539b-449b-83a6-8d411f484b4d" providerId="ADAL" clId="{F4F477B8-889B-4A98-ABA0-80F024A1BD55}" dt="2024-10-15T03:50:33.318" v="3144" actId="1076"/>
          <ac:spMkLst>
            <pc:docMk/>
            <pc:sldMk cId="3330158788" sldId="661"/>
            <ac:spMk id="23" creationId="{1175CA3F-F0FB-5A35-813D-EA76246167F9}"/>
          </ac:spMkLst>
        </pc:spChg>
        <pc:spChg chg="mod">
          <ac:chgData name="Jha, Aryan Ritwajeet" userId="2aad577e-539b-449b-83a6-8d411f484b4d" providerId="ADAL" clId="{F4F477B8-889B-4A98-ABA0-80F024A1BD55}" dt="2024-10-15T03:42:22.355" v="2923" actId="164"/>
          <ac:spMkLst>
            <pc:docMk/>
            <pc:sldMk cId="3330158788" sldId="661"/>
            <ac:spMk id="24" creationId="{4D25F91B-44B4-895D-406B-F6FAAC475754}"/>
          </ac:spMkLst>
        </pc:spChg>
        <pc:spChg chg="mod">
          <ac:chgData name="Jha, Aryan Ritwajeet" userId="2aad577e-539b-449b-83a6-8d411f484b4d" providerId="ADAL" clId="{F4F477B8-889B-4A98-ABA0-80F024A1BD55}" dt="2024-10-15T03:50:33.318" v="3144" actId="1076"/>
          <ac:spMkLst>
            <pc:docMk/>
            <pc:sldMk cId="3330158788" sldId="661"/>
            <ac:spMk id="25" creationId="{2DA4211F-FE42-693D-F6CF-967A9ACD4AA6}"/>
          </ac:spMkLst>
        </pc:spChg>
        <pc:spChg chg="mod">
          <ac:chgData name="Jha, Aryan Ritwajeet" userId="2aad577e-539b-449b-83a6-8d411f484b4d" providerId="ADAL" clId="{F4F477B8-889B-4A98-ABA0-80F024A1BD55}" dt="2024-10-15T03:42:22.355" v="2923" actId="164"/>
          <ac:spMkLst>
            <pc:docMk/>
            <pc:sldMk cId="3330158788" sldId="661"/>
            <ac:spMk id="26" creationId="{6AF9B6F4-BB6B-C3E9-6869-71A15147DB0A}"/>
          </ac:spMkLst>
        </pc:spChg>
        <pc:grpChg chg="add mod">
          <ac:chgData name="Jha, Aryan Ritwajeet" userId="2aad577e-539b-449b-83a6-8d411f484b4d" providerId="ADAL" clId="{F4F477B8-889B-4A98-ABA0-80F024A1BD55}" dt="2024-10-15T04:42:42.168" v="4493"/>
          <ac:grpSpMkLst>
            <pc:docMk/>
            <pc:sldMk cId="3330158788" sldId="661"/>
            <ac:grpSpMk id="3" creationId="{9FE4C7E9-F574-3AA8-DA90-19A98DC2279D}"/>
          </ac:grpSpMkLst>
        </pc:grpChg>
        <pc:picChg chg="del">
          <ac:chgData name="Jha, Aryan Ritwajeet" userId="2aad577e-539b-449b-83a6-8d411f484b4d" providerId="ADAL" clId="{F4F477B8-889B-4A98-ABA0-80F024A1BD55}" dt="2024-10-15T03:38:18.847" v="2727" actId="478"/>
          <ac:picMkLst>
            <pc:docMk/>
            <pc:sldMk cId="3330158788" sldId="661"/>
            <ac:picMk id="14" creationId="{3E208199-8B45-191A-70D0-A8ED7471C133}"/>
          </ac:picMkLst>
        </pc:picChg>
        <pc:picChg chg="del">
          <ac:chgData name="Jha, Aryan Ritwajeet" userId="2aad577e-539b-449b-83a6-8d411f484b4d" providerId="ADAL" clId="{F4F477B8-889B-4A98-ABA0-80F024A1BD55}" dt="2024-10-15T03:37:47.852" v="2672" actId="478"/>
          <ac:picMkLst>
            <pc:docMk/>
            <pc:sldMk cId="3330158788" sldId="661"/>
            <ac:picMk id="28" creationId="{FEA2A9A8-8483-A543-99F0-6B1D0872BADD}"/>
          </ac:picMkLst>
        </pc:picChg>
        <pc:picChg chg="mod ord">
          <ac:chgData name="Jha, Aryan Ritwajeet" userId="2aad577e-539b-449b-83a6-8d411f484b4d" providerId="ADAL" clId="{F4F477B8-889B-4A98-ABA0-80F024A1BD55}" dt="2024-10-15T03:42:22.355" v="2923" actId="164"/>
          <ac:picMkLst>
            <pc:docMk/>
            <pc:sldMk cId="3330158788" sldId="661"/>
            <ac:picMk id="30" creationId="{F44CF618-D3E0-1706-868A-0132166B96BC}"/>
          </ac:picMkLst>
        </pc:picChg>
      </pc:sldChg>
      <pc:sldChg chg="modSp new mod">
        <pc:chgData name="Jha, Aryan Ritwajeet" userId="2aad577e-539b-449b-83a6-8d411f484b4d" providerId="ADAL" clId="{F4F477B8-889B-4A98-ABA0-80F024A1BD55}" dt="2024-10-15T03:46:04.631" v="3077" actId="20577"/>
        <pc:sldMkLst>
          <pc:docMk/>
          <pc:sldMk cId="1121915913" sldId="662"/>
        </pc:sldMkLst>
        <pc:spChg chg="mod">
          <ac:chgData name="Jha, Aryan Ritwajeet" userId="2aad577e-539b-449b-83a6-8d411f484b4d" providerId="ADAL" clId="{F4F477B8-889B-4A98-ABA0-80F024A1BD55}" dt="2024-10-15T03:46:04.631" v="3077" actId="20577"/>
          <ac:spMkLst>
            <pc:docMk/>
            <pc:sldMk cId="1121915913" sldId="662"/>
            <ac:spMk id="2" creationId="{E6A19F59-7643-B403-F8C8-8BB022DA3013}"/>
          </ac:spMkLst>
        </pc:spChg>
      </pc:sldChg>
      <pc:sldChg chg="modSp add mod">
        <pc:chgData name="Jha, Aryan Ritwajeet" userId="2aad577e-539b-449b-83a6-8d411f484b4d" providerId="ADAL" clId="{F4F477B8-889B-4A98-ABA0-80F024A1BD55}" dt="2024-10-15T03:46:28.058" v="3141" actId="20577"/>
        <pc:sldMkLst>
          <pc:docMk/>
          <pc:sldMk cId="3437189826" sldId="663"/>
        </pc:sldMkLst>
        <pc:spChg chg="mod">
          <ac:chgData name="Jha, Aryan Ritwajeet" userId="2aad577e-539b-449b-83a6-8d411f484b4d" providerId="ADAL" clId="{F4F477B8-889B-4A98-ABA0-80F024A1BD55}" dt="2024-10-15T03:46:28.058" v="3141" actId="20577"/>
          <ac:spMkLst>
            <pc:docMk/>
            <pc:sldMk cId="3437189826" sldId="663"/>
            <ac:spMk id="2" creationId="{38F1F30A-0131-5046-9462-80ED7530D668}"/>
          </ac:spMkLst>
        </pc:spChg>
      </pc:sldChg>
      <pc:sldChg chg="add del">
        <pc:chgData name="Jha, Aryan Ritwajeet" userId="2aad577e-539b-449b-83a6-8d411f484b4d" providerId="ADAL" clId="{F4F477B8-889B-4A98-ABA0-80F024A1BD55}" dt="2024-10-15T03:57:45.942" v="3489"/>
        <pc:sldMkLst>
          <pc:docMk/>
          <pc:sldMk cId="2810649658" sldId="664"/>
        </pc:sldMkLst>
      </pc:sldChg>
      <pc:sldChg chg="add del">
        <pc:chgData name="Jha, Aryan Ritwajeet" userId="2aad577e-539b-449b-83a6-8d411f484b4d" providerId="ADAL" clId="{F4F477B8-889B-4A98-ABA0-80F024A1BD55}" dt="2024-10-15T03:57:36.614" v="3487"/>
        <pc:sldMkLst>
          <pc:docMk/>
          <pc:sldMk cId="2862392605" sldId="664"/>
        </pc:sldMkLst>
      </pc:sldChg>
      <pc:sldChg chg="modSp add mod">
        <pc:chgData name="Jha, Aryan Ritwajeet" userId="2aad577e-539b-449b-83a6-8d411f484b4d" providerId="ADAL" clId="{F4F477B8-889B-4A98-ABA0-80F024A1BD55}" dt="2024-10-15T03:58:00.659" v="3520" actId="20577"/>
        <pc:sldMkLst>
          <pc:docMk/>
          <pc:sldMk cId="3605693463" sldId="664"/>
        </pc:sldMkLst>
        <pc:spChg chg="mod">
          <ac:chgData name="Jha, Aryan Ritwajeet" userId="2aad577e-539b-449b-83a6-8d411f484b4d" providerId="ADAL" clId="{F4F477B8-889B-4A98-ABA0-80F024A1BD55}" dt="2024-10-15T03:58:00.659" v="3520" actId="20577"/>
          <ac:spMkLst>
            <pc:docMk/>
            <pc:sldMk cId="3605693463" sldId="664"/>
            <ac:spMk id="2" creationId="{B9599254-7D82-CFCC-1E3F-8707C5CB6B2D}"/>
          </ac:spMkLst>
        </pc:spChg>
      </pc:sldChg>
      <pc:sldChg chg="modSp add mod ord">
        <pc:chgData name="Jha, Aryan Ritwajeet" userId="2aad577e-539b-449b-83a6-8d411f484b4d" providerId="ADAL" clId="{F4F477B8-889B-4A98-ABA0-80F024A1BD55}" dt="2024-10-15T04:42:54.987" v="4495"/>
        <pc:sldMkLst>
          <pc:docMk/>
          <pc:sldMk cId="1066004612" sldId="665"/>
        </pc:sldMkLst>
        <pc:spChg chg="mod">
          <ac:chgData name="Jha, Aryan Ritwajeet" userId="2aad577e-539b-449b-83a6-8d411f484b4d" providerId="ADAL" clId="{F4F477B8-889B-4A98-ABA0-80F024A1BD55}" dt="2024-10-15T03:59:27.078" v="3528" actId="20577"/>
          <ac:spMkLst>
            <pc:docMk/>
            <pc:sldMk cId="1066004612" sldId="665"/>
            <ac:spMk id="2" creationId="{93CD2530-B229-D70A-15A2-55A0D79E5939}"/>
          </ac:spMkLst>
        </pc:spChg>
        <pc:spChg chg="mod">
          <ac:chgData name="Jha, Aryan Ritwajeet" userId="2aad577e-539b-449b-83a6-8d411f484b4d" providerId="ADAL" clId="{F4F477B8-889B-4A98-ABA0-80F024A1BD55}" dt="2024-10-15T04:41:19.560" v="4486" actId="1076"/>
          <ac:spMkLst>
            <pc:docMk/>
            <pc:sldMk cId="1066004612" sldId="665"/>
            <ac:spMk id="23" creationId="{CC909A0D-23FC-D17B-8A73-C4AD4C1FDF7D}"/>
          </ac:spMkLst>
        </pc:spChg>
        <pc:spChg chg="mod">
          <ac:chgData name="Jha, Aryan Ritwajeet" userId="2aad577e-539b-449b-83a6-8d411f484b4d" providerId="ADAL" clId="{F4F477B8-889B-4A98-ABA0-80F024A1BD55}" dt="2024-10-15T04:41:35.219" v="4488" actId="207"/>
          <ac:spMkLst>
            <pc:docMk/>
            <pc:sldMk cId="1066004612" sldId="665"/>
            <ac:spMk id="24" creationId="{13FBDEA6-1E31-087B-F153-DDF0335BAB12}"/>
          </ac:spMkLst>
        </pc:spChg>
        <pc:grpChg chg="mod">
          <ac:chgData name="Jha, Aryan Ritwajeet" userId="2aad577e-539b-449b-83a6-8d411f484b4d" providerId="ADAL" clId="{F4F477B8-889B-4A98-ABA0-80F024A1BD55}" dt="2024-10-15T04:42:54.987" v="4495"/>
          <ac:grpSpMkLst>
            <pc:docMk/>
            <pc:sldMk cId="1066004612" sldId="665"/>
            <ac:grpSpMk id="3" creationId="{336312A5-CF89-43F3-E546-CA332CF37725}"/>
          </ac:grpSpMkLst>
        </pc:grpChg>
        <pc:picChg chg="mod">
          <ac:chgData name="Jha, Aryan Ritwajeet" userId="2aad577e-539b-449b-83a6-8d411f484b4d" providerId="ADAL" clId="{F4F477B8-889B-4A98-ABA0-80F024A1BD55}" dt="2024-10-15T03:58:27.922" v="3525" actId="14826"/>
          <ac:picMkLst>
            <pc:docMk/>
            <pc:sldMk cId="1066004612" sldId="665"/>
            <ac:picMk id="30" creationId="{E0C88B8B-EB80-B2A2-C2B7-89B6E556F6E4}"/>
          </ac:picMkLst>
        </pc:picChg>
      </pc:sldChg>
      <pc:sldChg chg="del">
        <pc:chgData name="Jha, Aryan Ritwajeet" userId="2aad577e-539b-449b-83a6-8d411f484b4d" providerId="ADAL" clId="{F4F477B8-889B-4A98-ABA0-80F024A1BD55}" dt="2024-10-14T11:02:10.911" v="29" actId="47"/>
        <pc:sldMkLst>
          <pc:docMk/>
          <pc:sldMk cId="954967393" sldId="666"/>
        </pc:sldMkLst>
      </pc:sldChg>
      <pc:sldChg chg="addSp modSp add mod">
        <pc:chgData name="Jha, Aryan Ritwajeet" userId="2aad577e-539b-449b-83a6-8d411f484b4d" providerId="ADAL" clId="{F4F477B8-889B-4A98-ABA0-80F024A1BD55}" dt="2024-10-15T04:48:20.911" v="4531" actId="1076"/>
        <pc:sldMkLst>
          <pc:docMk/>
          <pc:sldMk cId="4252874493" sldId="666"/>
        </pc:sldMkLst>
        <pc:spChg chg="mod">
          <ac:chgData name="Jha, Aryan Ritwajeet" userId="2aad577e-539b-449b-83a6-8d411f484b4d" providerId="ADAL" clId="{F4F477B8-889B-4A98-ABA0-80F024A1BD55}" dt="2024-10-15T04:47:45.942" v="4529" actId="14100"/>
          <ac:spMkLst>
            <pc:docMk/>
            <pc:sldMk cId="4252874493" sldId="666"/>
            <ac:spMk id="2" creationId="{D83AF3DC-E39A-A8D5-A325-BEF3B25CC214}"/>
          </ac:spMkLst>
        </pc:spChg>
        <pc:spChg chg="mod">
          <ac:chgData name="Jha, Aryan Ritwajeet" userId="2aad577e-539b-449b-83a6-8d411f484b4d" providerId="ADAL" clId="{F4F477B8-889B-4A98-ABA0-80F024A1BD55}" dt="2024-10-15T04:48:20.911" v="4531" actId="1076"/>
          <ac:spMkLst>
            <pc:docMk/>
            <pc:sldMk cId="4252874493" sldId="666"/>
            <ac:spMk id="3" creationId="{2141AC80-C62F-3DF7-ED82-CB577227E4A8}"/>
          </ac:spMkLst>
        </pc:spChg>
        <pc:spChg chg="add">
          <ac:chgData name="Jha, Aryan Ritwajeet" userId="2aad577e-539b-449b-83a6-8d411f484b4d" providerId="ADAL" clId="{F4F477B8-889B-4A98-ABA0-80F024A1BD55}" dt="2024-10-15T04:47:25.961" v="4519"/>
          <ac:spMkLst>
            <pc:docMk/>
            <pc:sldMk cId="4252874493" sldId="666"/>
            <ac:spMk id="4" creationId="{19FFC37D-7946-BB56-19E1-523D7E3EC27D}"/>
          </ac:spMkLst>
        </pc:spChg>
        <pc:spChg chg="add mod">
          <ac:chgData name="Jha, Aryan Ritwajeet" userId="2aad577e-539b-449b-83a6-8d411f484b4d" providerId="ADAL" clId="{F4F477B8-889B-4A98-ABA0-80F024A1BD55}" dt="2024-10-15T04:47:37.032" v="4522" actId="14100"/>
          <ac:spMkLst>
            <pc:docMk/>
            <pc:sldMk cId="4252874493" sldId="666"/>
            <ac:spMk id="5" creationId="{C63D5B84-5E86-5AF9-0724-338D3C137294}"/>
          </ac:spMkLst>
        </pc:spChg>
        <pc:spChg chg="add mod">
          <ac:chgData name="Jha, Aryan Ritwajeet" userId="2aad577e-539b-449b-83a6-8d411f484b4d" providerId="ADAL" clId="{F4F477B8-889B-4A98-ABA0-80F024A1BD55}" dt="2024-10-15T04:47:42.746" v="4526"/>
          <ac:spMkLst>
            <pc:docMk/>
            <pc:sldMk cId="4252874493" sldId="666"/>
            <ac:spMk id="6" creationId="{42B1A20B-8BAF-DD6E-C981-D05B986A7F9F}"/>
          </ac:spMkLst>
        </pc:spChg>
        <pc:spChg chg="add mod">
          <ac:chgData name="Jha, Aryan Ritwajeet" userId="2aad577e-539b-449b-83a6-8d411f484b4d" providerId="ADAL" clId="{F4F477B8-889B-4A98-ABA0-80F024A1BD55}" dt="2024-10-15T04:47:46.737" v="4530"/>
          <ac:spMkLst>
            <pc:docMk/>
            <pc:sldMk cId="4252874493" sldId="666"/>
            <ac:spMk id="7" creationId="{022AB619-7541-681C-4E62-4746CA52B86F}"/>
          </ac:spMkLst>
        </pc:spChg>
      </pc:sldChg>
      <pc:sldChg chg="modSp add mod">
        <pc:chgData name="Jha, Aryan Ritwajeet" userId="2aad577e-539b-449b-83a6-8d411f484b4d" providerId="ADAL" clId="{F4F477B8-889B-4A98-ABA0-80F024A1BD55}" dt="2024-10-15T04:57:13.675" v="5253" actId="20577"/>
        <pc:sldMkLst>
          <pc:docMk/>
          <pc:sldMk cId="1861487205" sldId="667"/>
        </pc:sldMkLst>
        <pc:spChg chg="mod">
          <ac:chgData name="Jha, Aryan Ritwajeet" userId="2aad577e-539b-449b-83a6-8d411f484b4d" providerId="ADAL" clId="{F4F477B8-889B-4A98-ABA0-80F024A1BD55}" dt="2024-10-15T04:57:13.675" v="5253" actId="20577"/>
          <ac:spMkLst>
            <pc:docMk/>
            <pc:sldMk cId="1861487205" sldId="667"/>
            <ac:spMk id="2" creationId="{C6A3DB1B-5C74-6BEE-BBE2-E59E3D0F0335}"/>
          </ac:spMkLst>
        </pc:spChg>
      </pc:sldChg>
      <pc:sldChg chg="del">
        <pc:chgData name="Jha, Aryan Ritwajeet" userId="2aad577e-539b-449b-83a6-8d411f484b4d" providerId="ADAL" clId="{F4F477B8-889B-4A98-ABA0-80F024A1BD55}" dt="2024-10-14T11:02:11.289" v="30" actId="47"/>
        <pc:sldMkLst>
          <pc:docMk/>
          <pc:sldMk cId="3678306075" sldId="667"/>
        </pc:sldMkLst>
      </pc:sldChg>
      <pc:sldChg chg="new del">
        <pc:chgData name="Jha, Aryan Ritwajeet" userId="2aad577e-539b-449b-83a6-8d411f484b4d" providerId="ADAL" clId="{F4F477B8-889B-4A98-ABA0-80F024A1BD55}" dt="2024-10-15T05:16:39.342" v="5255" actId="47"/>
        <pc:sldMkLst>
          <pc:docMk/>
          <pc:sldMk cId="158587136" sldId="668"/>
        </pc:sldMkLst>
      </pc:sldChg>
      <pc:sldChg chg="addSp delSp modSp add mod">
        <pc:chgData name="Jha, Aryan Ritwajeet" userId="2aad577e-539b-449b-83a6-8d411f484b4d" providerId="ADAL" clId="{F4F477B8-889B-4A98-ABA0-80F024A1BD55}" dt="2024-10-15T05:20:24.039" v="5548" actId="14100"/>
        <pc:sldMkLst>
          <pc:docMk/>
          <pc:sldMk cId="1823923330" sldId="668"/>
        </pc:sldMkLst>
        <pc:spChg chg="add mod">
          <ac:chgData name="Jha, Aryan Ritwajeet" userId="2aad577e-539b-449b-83a6-8d411f484b4d" providerId="ADAL" clId="{F4F477B8-889B-4A98-ABA0-80F024A1BD55}" dt="2024-10-15T05:20:24.039" v="5548" actId="14100"/>
          <ac:spMkLst>
            <pc:docMk/>
            <pc:sldMk cId="1823923330" sldId="668"/>
            <ac:spMk id="4" creationId="{18A0BD02-E6DD-386A-8910-E0022F91FA6E}"/>
          </ac:spMkLst>
        </pc:spChg>
        <pc:spChg chg="mod">
          <ac:chgData name="Jha, Aryan Ritwajeet" userId="2aad577e-539b-449b-83a6-8d411f484b4d" providerId="ADAL" clId="{F4F477B8-889B-4A98-ABA0-80F024A1BD55}" dt="2024-10-15T05:19:37.924" v="5428" actId="1076"/>
          <ac:spMkLst>
            <pc:docMk/>
            <pc:sldMk cId="1823923330" sldId="668"/>
            <ac:spMk id="7" creationId="{4BE4CDD7-0D9B-3225-416C-72A4C566246A}"/>
          </ac:spMkLst>
        </pc:spChg>
        <pc:spChg chg="del">
          <ac:chgData name="Jha, Aryan Ritwajeet" userId="2aad577e-539b-449b-83a6-8d411f484b4d" providerId="ADAL" clId="{F4F477B8-889B-4A98-ABA0-80F024A1BD55}" dt="2024-10-15T05:17:52.518" v="5315" actId="478"/>
          <ac:spMkLst>
            <pc:docMk/>
            <pc:sldMk cId="1823923330" sldId="668"/>
            <ac:spMk id="8" creationId="{F339DA0F-CA17-C206-4030-482EFBF3CAA9}"/>
          </ac:spMkLst>
        </pc:spChg>
        <pc:spChg chg="mod">
          <ac:chgData name="Jha, Aryan Ritwajeet" userId="2aad577e-539b-449b-83a6-8d411f484b4d" providerId="ADAL" clId="{F4F477B8-889B-4A98-ABA0-80F024A1BD55}" dt="2024-10-15T05:17:46.756" v="5313" actId="6549"/>
          <ac:spMkLst>
            <pc:docMk/>
            <pc:sldMk cId="1823923330" sldId="668"/>
            <ac:spMk id="13" creationId="{7E743F94-AD4D-287B-F272-EDD0EFB06DB7}"/>
          </ac:spMkLst>
        </pc:spChg>
        <pc:spChg chg="del">
          <ac:chgData name="Jha, Aryan Ritwajeet" userId="2aad577e-539b-449b-83a6-8d411f484b4d" providerId="ADAL" clId="{F4F477B8-889B-4A98-ABA0-80F024A1BD55}" dt="2024-10-15T05:17:52.518" v="5315" actId="478"/>
          <ac:spMkLst>
            <pc:docMk/>
            <pc:sldMk cId="1823923330" sldId="668"/>
            <ac:spMk id="19" creationId="{84CF4AB7-F994-E2E0-357F-4EAC402EF6D6}"/>
          </ac:spMkLst>
        </pc:spChg>
        <pc:spChg chg="del">
          <ac:chgData name="Jha, Aryan Ritwajeet" userId="2aad577e-539b-449b-83a6-8d411f484b4d" providerId="ADAL" clId="{F4F477B8-889B-4A98-ABA0-80F024A1BD55}" dt="2024-10-15T05:17:52.518" v="5315" actId="478"/>
          <ac:spMkLst>
            <pc:docMk/>
            <pc:sldMk cId="1823923330" sldId="668"/>
            <ac:spMk id="24" creationId="{03AB5705-E32F-9797-3525-0844E82F0664}"/>
          </ac:spMkLst>
        </pc:spChg>
        <pc:spChg chg="del">
          <ac:chgData name="Jha, Aryan Ritwajeet" userId="2aad577e-539b-449b-83a6-8d411f484b4d" providerId="ADAL" clId="{F4F477B8-889B-4A98-ABA0-80F024A1BD55}" dt="2024-10-15T05:17:52.518" v="5315" actId="478"/>
          <ac:spMkLst>
            <pc:docMk/>
            <pc:sldMk cId="1823923330" sldId="668"/>
            <ac:spMk id="25" creationId="{F0079747-33FD-5F42-9D37-A0BB9099D8F8}"/>
          </ac:spMkLst>
        </pc:spChg>
        <pc:grpChg chg="del">
          <ac:chgData name="Jha, Aryan Ritwajeet" userId="2aad577e-539b-449b-83a6-8d411f484b4d" providerId="ADAL" clId="{F4F477B8-889B-4A98-ABA0-80F024A1BD55}" dt="2024-10-15T05:17:48.998" v="5314" actId="478"/>
          <ac:grpSpMkLst>
            <pc:docMk/>
            <pc:sldMk cId="1823923330" sldId="668"/>
            <ac:grpSpMk id="21" creationId="{486FB2A3-80E8-2B22-5190-CE9D11F8A8CF}"/>
          </ac:grpSpMkLst>
        </pc:grpChg>
        <pc:picChg chg="del">
          <ac:chgData name="Jha, Aryan Ritwajeet" userId="2aad577e-539b-449b-83a6-8d411f484b4d" providerId="ADAL" clId="{F4F477B8-889B-4A98-ABA0-80F024A1BD55}" dt="2024-10-15T05:17:52.518" v="5315" actId="478"/>
          <ac:picMkLst>
            <pc:docMk/>
            <pc:sldMk cId="1823923330" sldId="668"/>
            <ac:picMk id="5" creationId="{F278AA8E-0B0B-03E6-55A7-B6B538C755A0}"/>
          </ac:picMkLst>
        </pc:picChg>
        <pc:picChg chg="del">
          <ac:chgData name="Jha, Aryan Ritwajeet" userId="2aad577e-539b-449b-83a6-8d411f484b4d" providerId="ADAL" clId="{F4F477B8-889B-4A98-ABA0-80F024A1BD55}" dt="2024-10-15T05:17:52.518" v="5315" actId="478"/>
          <ac:picMkLst>
            <pc:docMk/>
            <pc:sldMk cId="1823923330" sldId="668"/>
            <ac:picMk id="18" creationId="{1421A1C2-6B84-D7A3-7E65-BAC16D23D602}"/>
          </ac:picMkLst>
        </pc:picChg>
        <pc:picChg chg="del">
          <ac:chgData name="Jha, Aryan Ritwajeet" userId="2aad577e-539b-449b-83a6-8d411f484b4d" providerId="ADAL" clId="{F4F477B8-889B-4A98-ABA0-80F024A1BD55}" dt="2024-10-15T05:17:52.518" v="5315" actId="478"/>
          <ac:picMkLst>
            <pc:docMk/>
            <pc:sldMk cId="1823923330" sldId="668"/>
            <ac:picMk id="20" creationId="{8F32914C-D40C-0A64-E5B6-033B5D31E954}"/>
          </ac:picMkLst>
        </pc:picChg>
        <pc:inkChg chg="add mod">
          <ac:chgData name="Jha, Aryan Ritwajeet" userId="2aad577e-539b-449b-83a6-8d411f484b4d" providerId="ADAL" clId="{F4F477B8-889B-4A98-ABA0-80F024A1BD55}" dt="2024-10-15T05:19:35.739" v="5427" actId="1076"/>
          <ac:inkMkLst>
            <pc:docMk/>
            <pc:sldMk cId="1823923330" sldId="668"/>
            <ac:inkMk id="2" creationId="{CCAB5514-1255-44AD-3268-3B3808940AFE}"/>
          </ac:inkMkLst>
        </pc:inkChg>
        <pc:inkChg chg="add">
          <ac:chgData name="Jha, Aryan Ritwajeet" userId="2aad577e-539b-449b-83a6-8d411f484b4d" providerId="ADAL" clId="{F4F477B8-889B-4A98-ABA0-80F024A1BD55}" dt="2024-10-15T05:18:26.178" v="5319"/>
          <ac:inkMkLst>
            <pc:docMk/>
            <pc:sldMk cId="1823923330" sldId="668"/>
            <ac:inkMk id="3" creationId="{B2448D0C-4EDF-F8EE-2694-EF9294B53118}"/>
          </ac:inkMkLst>
        </pc:inkChg>
      </pc:sldChg>
      <pc:sldChg chg="del">
        <pc:chgData name="Jha, Aryan Ritwajeet" userId="2aad577e-539b-449b-83a6-8d411f484b4d" providerId="ADAL" clId="{F4F477B8-889B-4A98-ABA0-80F024A1BD55}" dt="2024-10-14T11:02:11.819" v="31" actId="47"/>
        <pc:sldMkLst>
          <pc:docMk/>
          <pc:sldMk cId="2013261856" sldId="668"/>
        </pc:sldMkLst>
      </pc:sldChg>
      <pc:sldChg chg="addSp delSp add del setBg delDesignElem">
        <pc:chgData name="Jha, Aryan Ritwajeet" userId="2aad577e-539b-449b-83a6-8d411f484b4d" providerId="ADAL" clId="{F4F477B8-889B-4A98-ABA0-80F024A1BD55}" dt="2024-10-15T05:17:26.762" v="5260"/>
        <pc:sldMkLst>
          <pc:docMk/>
          <pc:sldMk cId="4067483285" sldId="668"/>
        </pc:sldMkLst>
        <pc:grpChg chg="add del">
          <ac:chgData name="Jha, Aryan Ritwajeet" userId="2aad577e-539b-449b-83a6-8d411f484b4d" providerId="ADAL" clId="{F4F477B8-889B-4A98-ABA0-80F024A1BD55}" dt="2024-10-15T05:17:26.762" v="5260"/>
          <ac:grpSpMkLst>
            <pc:docMk/>
            <pc:sldMk cId="4067483285" sldId="668"/>
            <ac:grpSpMk id="9" creationId="{D4539D11-AE4F-3D84-7809-1F6107889718}"/>
          </ac:grpSpMkLst>
        </pc:grpChg>
      </pc:sldChg>
      <pc:sldChg chg="del">
        <pc:chgData name="Jha, Aryan Ritwajeet" userId="2aad577e-539b-449b-83a6-8d411f484b4d" providerId="ADAL" clId="{F4F477B8-889B-4A98-ABA0-80F024A1BD55}" dt="2024-10-14T11:02:12.256" v="32" actId="47"/>
        <pc:sldMkLst>
          <pc:docMk/>
          <pc:sldMk cId="3613465958" sldId="669"/>
        </pc:sldMkLst>
      </pc:sldChg>
      <pc:sldChg chg="addSp modSp add mod">
        <pc:chgData name="Jha, Aryan Ritwajeet" userId="2aad577e-539b-449b-83a6-8d411f484b4d" providerId="ADAL" clId="{F4F477B8-889B-4A98-ABA0-80F024A1BD55}" dt="2024-10-15T05:38:54.742" v="6238" actId="207"/>
        <pc:sldMkLst>
          <pc:docMk/>
          <pc:sldMk cId="4044362046" sldId="669"/>
        </pc:sldMkLst>
        <pc:spChg chg="mod">
          <ac:chgData name="Jha, Aryan Ritwajeet" userId="2aad577e-539b-449b-83a6-8d411f484b4d" providerId="ADAL" clId="{F4F477B8-889B-4A98-ABA0-80F024A1BD55}" dt="2024-10-15T05:38:54.742" v="6238" actId="207"/>
          <ac:spMkLst>
            <pc:docMk/>
            <pc:sldMk cId="4044362046" sldId="669"/>
            <ac:spMk id="4" creationId="{BECDF729-DEC2-123A-6202-216A55C062DF}"/>
          </ac:spMkLst>
        </pc:spChg>
        <pc:spChg chg="add mod">
          <ac:chgData name="Jha, Aryan Ritwajeet" userId="2aad577e-539b-449b-83a6-8d411f484b4d" providerId="ADAL" clId="{F4F477B8-889B-4A98-ABA0-80F024A1BD55}" dt="2024-10-15T05:22:49.677" v="5720" actId="1076"/>
          <ac:spMkLst>
            <pc:docMk/>
            <pc:sldMk cId="4044362046" sldId="669"/>
            <ac:spMk id="5" creationId="{B0EC027A-7CEA-145D-DAEF-D7162D9BF4CF}"/>
          </ac:spMkLst>
        </pc:spChg>
        <pc:spChg chg="mod">
          <ac:chgData name="Jha, Aryan Ritwajeet" userId="2aad577e-539b-449b-83a6-8d411f484b4d" providerId="ADAL" clId="{F4F477B8-889B-4A98-ABA0-80F024A1BD55}" dt="2024-10-15T05:21:03.704" v="5554" actId="1076"/>
          <ac:spMkLst>
            <pc:docMk/>
            <pc:sldMk cId="4044362046" sldId="669"/>
            <ac:spMk id="7" creationId="{5DE210C8-06C6-D135-8A9C-D5B48BBD1520}"/>
          </ac:spMkLst>
        </pc:spChg>
        <pc:inkChg chg="add mod">
          <ac:chgData name="Jha, Aryan Ritwajeet" userId="2aad577e-539b-449b-83a6-8d411f484b4d" providerId="ADAL" clId="{F4F477B8-889B-4A98-ABA0-80F024A1BD55}" dt="2024-10-15T05:20:55.709" v="5553" actId="1076"/>
          <ac:inkMkLst>
            <pc:docMk/>
            <pc:sldMk cId="4044362046" sldId="669"/>
            <ac:inkMk id="3" creationId="{B016AAE6-1F35-2540-7258-31A765B3C7AA}"/>
          </ac:inkMkLst>
        </pc:inkChg>
      </pc:sldChg>
      <pc:sldChg chg="del">
        <pc:chgData name="Jha, Aryan Ritwajeet" userId="2aad577e-539b-449b-83a6-8d411f484b4d" providerId="ADAL" clId="{F4F477B8-889B-4A98-ABA0-80F024A1BD55}" dt="2024-10-14T11:02:21.791" v="33" actId="47"/>
        <pc:sldMkLst>
          <pc:docMk/>
          <pc:sldMk cId="26613527" sldId="670"/>
        </pc:sldMkLst>
      </pc:sldChg>
      <pc:sldChg chg="addSp delSp modSp add mod">
        <pc:chgData name="Jha, Aryan Ritwajeet" userId="2aad577e-539b-449b-83a6-8d411f484b4d" providerId="ADAL" clId="{F4F477B8-889B-4A98-ABA0-80F024A1BD55}" dt="2024-10-15T05:38:46.709" v="6237" actId="207"/>
        <pc:sldMkLst>
          <pc:docMk/>
          <pc:sldMk cId="922331937" sldId="670"/>
        </pc:sldMkLst>
        <pc:spChg chg="mod">
          <ac:chgData name="Jha, Aryan Ritwajeet" userId="2aad577e-539b-449b-83a6-8d411f484b4d" providerId="ADAL" clId="{F4F477B8-889B-4A98-ABA0-80F024A1BD55}" dt="2024-10-15T05:38:46.709" v="6237" actId="207"/>
          <ac:spMkLst>
            <pc:docMk/>
            <pc:sldMk cId="922331937" sldId="670"/>
            <ac:spMk id="4" creationId="{513DC1D6-E065-5231-464F-740DB9468034}"/>
          </ac:spMkLst>
        </pc:spChg>
        <pc:spChg chg="add mod">
          <ac:chgData name="Jha, Aryan Ritwajeet" userId="2aad577e-539b-449b-83a6-8d411f484b4d" providerId="ADAL" clId="{F4F477B8-889B-4A98-ABA0-80F024A1BD55}" dt="2024-10-15T05:38:46.709" v="6237" actId="207"/>
          <ac:spMkLst>
            <pc:docMk/>
            <pc:sldMk cId="922331937" sldId="670"/>
            <ac:spMk id="16" creationId="{17CBD287-F7EE-3975-FF0B-D5A99161C645}"/>
          </ac:spMkLst>
        </pc:spChg>
        <pc:picChg chg="add">
          <ac:chgData name="Jha, Aryan Ritwajeet" userId="2aad577e-539b-449b-83a6-8d411f484b4d" providerId="ADAL" clId="{F4F477B8-889B-4A98-ABA0-80F024A1BD55}" dt="2024-10-15T05:23:19.215" v="5723"/>
          <ac:picMkLst>
            <pc:docMk/>
            <pc:sldMk cId="922331937" sldId="670"/>
            <ac:picMk id="6" creationId="{CF9BF651-0FFD-1145-ED1F-6C5333CF5936}"/>
          </ac:picMkLst>
        </pc:picChg>
        <pc:inkChg chg="del">
          <ac:chgData name="Jha, Aryan Ritwajeet" userId="2aad577e-539b-449b-83a6-8d411f484b4d" providerId="ADAL" clId="{F4F477B8-889B-4A98-ABA0-80F024A1BD55}" dt="2024-10-15T05:23:22.838" v="5724" actId="478"/>
          <ac:inkMkLst>
            <pc:docMk/>
            <pc:sldMk cId="922331937" sldId="670"/>
            <ac:inkMk id="2" creationId="{0C73A6E0-8FB7-F423-E6B8-6A8A50A2388F}"/>
          </ac:inkMkLst>
        </pc:inkChg>
        <pc:inkChg chg="del">
          <ac:chgData name="Jha, Aryan Ritwajeet" userId="2aad577e-539b-449b-83a6-8d411f484b4d" providerId="ADAL" clId="{F4F477B8-889B-4A98-ABA0-80F024A1BD55}" dt="2024-10-15T05:23:12.431" v="5722" actId="21"/>
          <ac:inkMkLst>
            <pc:docMk/>
            <pc:sldMk cId="922331937" sldId="670"/>
            <ac:inkMk id="3" creationId="{9257C8C6-2C66-9C8F-12C3-C24057BE7A68}"/>
          </ac:inkMkLst>
        </pc:inkChg>
        <pc:inkChg chg="add mod">
          <ac:chgData name="Jha, Aryan Ritwajeet" userId="2aad577e-539b-449b-83a6-8d411f484b4d" providerId="ADAL" clId="{F4F477B8-889B-4A98-ABA0-80F024A1BD55}" dt="2024-10-15T05:26:54.973" v="5951" actId="1076"/>
          <ac:inkMkLst>
            <pc:docMk/>
            <pc:sldMk cId="922331937" sldId="670"/>
            <ac:inkMk id="8" creationId="{9257C8C6-2C66-9C8F-12C3-C24057BE7A68}"/>
          </ac:inkMkLst>
        </pc:inkChg>
        <pc:inkChg chg="add del mod">
          <ac:chgData name="Jha, Aryan Ritwajeet" userId="2aad577e-539b-449b-83a6-8d411f484b4d" providerId="ADAL" clId="{F4F477B8-889B-4A98-ABA0-80F024A1BD55}" dt="2024-10-15T05:28:21.183" v="5958" actId="478"/>
          <ac:inkMkLst>
            <pc:docMk/>
            <pc:sldMk cId="922331937" sldId="670"/>
            <ac:inkMk id="12" creationId="{00B52170-83DD-DB6E-DFCB-99D365AF5A0A}"/>
          </ac:inkMkLst>
        </pc:inkChg>
        <pc:inkChg chg="add del mod">
          <ac:chgData name="Jha, Aryan Ritwajeet" userId="2aad577e-539b-449b-83a6-8d411f484b4d" providerId="ADAL" clId="{F4F477B8-889B-4A98-ABA0-80F024A1BD55}" dt="2024-10-15T05:28:23.979" v="5959" actId="478"/>
          <ac:inkMkLst>
            <pc:docMk/>
            <pc:sldMk cId="922331937" sldId="670"/>
            <ac:inkMk id="13" creationId="{A135B25B-2E57-3ECF-BADA-9526660321E7}"/>
          </ac:inkMkLst>
        </pc:inkChg>
        <pc:inkChg chg="add">
          <ac:chgData name="Jha, Aryan Ritwajeet" userId="2aad577e-539b-449b-83a6-8d411f484b4d" providerId="ADAL" clId="{F4F477B8-889B-4A98-ABA0-80F024A1BD55}" dt="2024-10-15T05:28:15.588" v="5957"/>
          <ac:inkMkLst>
            <pc:docMk/>
            <pc:sldMk cId="922331937" sldId="670"/>
            <ac:inkMk id="14" creationId="{A6461EE8-9891-E666-AA88-4321A127CE43}"/>
          </ac:inkMkLst>
        </pc:inkChg>
        <pc:inkChg chg="add mod">
          <ac:chgData name="Jha, Aryan Ritwajeet" userId="2aad577e-539b-449b-83a6-8d411f484b4d" providerId="ADAL" clId="{F4F477B8-889B-4A98-ABA0-80F024A1BD55}" dt="2024-10-15T05:28:40.496" v="5963" actId="1076"/>
          <ac:inkMkLst>
            <pc:docMk/>
            <pc:sldMk cId="922331937" sldId="670"/>
            <ac:inkMk id="15" creationId="{EA692821-F134-7619-DCAB-3404D7DD3CD0}"/>
          </ac:inkMkLst>
        </pc:inkChg>
      </pc:sldChg>
      <pc:sldChg chg="addSp delSp modSp add mod">
        <pc:chgData name="Jha, Aryan Ritwajeet" userId="2aad577e-539b-449b-83a6-8d411f484b4d" providerId="ADAL" clId="{F4F477B8-889B-4A98-ABA0-80F024A1BD55}" dt="2024-10-15T06:14:00.692" v="7260" actId="207"/>
        <pc:sldMkLst>
          <pc:docMk/>
          <pc:sldMk cId="3039449660" sldId="671"/>
        </pc:sldMkLst>
        <pc:spChg chg="del mod">
          <ac:chgData name="Jha, Aryan Ritwajeet" userId="2aad577e-539b-449b-83a6-8d411f484b4d" providerId="ADAL" clId="{F4F477B8-889B-4A98-ABA0-80F024A1BD55}" dt="2024-10-15T05:42:13.991" v="6242" actId="478"/>
          <ac:spMkLst>
            <pc:docMk/>
            <pc:sldMk cId="3039449660" sldId="671"/>
            <ac:spMk id="4" creationId="{275EAB72-E7FD-55E1-449A-9BF944ECAA5B}"/>
          </ac:spMkLst>
        </pc:spChg>
        <pc:spChg chg="del">
          <ac:chgData name="Jha, Aryan Ritwajeet" userId="2aad577e-539b-449b-83a6-8d411f484b4d" providerId="ADAL" clId="{F4F477B8-889B-4A98-ABA0-80F024A1BD55}" dt="2024-10-15T05:42:09.393" v="6240" actId="478"/>
          <ac:spMkLst>
            <pc:docMk/>
            <pc:sldMk cId="3039449660" sldId="671"/>
            <ac:spMk id="5" creationId="{54DEEB3A-0402-8170-8D11-546808BE3208}"/>
          </ac:spMkLst>
        </pc:spChg>
        <pc:spChg chg="add mod ord">
          <ac:chgData name="Jha, Aryan Ritwajeet" userId="2aad577e-539b-449b-83a6-8d411f484b4d" providerId="ADAL" clId="{F4F477B8-889B-4A98-ABA0-80F024A1BD55}" dt="2024-10-15T05:43:06.686" v="6260" actId="164"/>
          <ac:spMkLst>
            <pc:docMk/>
            <pc:sldMk cId="3039449660" sldId="671"/>
            <ac:spMk id="6" creationId="{A08326BD-5778-4118-5620-3F12AA324157}"/>
          </ac:spMkLst>
        </pc:spChg>
        <pc:spChg chg="add mod ord">
          <ac:chgData name="Jha, Aryan Ritwajeet" userId="2aad577e-539b-449b-83a6-8d411f484b4d" providerId="ADAL" clId="{F4F477B8-889B-4A98-ABA0-80F024A1BD55}" dt="2024-10-15T05:43:08.959" v="6261" actId="164"/>
          <ac:spMkLst>
            <pc:docMk/>
            <pc:sldMk cId="3039449660" sldId="671"/>
            <ac:spMk id="13" creationId="{D4EE3061-1A42-5B85-8B54-819477E4AEF2}"/>
          </ac:spMkLst>
        </pc:spChg>
        <pc:spChg chg="del">
          <ac:chgData name="Jha, Aryan Ritwajeet" userId="2aad577e-539b-449b-83a6-8d411f484b4d" providerId="ADAL" clId="{F4F477B8-889B-4A98-ABA0-80F024A1BD55}" dt="2024-10-15T05:42:09.393" v="6240" actId="478"/>
          <ac:spMkLst>
            <pc:docMk/>
            <pc:sldMk cId="3039449660" sldId="671"/>
            <ac:spMk id="16" creationId="{49850115-5311-5EE7-CADC-CD1B5D1A4C64}"/>
          </ac:spMkLst>
        </pc:spChg>
        <pc:spChg chg="add mod">
          <ac:chgData name="Jha, Aryan Ritwajeet" userId="2aad577e-539b-449b-83a6-8d411f484b4d" providerId="ADAL" clId="{F4F477B8-889B-4A98-ABA0-80F024A1BD55}" dt="2024-10-15T05:49:01.517" v="6430" actId="1076"/>
          <ac:spMkLst>
            <pc:docMk/>
            <pc:sldMk cId="3039449660" sldId="671"/>
            <ac:spMk id="22" creationId="{B77947DF-9E6E-16B8-3B86-3337D672D441}"/>
          </ac:spMkLst>
        </pc:spChg>
        <pc:spChg chg="add mod">
          <ac:chgData name="Jha, Aryan Ritwajeet" userId="2aad577e-539b-449b-83a6-8d411f484b4d" providerId="ADAL" clId="{F4F477B8-889B-4A98-ABA0-80F024A1BD55}" dt="2024-10-15T05:48:52.314" v="6429" actId="14100"/>
          <ac:spMkLst>
            <pc:docMk/>
            <pc:sldMk cId="3039449660" sldId="671"/>
            <ac:spMk id="23" creationId="{E6F81639-2808-516B-9C37-5D8D89B6F59C}"/>
          </ac:spMkLst>
        </pc:spChg>
        <pc:spChg chg="add mod">
          <ac:chgData name="Jha, Aryan Ritwajeet" userId="2aad577e-539b-449b-83a6-8d411f484b4d" providerId="ADAL" clId="{F4F477B8-889B-4A98-ABA0-80F024A1BD55}" dt="2024-10-15T05:49:39.756" v="6448"/>
          <ac:spMkLst>
            <pc:docMk/>
            <pc:sldMk cId="3039449660" sldId="671"/>
            <ac:spMk id="25" creationId="{68F70782-459F-85E8-3002-E39A97E644A6}"/>
          </ac:spMkLst>
        </pc:spChg>
        <pc:spChg chg="add mod">
          <ac:chgData name="Jha, Aryan Ritwajeet" userId="2aad577e-539b-449b-83a6-8d411f484b4d" providerId="ADAL" clId="{F4F477B8-889B-4A98-ABA0-80F024A1BD55}" dt="2024-10-15T05:49:47.963" v="6449" actId="207"/>
          <ac:spMkLst>
            <pc:docMk/>
            <pc:sldMk cId="3039449660" sldId="671"/>
            <ac:spMk id="26" creationId="{DCC492A1-74A0-92EB-B396-7A3B267A4C8D}"/>
          </ac:spMkLst>
        </pc:spChg>
        <pc:spChg chg="add mod">
          <ac:chgData name="Jha, Aryan Ritwajeet" userId="2aad577e-539b-449b-83a6-8d411f484b4d" providerId="ADAL" clId="{F4F477B8-889B-4A98-ABA0-80F024A1BD55}" dt="2024-10-15T05:56:53.570" v="6746" actId="20577"/>
          <ac:spMkLst>
            <pc:docMk/>
            <pc:sldMk cId="3039449660" sldId="671"/>
            <ac:spMk id="27" creationId="{09C23CC8-E326-7AFC-8DE5-AB686B9610F3}"/>
          </ac:spMkLst>
        </pc:spChg>
        <pc:spChg chg="add mod">
          <ac:chgData name="Jha, Aryan Ritwajeet" userId="2aad577e-539b-449b-83a6-8d411f484b4d" providerId="ADAL" clId="{F4F477B8-889B-4A98-ABA0-80F024A1BD55}" dt="2024-10-15T05:52:53.069" v="6699" actId="11530"/>
          <ac:spMkLst>
            <pc:docMk/>
            <pc:sldMk cId="3039449660" sldId="671"/>
            <ac:spMk id="28" creationId="{E3EFCEE9-88D4-1067-1D32-093D69175CCF}"/>
          </ac:spMkLst>
        </pc:spChg>
        <pc:spChg chg="add mod">
          <ac:chgData name="Jha, Aryan Ritwajeet" userId="2aad577e-539b-449b-83a6-8d411f484b4d" providerId="ADAL" clId="{F4F477B8-889B-4A98-ABA0-80F024A1BD55}" dt="2024-10-15T05:54:13.341" v="6722" actId="1076"/>
          <ac:spMkLst>
            <pc:docMk/>
            <pc:sldMk cId="3039449660" sldId="671"/>
            <ac:spMk id="29" creationId="{39CD858C-FBBA-84CC-771C-3F884975D79F}"/>
          </ac:spMkLst>
        </pc:spChg>
        <pc:spChg chg="add mod">
          <ac:chgData name="Jha, Aryan Ritwajeet" userId="2aad577e-539b-449b-83a6-8d411f484b4d" providerId="ADAL" clId="{F4F477B8-889B-4A98-ABA0-80F024A1BD55}" dt="2024-10-15T05:54:32.004" v="6724" actId="1076"/>
          <ac:spMkLst>
            <pc:docMk/>
            <pc:sldMk cId="3039449660" sldId="671"/>
            <ac:spMk id="30" creationId="{DA9F5E41-2CC8-6B3C-7FC6-AAE3BF353909}"/>
          </ac:spMkLst>
        </pc:spChg>
        <pc:spChg chg="add mod">
          <ac:chgData name="Jha, Aryan Ritwajeet" userId="2aad577e-539b-449b-83a6-8d411f484b4d" providerId="ADAL" clId="{F4F477B8-889B-4A98-ABA0-80F024A1BD55}" dt="2024-10-15T05:53:46.699" v="6715" actId="1076"/>
          <ac:spMkLst>
            <pc:docMk/>
            <pc:sldMk cId="3039449660" sldId="671"/>
            <ac:spMk id="31" creationId="{232A1D79-A131-2529-D1E9-4252A13F2AF3}"/>
          </ac:spMkLst>
        </pc:spChg>
        <pc:spChg chg="add mod">
          <ac:chgData name="Jha, Aryan Ritwajeet" userId="2aad577e-539b-449b-83a6-8d411f484b4d" providerId="ADAL" clId="{F4F477B8-889B-4A98-ABA0-80F024A1BD55}" dt="2024-10-15T05:56:08.924" v="6736" actId="1076"/>
          <ac:spMkLst>
            <pc:docMk/>
            <pc:sldMk cId="3039449660" sldId="671"/>
            <ac:spMk id="39" creationId="{E6AC0E5D-777F-53B1-3AE5-CB12D5419F76}"/>
          </ac:spMkLst>
        </pc:spChg>
        <pc:spChg chg="add mod">
          <ac:chgData name="Jha, Aryan Ritwajeet" userId="2aad577e-539b-449b-83a6-8d411f484b4d" providerId="ADAL" clId="{F4F477B8-889B-4A98-ABA0-80F024A1BD55}" dt="2024-10-15T05:56:17.323" v="6740" actId="20577"/>
          <ac:spMkLst>
            <pc:docMk/>
            <pc:sldMk cId="3039449660" sldId="671"/>
            <ac:spMk id="40" creationId="{C9EAB85F-B889-F47F-C703-70B897020068}"/>
          </ac:spMkLst>
        </pc:spChg>
        <pc:spChg chg="add mod">
          <ac:chgData name="Jha, Aryan Ritwajeet" userId="2aad577e-539b-449b-83a6-8d411f484b4d" providerId="ADAL" clId="{F4F477B8-889B-4A98-ABA0-80F024A1BD55}" dt="2024-10-15T05:57:09.122" v="6752" actId="20577"/>
          <ac:spMkLst>
            <pc:docMk/>
            <pc:sldMk cId="3039449660" sldId="671"/>
            <ac:spMk id="42" creationId="{26CE8E88-959C-A1E7-F74B-E8F47CC4C841}"/>
          </ac:spMkLst>
        </pc:spChg>
        <pc:spChg chg="add mod">
          <ac:chgData name="Jha, Aryan Ritwajeet" userId="2aad577e-539b-449b-83a6-8d411f484b4d" providerId="ADAL" clId="{F4F477B8-889B-4A98-ABA0-80F024A1BD55}" dt="2024-10-15T06:02:40.939" v="7008" actId="1076"/>
          <ac:spMkLst>
            <pc:docMk/>
            <pc:sldMk cId="3039449660" sldId="671"/>
            <ac:spMk id="44" creationId="{F610772C-14D3-F722-BF7A-52634F2EE649}"/>
          </ac:spMkLst>
        </pc:spChg>
        <pc:spChg chg="add mod">
          <ac:chgData name="Jha, Aryan Ritwajeet" userId="2aad577e-539b-449b-83a6-8d411f484b4d" providerId="ADAL" clId="{F4F477B8-889B-4A98-ABA0-80F024A1BD55}" dt="2024-10-15T06:14:00.692" v="7260" actId="207"/>
          <ac:spMkLst>
            <pc:docMk/>
            <pc:sldMk cId="3039449660" sldId="671"/>
            <ac:spMk id="45" creationId="{0FE15388-EFA8-A175-7C26-A38553888B5B}"/>
          </ac:spMkLst>
        </pc:spChg>
        <pc:spChg chg="add mod">
          <ac:chgData name="Jha, Aryan Ritwajeet" userId="2aad577e-539b-449b-83a6-8d411f484b4d" providerId="ADAL" clId="{F4F477B8-889B-4A98-ABA0-80F024A1BD55}" dt="2024-10-15T06:04:07.308" v="7117" actId="1076"/>
          <ac:spMkLst>
            <pc:docMk/>
            <pc:sldMk cId="3039449660" sldId="671"/>
            <ac:spMk id="47" creationId="{1AD3D932-FC9C-3BAA-B8E8-C3DB4F5EBE98}"/>
          </ac:spMkLst>
        </pc:spChg>
        <pc:grpChg chg="add mod">
          <ac:chgData name="Jha, Aryan Ritwajeet" userId="2aad577e-539b-449b-83a6-8d411f484b4d" providerId="ADAL" clId="{F4F477B8-889B-4A98-ABA0-80F024A1BD55}" dt="2024-10-15T05:47:04.641" v="6353" actId="164"/>
          <ac:grpSpMkLst>
            <pc:docMk/>
            <pc:sldMk cId="3039449660" sldId="671"/>
            <ac:grpSpMk id="14" creationId="{195BB134-8626-E127-0A8F-BDB7DD80E60A}"/>
          </ac:grpSpMkLst>
        </pc:grpChg>
        <pc:grpChg chg="add mod">
          <ac:chgData name="Jha, Aryan Ritwajeet" userId="2aad577e-539b-449b-83a6-8d411f484b4d" providerId="ADAL" clId="{F4F477B8-889B-4A98-ABA0-80F024A1BD55}" dt="2024-10-15T05:47:04.641" v="6353" actId="164"/>
          <ac:grpSpMkLst>
            <pc:docMk/>
            <pc:sldMk cId="3039449660" sldId="671"/>
            <ac:grpSpMk id="17" creationId="{6E137A06-CA09-4DB5-CA3F-015C52A291A3}"/>
          </ac:grpSpMkLst>
        </pc:grpChg>
        <pc:grpChg chg="add mod">
          <ac:chgData name="Jha, Aryan Ritwajeet" userId="2aad577e-539b-449b-83a6-8d411f484b4d" providerId="ADAL" clId="{F4F477B8-889B-4A98-ABA0-80F024A1BD55}" dt="2024-10-15T05:47:06.155" v="6354" actId="1076"/>
          <ac:grpSpMkLst>
            <pc:docMk/>
            <pc:sldMk cId="3039449660" sldId="671"/>
            <ac:grpSpMk id="24" creationId="{4C6646B3-1EB4-A234-B128-577A869EEB8A}"/>
          </ac:grpSpMkLst>
        </pc:grpChg>
        <pc:inkChg chg="add mod">
          <ac:chgData name="Jha, Aryan Ritwajeet" userId="2aad577e-539b-449b-83a6-8d411f484b4d" providerId="ADAL" clId="{F4F477B8-889B-4A98-ABA0-80F024A1BD55}" dt="2024-10-15T05:43:08.959" v="6261" actId="164"/>
          <ac:inkMkLst>
            <pc:docMk/>
            <pc:sldMk cId="3039449660" sldId="671"/>
            <ac:inkMk id="2" creationId="{D9DF398D-ACDC-33CE-A255-624700DCDE36}"/>
          </ac:inkMkLst>
        </pc:inkChg>
        <pc:inkChg chg="add mod">
          <ac:chgData name="Jha, Aryan Ritwajeet" userId="2aad577e-539b-449b-83a6-8d411f484b4d" providerId="ADAL" clId="{F4F477B8-889B-4A98-ABA0-80F024A1BD55}" dt="2024-10-15T05:43:06.686" v="6260" actId="164"/>
          <ac:inkMkLst>
            <pc:docMk/>
            <pc:sldMk cId="3039449660" sldId="671"/>
            <ac:inkMk id="3" creationId="{A46F42D9-E0E2-3B56-A422-EB591224E200}"/>
          </ac:inkMkLst>
        </pc:inkChg>
        <pc:inkChg chg="del">
          <ac:chgData name="Jha, Aryan Ritwajeet" userId="2aad577e-539b-449b-83a6-8d411f484b4d" providerId="ADAL" clId="{F4F477B8-889B-4A98-ABA0-80F024A1BD55}" dt="2024-10-15T05:42:09.393" v="6240" actId="478"/>
          <ac:inkMkLst>
            <pc:docMk/>
            <pc:sldMk cId="3039449660" sldId="671"/>
            <ac:inkMk id="8" creationId="{54BCAF99-71BF-7EE6-01A3-784AACB7EE6C}"/>
          </ac:inkMkLst>
        </pc:inkChg>
        <pc:inkChg chg="del">
          <ac:chgData name="Jha, Aryan Ritwajeet" userId="2aad577e-539b-449b-83a6-8d411f484b4d" providerId="ADAL" clId="{F4F477B8-889B-4A98-ABA0-80F024A1BD55}" dt="2024-10-15T05:42:09.393" v="6240" actId="478"/>
          <ac:inkMkLst>
            <pc:docMk/>
            <pc:sldMk cId="3039449660" sldId="671"/>
            <ac:inkMk id="12" creationId="{7E62F0E2-2166-8C86-B83E-A661EFDC2CE8}"/>
          </ac:inkMkLst>
        </pc:inkChg>
        <pc:inkChg chg="del">
          <ac:chgData name="Jha, Aryan Ritwajeet" userId="2aad577e-539b-449b-83a6-8d411f484b4d" providerId="ADAL" clId="{F4F477B8-889B-4A98-ABA0-80F024A1BD55}" dt="2024-10-15T05:42:09.393" v="6240" actId="478"/>
          <ac:inkMkLst>
            <pc:docMk/>
            <pc:sldMk cId="3039449660" sldId="671"/>
            <ac:inkMk id="15" creationId="{59A1DD5B-9334-9CEB-AD2E-2605C49CD6D5}"/>
          </ac:inkMkLst>
        </pc:inkChg>
        <pc:cxnChg chg="add mod">
          <ac:chgData name="Jha, Aryan Ritwajeet" userId="2aad577e-539b-449b-83a6-8d411f484b4d" providerId="ADAL" clId="{F4F477B8-889B-4A98-ABA0-80F024A1BD55}" dt="2024-10-15T05:47:04.641" v="6353" actId="164"/>
          <ac:cxnSpMkLst>
            <pc:docMk/>
            <pc:sldMk cId="3039449660" sldId="671"/>
            <ac:cxnSpMk id="19" creationId="{0B252D2B-7767-ACA2-5017-3426D755C43D}"/>
          </ac:cxnSpMkLst>
        </pc:cxnChg>
        <pc:cxnChg chg="add mod">
          <ac:chgData name="Jha, Aryan Ritwajeet" userId="2aad577e-539b-449b-83a6-8d411f484b4d" providerId="ADAL" clId="{F4F477B8-889B-4A98-ABA0-80F024A1BD55}" dt="2024-10-15T05:47:04.641" v="6353" actId="164"/>
          <ac:cxnSpMkLst>
            <pc:docMk/>
            <pc:sldMk cId="3039449660" sldId="671"/>
            <ac:cxnSpMk id="21" creationId="{D03B5E6B-DAB5-F084-FC9C-BCA5E017FFCC}"/>
          </ac:cxnSpMkLst>
        </pc:cxnChg>
        <pc:cxnChg chg="add mod">
          <ac:chgData name="Jha, Aryan Ritwajeet" userId="2aad577e-539b-449b-83a6-8d411f484b4d" providerId="ADAL" clId="{F4F477B8-889B-4A98-ABA0-80F024A1BD55}" dt="2024-10-15T05:55:46.721" v="6729" actId="208"/>
          <ac:cxnSpMkLst>
            <pc:docMk/>
            <pc:sldMk cId="3039449660" sldId="671"/>
            <ac:cxnSpMk id="33" creationId="{FCB2B5DF-883E-760C-DEAE-6C67C8B2B04B}"/>
          </ac:cxnSpMkLst>
        </pc:cxnChg>
        <pc:cxnChg chg="add mod">
          <ac:chgData name="Jha, Aryan Ritwajeet" userId="2aad577e-539b-449b-83a6-8d411f484b4d" providerId="ADAL" clId="{F4F477B8-889B-4A98-ABA0-80F024A1BD55}" dt="2024-10-15T05:55:46.721" v="6729" actId="208"/>
          <ac:cxnSpMkLst>
            <pc:docMk/>
            <pc:sldMk cId="3039449660" sldId="671"/>
            <ac:cxnSpMk id="36" creationId="{E323A019-0246-0AA6-CE1C-2727B6ACFDDA}"/>
          </ac:cxnSpMkLst>
        </pc:cxnChg>
        <pc:cxnChg chg="add mod">
          <ac:chgData name="Jha, Aryan Ritwajeet" userId="2aad577e-539b-449b-83a6-8d411f484b4d" providerId="ADAL" clId="{F4F477B8-889B-4A98-ABA0-80F024A1BD55}" dt="2024-10-15T05:58:32.069" v="6753" actId="14100"/>
          <ac:cxnSpMkLst>
            <pc:docMk/>
            <pc:sldMk cId="3039449660" sldId="671"/>
            <ac:cxnSpMk id="38" creationId="{AE5D1391-6042-8226-331D-784A9B6F5BF8}"/>
          </ac:cxnSpMkLst>
        </pc:cxnChg>
      </pc:sldChg>
      <pc:sldChg chg="addSp delSp modSp add mod">
        <pc:chgData name="Jha, Aryan Ritwajeet" userId="2aad577e-539b-449b-83a6-8d411f484b4d" providerId="ADAL" clId="{F4F477B8-889B-4A98-ABA0-80F024A1BD55}" dt="2024-10-15T06:13:51.873" v="7258" actId="207"/>
        <pc:sldMkLst>
          <pc:docMk/>
          <pc:sldMk cId="276064407" sldId="672"/>
        </pc:sldMkLst>
        <pc:spChg chg="mod">
          <ac:chgData name="Jha, Aryan Ritwajeet" userId="2aad577e-539b-449b-83a6-8d411f484b4d" providerId="ADAL" clId="{F4F477B8-889B-4A98-ABA0-80F024A1BD55}" dt="2024-10-15T06:06:41.200" v="7145" actId="404"/>
          <ac:spMkLst>
            <pc:docMk/>
            <pc:sldMk cId="276064407" sldId="672"/>
            <ac:spMk id="6" creationId="{B6C9EA1D-C6B4-BC39-09FB-BAD52AFD5263}"/>
          </ac:spMkLst>
        </pc:spChg>
        <pc:spChg chg="mod">
          <ac:chgData name="Jha, Aryan Ritwajeet" userId="2aad577e-539b-449b-83a6-8d411f484b4d" providerId="ADAL" clId="{F4F477B8-889B-4A98-ABA0-80F024A1BD55}" dt="2024-10-15T06:06:41.200" v="7145" actId="404"/>
          <ac:spMkLst>
            <pc:docMk/>
            <pc:sldMk cId="276064407" sldId="672"/>
            <ac:spMk id="13" creationId="{F24B7601-1C1D-87C6-6067-F659C413465B}"/>
          </ac:spMkLst>
        </pc:spChg>
        <pc:spChg chg="mod">
          <ac:chgData name="Jha, Aryan Ritwajeet" userId="2aad577e-539b-449b-83a6-8d411f484b4d" providerId="ADAL" clId="{F4F477B8-889B-4A98-ABA0-80F024A1BD55}" dt="2024-10-15T06:10:23.466" v="7198" actId="1076"/>
          <ac:spMkLst>
            <pc:docMk/>
            <pc:sldMk cId="276064407" sldId="672"/>
            <ac:spMk id="22" creationId="{B93C2732-CF58-FA7D-EBDE-BCF7074D0F8C}"/>
          </ac:spMkLst>
        </pc:spChg>
        <pc:spChg chg="mod">
          <ac:chgData name="Jha, Aryan Ritwajeet" userId="2aad577e-539b-449b-83a6-8d411f484b4d" providerId="ADAL" clId="{F4F477B8-889B-4A98-ABA0-80F024A1BD55}" dt="2024-10-15T06:09:27.093" v="7182" actId="1076"/>
          <ac:spMkLst>
            <pc:docMk/>
            <pc:sldMk cId="276064407" sldId="672"/>
            <ac:spMk id="23" creationId="{8279FB14-61EA-C3A4-8BBA-85DE7B4271BC}"/>
          </ac:spMkLst>
        </pc:spChg>
        <pc:spChg chg="mod">
          <ac:chgData name="Jha, Aryan Ritwajeet" userId="2aad577e-539b-449b-83a6-8d411f484b4d" providerId="ADAL" clId="{F4F477B8-889B-4A98-ABA0-80F024A1BD55}" dt="2024-10-15T06:09:27.093" v="7182" actId="1076"/>
          <ac:spMkLst>
            <pc:docMk/>
            <pc:sldMk cId="276064407" sldId="672"/>
            <ac:spMk id="25" creationId="{A4714A3A-76A9-9667-8FBC-1FD24815A4D3}"/>
          </ac:spMkLst>
        </pc:spChg>
        <pc:spChg chg="mod">
          <ac:chgData name="Jha, Aryan Ritwajeet" userId="2aad577e-539b-449b-83a6-8d411f484b4d" providerId="ADAL" clId="{F4F477B8-889B-4A98-ABA0-80F024A1BD55}" dt="2024-10-15T06:09:27.093" v="7182" actId="1076"/>
          <ac:spMkLst>
            <pc:docMk/>
            <pc:sldMk cId="276064407" sldId="672"/>
            <ac:spMk id="26" creationId="{DF779554-9D22-791D-D80C-A89AE71E438F}"/>
          </ac:spMkLst>
        </pc:spChg>
        <pc:spChg chg="mod">
          <ac:chgData name="Jha, Aryan Ritwajeet" userId="2aad577e-539b-449b-83a6-8d411f484b4d" providerId="ADAL" clId="{F4F477B8-889B-4A98-ABA0-80F024A1BD55}" dt="2024-10-15T06:04:45.611" v="7120" actId="1076"/>
          <ac:spMkLst>
            <pc:docMk/>
            <pc:sldMk cId="276064407" sldId="672"/>
            <ac:spMk id="27" creationId="{F56A99D8-D06F-3899-4B1E-C58FE409E69A}"/>
          </ac:spMkLst>
        </pc:spChg>
        <pc:spChg chg="mod">
          <ac:chgData name="Jha, Aryan Ritwajeet" userId="2aad577e-539b-449b-83a6-8d411f484b4d" providerId="ADAL" clId="{F4F477B8-889B-4A98-ABA0-80F024A1BD55}" dt="2024-10-15T06:07:42.212" v="7164" actId="1076"/>
          <ac:spMkLst>
            <pc:docMk/>
            <pc:sldMk cId="276064407" sldId="672"/>
            <ac:spMk id="29" creationId="{3BEC5A99-E08A-EEEE-6134-22EF9769EC2D}"/>
          </ac:spMkLst>
        </pc:spChg>
        <pc:spChg chg="mod">
          <ac:chgData name="Jha, Aryan Ritwajeet" userId="2aad577e-539b-449b-83a6-8d411f484b4d" providerId="ADAL" clId="{F4F477B8-889B-4A98-ABA0-80F024A1BD55}" dt="2024-10-15T06:09:28.556" v="7183"/>
          <ac:spMkLst>
            <pc:docMk/>
            <pc:sldMk cId="276064407" sldId="672"/>
            <ac:spMk id="37" creationId="{9A7A4331-0BE7-D8FD-4B66-97AB5A6121F5}"/>
          </ac:spMkLst>
        </pc:spChg>
        <pc:spChg chg="mod">
          <ac:chgData name="Jha, Aryan Ritwajeet" userId="2aad577e-539b-449b-83a6-8d411f484b4d" providerId="ADAL" clId="{F4F477B8-889B-4A98-ABA0-80F024A1BD55}" dt="2024-10-15T06:11:30.298" v="7232" actId="1076"/>
          <ac:spMkLst>
            <pc:docMk/>
            <pc:sldMk cId="276064407" sldId="672"/>
            <ac:spMk id="39" creationId="{888B13AB-AD78-7119-0621-B496F3CF2873}"/>
          </ac:spMkLst>
        </pc:spChg>
        <pc:spChg chg="mod">
          <ac:chgData name="Jha, Aryan Ritwajeet" userId="2aad577e-539b-449b-83a6-8d411f484b4d" providerId="ADAL" clId="{F4F477B8-889B-4A98-ABA0-80F024A1BD55}" dt="2024-10-15T06:11:35.057" v="7234" actId="1076"/>
          <ac:spMkLst>
            <pc:docMk/>
            <pc:sldMk cId="276064407" sldId="672"/>
            <ac:spMk id="40" creationId="{739A20C5-AC6B-7DCD-EFA3-70E8359EBF76}"/>
          </ac:spMkLst>
        </pc:spChg>
        <pc:spChg chg="mod">
          <ac:chgData name="Jha, Aryan Ritwajeet" userId="2aad577e-539b-449b-83a6-8d411f484b4d" providerId="ADAL" clId="{F4F477B8-889B-4A98-ABA0-80F024A1BD55}" dt="2024-10-15T06:09:04.613" v="7179" actId="1076"/>
          <ac:spMkLst>
            <pc:docMk/>
            <pc:sldMk cId="276064407" sldId="672"/>
            <ac:spMk id="42" creationId="{5BE88A54-EA2E-F331-CE3D-9B6A008E2B4B}"/>
          </ac:spMkLst>
        </pc:spChg>
        <pc:spChg chg="mod">
          <ac:chgData name="Jha, Aryan Ritwajeet" userId="2aad577e-539b-449b-83a6-8d411f484b4d" providerId="ADAL" clId="{F4F477B8-889B-4A98-ABA0-80F024A1BD55}" dt="2024-10-15T06:09:28.556" v="7183"/>
          <ac:spMkLst>
            <pc:docMk/>
            <pc:sldMk cId="276064407" sldId="672"/>
            <ac:spMk id="43" creationId="{AC800E50-1CC7-E35E-E9B4-67EDA73E4210}"/>
          </ac:spMkLst>
        </pc:spChg>
        <pc:spChg chg="del">
          <ac:chgData name="Jha, Aryan Ritwajeet" userId="2aad577e-539b-449b-83a6-8d411f484b4d" providerId="ADAL" clId="{F4F477B8-889B-4A98-ABA0-80F024A1BD55}" dt="2024-10-15T06:04:29.596" v="7119" actId="478"/>
          <ac:spMkLst>
            <pc:docMk/>
            <pc:sldMk cId="276064407" sldId="672"/>
            <ac:spMk id="44" creationId="{EF04357D-0078-4E80-DA1D-4A38FDD157DF}"/>
          </ac:spMkLst>
        </pc:spChg>
        <pc:spChg chg="mod">
          <ac:chgData name="Jha, Aryan Ritwajeet" userId="2aad577e-539b-449b-83a6-8d411f484b4d" providerId="ADAL" clId="{F4F477B8-889B-4A98-ABA0-80F024A1BD55}" dt="2024-10-15T06:13:51.873" v="7258" actId="207"/>
          <ac:spMkLst>
            <pc:docMk/>
            <pc:sldMk cId="276064407" sldId="672"/>
            <ac:spMk id="45" creationId="{7D6C7F83-955A-3F8F-8F64-4DBA43E6BB63}"/>
          </ac:spMkLst>
        </pc:spChg>
        <pc:spChg chg="del">
          <ac:chgData name="Jha, Aryan Ritwajeet" userId="2aad577e-539b-449b-83a6-8d411f484b4d" providerId="ADAL" clId="{F4F477B8-889B-4A98-ABA0-80F024A1BD55}" dt="2024-10-15T06:08:53.724" v="7177" actId="478"/>
          <ac:spMkLst>
            <pc:docMk/>
            <pc:sldMk cId="276064407" sldId="672"/>
            <ac:spMk id="47" creationId="{78259E45-F304-B423-00C3-91316614FDC6}"/>
          </ac:spMkLst>
        </pc:spChg>
        <pc:spChg chg="add del mod">
          <ac:chgData name="Jha, Aryan Ritwajeet" userId="2aad577e-539b-449b-83a6-8d411f484b4d" providerId="ADAL" clId="{F4F477B8-889B-4A98-ABA0-80F024A1BD55}" dt="2024-10-15T06:09:38.026" v="7186" actId="478"/>
          <ac:spMkLst>
            <pc:docMk/>
            <pc:sldMk cId="276064407" sldId="672"/>
            <ac:spMk id="48" creationId="{E3D80EE0-4321-FD16-7403-076DA3BBBBE8}"/>
          </ac:spMkLst>
        </pc:spChg>
        <pc:spChg chg="add del mod">
          <ac:chgData name="Jha, Aryan Ritwajeet" userId="2aad577e-539b-449b-83a6-8d411f484b4d" providerId="ADAL" clId="{F4F477B8-889B-4A98-ABA0-80F024A1BD55}" dt="2024-10-15T06:09:38.026" v="7186" actId="478"/>
          <ac:spMkLst>
            <pc:docMk/>
            <pc:sldMk cId="276064407" sldId="672"/>
            <ac:spMk id="49" creationId="{6D363F10-147B-DC1D-BD75-788CBDE11EC2}"/>
          </ac:spMkLst>
        </pc:spChg>
        <pc:spChg chg="add del mod">
          <ac:chgData name="Jha, Aryan Ritwajeet" userId="2aad577e-539b-449b-83a6-8d411f484b4d" providerId="ADAL" clId="{F4F477B8-889B-4A98-ABA0-80F024A1BD55}" dt="2024-10-15T06:09:38.026" v="7186" actId="478"/>
          <ac:spMkLst>
            <pc:docMk/>
            <pc:sldMk cId="276064407" sldId="672"/>
            <ac:spMk id="50" creationId="{A03D6893-6827-A9E1-BA22-C28DE55BB93D}"/>
          </ac:spMkLst>
        </pc:spChg>
        <pc:spChg chg="add del mod">
          <ac:chgData name="Jha, Aryan Ritwajeet" userId="2aad577e-539b-449b-83a6-8d411f484b4d" providerId="ADAL" clId="{F4F477B8-889B-4A98-ABA0-80F024A1BD55}" dt="2024-10-15T06:09:38.026" v="7186" actId="478"/>
          <ac:spMkLst>
            <pc:docMk/>
            <pc:sldMk cId="276064407" sldId="672"/>
            <ac:spMk id="51" creationId="{CD6F5AD0-DC64-64CA-BBCA-B866F46FF2EC}"/>
          </ac:spMkLst>
        </pc:spChg>
        <pc:spChg chg="mod">
          <ac:chgData name="Jha, Aryan Ritwajeet" userId="2aad577e-539b-449b-83a6-8d411f484b4d" providerId="ADAL" clId="{F4F477B8-889B-4A98-ABA0-80F024A1BD55}" dt="2024-10-15T06:09:43.441" v="7188"/>
          <ac:spMkLst>
            <pc:docMk/>
            <pc:sldMk cId="276064407" sldId="672"/>
            <ac:spMk id="57" creationId="{0752C066-2C7F-4002-DDFA-06FCC213CABF}"/>
          </ac:spMkLst>
        </pc:spChg>
        <pc:spChg chg="mod">
          <ac:chgData name="Jha, Aryan Ritwajeet" userId="2aad577e-539b-449b-83a6-8d411f484b4d" providerId="ADAL" clId="{F4F477B8-889B-4A98-ABA0-80F024A1BD55}" dt="2024-10-15T06:09:43.441" v="7188"/>
          <ac:spMkLst>
            <pc:docMk/>
            <pc:sldMk cId="276064407" sldId="672"/>
            <ac:spMk id="59" creationId="{2388C8D1-E04F-5917-CAB0-E1866CF54DB1}"/>
          </ac:spMkLst>
        </pc:spChg>
        <pc:spChg chg="mod">
          <ac:chgData name="Jha, Aryan Ritwajeet" userId="2aad577e-539b-449b-83a6-8d411f484b4d" providerId="ADAL" clId="{F4F477B8-889B-4A98-ABA0-80F024A1BD55}" dt="2024-10-15T06:09:47.434" v="7190"/>
          <ac:spMkLst>
            <pc:docMk/>
            <pc:sldMk cId="276064407" sldId="672"/>
            <ac:spMk id="66" creationId="{35609018-FA1D-3DC6-150B-5EA3BAC5D7FA}"/>
          </ac:spMkLst>
        </pc:spChg>
        <pc:spChg chg="mod">
          <ac:chgData name="Jha, Aryan Ritwajeet" userId="2aad577e-539b-449b-83a6-8d411f484b4d" providerId="ADAL" clId="{F4F477B8-889B-4A98-ABA0-80F024A1BD55}" dt="2024-10-15T06:09:47.434" v="7190"/>
          <ac:spMkLst>
            <pc:docMk/>
            <pc:sldMk cId="276064407" sldId="672"/>
            <ac:spMk id="68" creationId="{A53EAA03-7ED7-88F3-08F5-F2E97D4286F7}"/>
          </ac:spMkLst>
        </pc:spChg>
        <pc:spChg chg="mod">
          <ac:chgData name="Jha, Aryan Ritwajeet" userId="2aad577e-539b-449b-83a6-8d411f484b4d" providerId="ADAL" clId="{F4F477B8-889B-4A98-ABA0-80F024A1BD55}" dt="2024-10-15T06:09:51.759" v="7192"/>
          <ac:spMkLst>
            <pc:docMk/>
            <pc:sldMk cId="276064407" sldId="672"/>
            <ac:spMk id="75" creationId="{37DFA8CB-1B66-CE5A-02E1-F267C5E8CBD9}"/>
          </ac:spMkLst>
        </pc:spChg>
        <pc:spChg chg="mod">
          <ac:chgData name="Jha, Aryan Ritwajeet" userId="2aad577e-539b-449b-83a6-8d411f484b4d" providerId="ADAL" clId="{F4F477B8-889B-4A98-ABA0-80F024A1BD55}" dt="2024-10-15T06:09:51.759" v="7192"/>
          <ac:spMkLst>
            <pc:docMk/>
            <pc:sldMk cId="276064407" sldId="672"/>
            <ac:spMk id="77" creationId="{A1EFC057-9519-3317-252B-A01E3E2CEED3}"/>
          </ac:spMkLst>
        </pc:spChg>
        <pc:spChg chg="add mod">
          <ac:chgData name="Jha, Aryan Ritwajeet" userId="2aad577e-539b-449b-83a6-8d411f484b4d" providerId="ADAL" clId="{F4F477B8-889B-4A98-ABA0-80F024A1BD55}" dt="2024-10-15T06:11:58.803" v="7243" actId="1076"/>
          <ac:spMkLst>
            <pc:docMk/>
            <pc:sldMk cId="276064407" sldId="672"/>
            <ac:spMk id="79" creationId="{878D6F84-609B-45F1-1568-1D29D815C9EC}"/>
          </ac:spMkLst>
        </pc:spChg>
        <pc:spChg chg="add mod">
          <ac:chgData name="Jha, Aryan Ritwajeet" userId="2aad577e-539b-449b-83a6-8d411f484b4d" providerId="ADAL" clId="{F4F477B8-889B-4A98-ABA0-80F024A1BD55}" dt="2024-10-15T06:11:58.803" v="7243" actId="1076"/>
          <ac:spMkLst>
            <pc:docMk/>
            <pc:sldMk cId="276064407" sldId="672"/>
            <ac:spMk id="80" creationId="{DA78C7DE-6B20-E764-F1EB-769B4DAA592B}"/>
          </ac:spMkLst>
        </pc:spChg>
        <pc:spChg chg="add mod">
          <ac:chgData name="Jha, Aryan Ritwajeet" userId="2aad577e-539b-449b-83a6-8d411f484b4d" providerId="ADAL" clId="{F4F477B8-889B-4A98-ABA0-80F024A1BD55}" dt="2024-10-15T06:11:58.803" v="7243" actId="1076"/>
          <ac:spMkLst>
            <pc:docMk/>
            <pc:sldMk cId="276064407" sldId="672"/>
            <ac:spMk id="81" creationId="{837CBF8B-0B36-B264-DABE-C21F39AD73A1}"/>
          </ac:spMkLst>
        </pc:spChg>
        <pc:spChg chg="add mod">
          <ac:chgData name="Jha, Aryan Ritwajeet" userId="2aad577e-539b-449b-83a6-8d411f484b4d" providerId="ADAL" clId="{F4F477B8-889B-4A98-ABA0-80F024A1BD55}" dt="2024-10-15T06:11:58.803" v="7243" actId="1076"/>
          <ac:spMkLst>
            <pc:docMk/>
            <pc:sldMk cId="276064407" sldId="672"/>
            <ac:spMk id="82" creationId="{41473894-39D4-DC95-AB5D-14DB7AD9131E}"/>
          </ac:spMkLst>
        </pc:spChg>
        <pc:grpChg chg="add mod">
          <ac:chgData name="Jha, Aryan Ritwajeet" userId="2aad577e-539b-449b-83a6-8d411f484b4d" providerId="ADAL" clId="{F4F477B8-889B-4A98-ABA0-80F024A1BD55}" dt="2024-10-15T06:10:03.478" v="7195" actId="1076"/>
          <ac:grpSpMkLst>
            <pc:docMk/>
            <pc:sldMk cId="276064407" sldId="672"/>
            <ac:grpSpMk id="18" creationId="{CD05D347-9586-5ACF-5155-A766F1AEBE46}"/>
          </ac:grpSpMkLst>
        </pc:grpChg>
        <pc:grpChg chg="mod">
          <ac:chgData name="Jha, Aryan Ritwajeet" userId="2aad577e-539b-449b-83a6-8d411f484b4d" providerId="ADAL" clId="{F4F477B8-889B-4A98-ABA0-80F024A1BD55}" dt="2024-10-15T06:09:28.556" v="7183"/>
          <ac:grpSpMkLst>
            <pc:docMk/>
            <pc:sldMk cId="276064407" sldId="672"/>
            <ac:grpSpMk id="20" creationId="{C68EA3E0-2B1F-D909-3093-25EF707EE3B0}"/>
          </ac:grpSpMkLst>
        </pc:grpChg>
        <pc:grpChg chg="mod">
          <ac:chgData name="Jha, Aryan Ritwajeet" userId="2aad577e-539b-449b-83a6-8d411f484b4d" providerId="ADAL" clId="{F4F477B8-889B-4A98-ABA0-80F024A1BD55}" dt="2024-10-15T06:09:27.093" v="7182" actId="1076"/>
          <ac:grpSpMkLst>
            <pc:docMk/>
            <pc:sldMk cId="276064407" sldId="672"/>
            <ac:grpSpMk id="24" creationId="{96B2D4B7-9A33-9604-C22A-EE7D5F7BB68F}"/>
          </ac:grpSpMkLst>
        </pc:grpChg>
        <pc:grpChg chg="mod">
          <ac:chgData name="Jha, Aryan Ritwajeet" userId="2aad577e-539b-449b-83a6-8d411f484b4d" providerId="ADAL" clId="{F4F477B8-889B-4A98-ABA0-80F024A1BD55}" dt="2024-10-15T06:09:28.556" v="7183"/>
          <ac:grpSpMkLst>
            <pc:docMk/>
            <pc:sldMk cId="276064407" sldId="672"/>
            <ac:grpSpMk id="32" creationId="{C3B6D025-CFDC-264C-A1F9-5BE5412AF8F1}"/>
          </ac:grpSpMkLst>
        </pc:grpChg>
        <pc:grpChg chg="add mod">
          <ac:chgData name="Jha, Aryan Ritwajeet" userId="2aad577e-539b-449b-83a6-8d411f484b4d" providerId="ADAL" clId="{F4F477B8-889B-4A98-ABA0-80F024A1BD55}" dt="2024-10-15T06:10:04.494" v="7196" actId="1076"/>
          <ac:grpSpMkLst>
            <pc:docMk/>
            <pc:sldMk cId="276064407" sldId="672"/>
            <ac:grpSpMk id="52" creationId="{DBC58C6D-E922-4140-919A-7196CEC676C4}"/>
          </ac:grpSpMkLst>
        </pc:grpChg>
        <pc:grpChg chg="mod">
          <ac:chgData name="Jha, Aryan Ritwajeet" userId="2aad577e-539b-449b-83a6-8d411f484b4d" providerId="ADAL" clId="{F4F477B8-889B-4A98-ABA0-80F024A1BD55}" dt="2024-10-15T06:09:43.441" v="7188"/>
          <ac:grpSpMkLst>
            <pc:docMk/>
            <pc:sldMk cId="276064407" sldId="672"/>
            <ac:grpSpMk id="53" creationId="{E9398496-EA0B-8B91-A4FC-398E0D3ABF32}"/>
          </ac:grpSpMkLst>
        </pc:grpChg>
        <pc:grpChg chg="mod">
          <ac:chgData name="Jha, Aryan Ritwajeet" userId="2aad577e-539b-449b-83a6-8d411f484b4d" providerId="ADAL" clId="{F4F477B8-889B-4A98-ABA0-80F024A1BD55}" dt="2024-10-15T06:09:43.441" v="7188"/>
          <ac:grpSpMkLst>
            <pc:docMk/>
            <pc:sldMk cId="276064407" sldId="672"/>
            <ac:grpSpMk id="54" creationId="{40D0F2C6-493B-4AD5-CA67-BE5918307D0D}"/>
          </ac:grpSpMkLst>
        </pc:grpChg>
        <pc:grpChg chg="add mod">
          <ac:chgData name="Jha, Aryan Ritwajeet" userId="2aad577e-539b-449b-83a6-8d411f484b4d" providerId="ADAL" clId="{F4F477B8-889B-4A98-ABA0-80F024A1BD55}" dt="2024-10-15T06:10:07.867" v="7197" actId="1076"/>
          <ac:grpSpMkLst>
            <pc:docMk/>
            <pc:sldMk cId="276064407" sldId="672"/>
            <ac:grpSpMk id="61" creationId="{AC175F2C-14A9-9FF4-AA9F-1A78320FF74A}"/>
          </ac:grpSpMkLst>
        </pc:grpChg>
        <pc:grpChg chg="mod">
          <ac:chgData name="Jha, Aryan Ritwajeet" userId="2aad577e-539b-449b-83a6-8d411f484b4d" providerId="ADAL" clId="{F4F477B8-889B-4A98-ABA0-80F024A1BD55}" dt="2024-10-15T06:09:47.434" v="7190"/>
          <ac:grpSpMkLst>
            <pc:docMk/>
            <pc:sldMk cId="276064407" sldId="672"/>
            <ac:grpSpMk id="62" creationId="{F2CB2328-0A88-38C1-EFD6-53D3FE4765C3}"/>
          </ac:grpSpMkLst>
        </pc:grpChg>
        <pc:grpChg chg="mod">
          <ac:chgData name="Jha, Aryan Ritwajeet" userId="2aad577e-539b-449b-83a6-8d411f484b4d" providerId="ADAL" clId="{F4F477B8-889B-4A98-ABA0-80F024A1BD55}" dt="2024-10-15T06:09:47.434" v="7190"/>
          <ac:grpSpMkLst>
            <pc:docMk/>
            <pc:sldMk cId="276064407" sldId="672"/>
            <ac:grpSpMk id="63" creationId="{70A1F79F-5F4C-F369-B0A5-C261B474CA60}"/>
          </ac:grpSpMkLst>
        </pc:grpChg>
        <pc:grpChg chg="add mod">
          <ac:chgData name="Jha, Aryan Ritwajeet" userId="2aad577e-539b-449b-83a6-8d411f484b4d" providerId="ADAL" clId="{F4F477B8-889B-4A98-ABA0-80F024A1BD55}" dt="2024-10-15T06:09:55.071" v="7194" actId="1076"/>
          <ac:grpSpMkLst>
            <pc:docMk/>
            <pc:sldMk cId="276064407" sldId="672"/>
            <ac:grpSpMk id="70" creationId="{CE2B0980-D2C3-F46A-84A5-EC8695DA630D}"/>
          </ac:grpSpMkLst>
        </pc:grpChg>
        <pc:grpChg chg="mod">
          <ac:chgData name="Jha, Aryan Ritwajeet" userId="2aad577e-539b-449b-83a6-8d411f484b4d" providerId="ADAL" clId="{F4F477B8-889B-4A98-ABA0-80F024A1BD55}" dt="2024-10-15T06:09:51.759" v="7192"/>
          <ac:grpSpMkLst>
            <pc:docMk/>
            <pc:sldMk cId="276064407" sldId="672"/>
            <ac:grpSpMk id="71" creationId="{E8E7E6CE-E030-34C7-7A01-3929EEAE9B86}"/>
          </ac:grpSpMkLst>
        </pc:grpChg>
        <pc:grpChg chg="mod">
          <ac:chgData name="Jha, Aryan Ritwajeet" userId="2aad577e-539b-449b-83a6-8d411f484b4d" providerId="ADAL" clId="{F4F477B8-889B-4A98-ABA0-80F024A1BD55}" dt="2024-10-15T06:09:51.759" v="7192"/>
          <ac:grpSpMkLst>
            <pc:docMk/>
            <pc:sldMk cId="276064407" sldId="672"/>
            <ac:grpSpMk id="72" creationId="{DE9AC9CF-62CB-5AF7-42BA-A716E97455D5}"/>
          </ac:grpSpMkLst>
        </pc:grpChg>
        <pc:inkChg chg="mod">
          <ac:chgData name="Jha, Aryan Ritwajeet" userId="2aad577e-539b-449b-83a6-8d411f484b4d" providerId="ADAL" clId="{F4F477B8-889B-4A98-ABA0-80F024A1BD55}" dt="2024-10-15T06:09:28.556" v="7183"/>
          <ac:inkMkLst>
            <pc:docMk/>
            <pc:sldMk cId="276064407" sldId="672"/>
            <ac:inkMk id="41" creationId="{0FD5BB5B-F3F3-21BA-2000-70296A486DD5}"/>
          </ac:inkMkLst>
        </pc:inkChg>
        <pc:inkChg chg="mod">
          <ac:chgData name="Jha, Aryan Ritwajeet" userId="2aad577e-539b-449b-83a6-8d411f484b4d" providerId="ADAL" clId="{F4F477B8-889B-4A98-ABA0-80F024A1BD55}" dt="2024-10-15T06:09:28.556" v="7183"/>
          <ac:inkMkLst>
            <pc:docMk/>
            <pc:sldMk cId="276064407" sldId="672"/>
            <ac:inkMk id="46" creationId="{2F1A1A52-BC29-A6F4-D218-48499F596E2A}"/>
          </ac:inkMkLst>
        </pc:inkChg>
        <pc:inkChg chg="mod">
          <ac:chgData name="Jha, Aryan Ritwajeet" userId="2aad577e-539b-449b-83a6-8d411f484b4d" providerId="ADAL" clId="{F4F477B8-889B-4A98-ABA0-80F024A1BD55}" dt="2024-10-15T06:09:43.441" v="7188"/>
          <ac:inkMkLst>
            <pc:docMk/>
            <pc:sldMk cId="276064407" sldId="672"/>
            <ac:inkMk id="58" creationId="{67044C12-3061-6706-9D8C-267048CC66C6}"/>
          </ac:inkMkLst>
        </pc:inkChg>
        <pc:inkChg chg="mod">
          <ac:chgData name="Jha, Aryan Ritwajeet" userId="2aad577e-539b-449b-83a6-8d411f484b4d" providerId="ADAL" clId="{F4F477B8-889B-4A98-ABA0-80F024A1BD55}" dt="2024-10-15T06:09:43.441" v="7188"/>
          <ac:inkMkLst>
            <pc:docMk/>
            <pc:sldMk cId="276064407" sldId="672"/>
            <ac:inkMk id="60" creationId="{8777E698-F19B-4A01-D103-79BB81F15DA4}"/>
          </ac:inkMkLst>
        </pc:inkChg>
        <pc:inkChg chg="mod">
          <ac:chgData name="Jha, Aryan Ritwajeet" userId="2aad577e-539b-449b-83a6-8d411f484b4d" providerId="ADAL" clId="{F4F477B8-889B-4A98-ABA0-80F024A1BD55}" dt="2024-10-15T06:09:47.434" v="7190"/>
          <ac:inkMkLst>
            <pc:docMk/>
            <pc:sldMk cId="276064407" sldId="672"/>
            <ac:inkMk id="67" creationId="{BC3723DC-D91D-41FA-5543-864290F957E9}"/>
          </ac:inkMkLst>
        </pc:inkChg>
        <pc:inkChg chg="mod">
          <ac:chgData name="Jha, Aryan Ritwajeet" userId="2aad577e-539b-449b-83a6-8d411f484b4d" providerId="ADAL" clId="{F4F477B8-889B-4A98-ABA0-80F024A1BD55}" dt="2024-10-15T06:09:47.434" v="7190"/>
          <ac:inkMkLst>
            <pc:docMk/>
            <pc:sldMk cId="276064407" sldId="672"/>
            <ac:inkMk id="69" creationId="{CE478BB5-F55A-A077-014D-C5DC69F649AD}"/>
          </ac:inkMkLst>
        </pc:inkChg>
        <pc:inkChg chg="mod">
          <ac:chgData name="Jha, Aryan Ritwajeet" userId="2aad577e-539b-449b-83a6-8d411f484b4d" providerId="ADAL" clId="{F4F477B8-889B-4A98-ABA0-80F024A1BD55}" dt="2024-10-15T06:09:51.759" v="7192"/>
          <ac:inkMkLst>
            <pc:docMk/>
            <pc:sldMk cId="276064407" sldId="672"/>
            <ac:inkMk id="76" creationId="{C2CA6741-9979-EF2F-A322-A0A62333BE97}"/>
          </ac:inkMkLst>
        </pc:inkChg>
        <pc:inkChg chg="mod">
          <ac:chgData name="Jha, Aryan Ritwajeet" userId="2aad577e-539b-449b-83a6-8d411f484b4d" providerId="ADAL" clId="{F4F477B8-889B-4A98-ABA0-80F024A1BD55}" dt="2024-10-15T06:09:51.759" v="7192"/>
          <ac:inkMkLst>
            <pc:docMk/>
            <pc:sldMk cId="276064407" sldId="672"/>
            <ac:inkMk id="78" creationId="{AB3FAA9A-5D78-4C62-C5DB-49BAB8B59930}"/>
          </ac:inkMkLst>
        </pc:inkChg>
        <pc:cxnChg chg="add mod">
          <ac:chgData name="Jha, Aryan Ritwajeet" userId="2aad577e-539b-449b-83a6-8d411f484b4d" providerId="ADAL" clId="{F4F477B8-889B-4A98-ABA0-80F024A1BD55}" dt="2024-10-15T06:08:29.866" v="7172" actId="1582"/>
          <ac:cxnSpMkLst>
            <pc:docMk/>
            <pc:sldMk cId="276064407" sldId="672"/>
            <ac:cxnSpMk id="12" creationId="{6610C00F-CDAA-F29C-15AD-67015175C440}"/>
          </ac:cxnSpMkLst>
        </pc:cxnChg>
        <pc:cxnChg chg="add mod">
          <ac:chgData name="Jha, Aryan Ritwajeet" userId="2aad577e-539b-449b-83a6-8d411f484b4d" providerId="ADAL" clId="{F4F477B8-889B-4A98-ABA0-80F024A1BD55}" dt="2024-10-15T06:08:29.866" v="7172" actId="1582"/>
          <ac:cxnSpMkLst>
            <pc:docMk/>
            <pc:sldMk cId="276064407" sldId="672"/>
            <ac:cxnSpMk id="15" creationId="{99C1EFE1-896A-B0E7-46C3-532E5CF50688}"/>
          </ac:cxnSpMkLst>
        </pc:cxnChg>
        <pc:cxnChg chg="mod">
          <ac:chgData name="Jha, Aryan Ritwajeet" userId="2aad577e-539b-449b-83a6-8d411f484b4d" providerId="ADAL" clId="{F4F477B8-889B-4A98-ABA0-80F024A1BD55}" dt="2024-10-15T06:09:28.556" v="7183"/>
          <ac:cxnSpMkLst>
            <pc:docMk/>
            <pc:sldMk cId="276064407" sldId="672"/>
            <ac:cxnSpMk id="34" creationId="{8FA807E4-8285-2447-7E0A-E1853FF4F505}"/>
          </ac:cxnSpMkLst>
        </pc:cxnChg>
        <pc:cxnChg chg="mod">
          <ac:chgData name="Jha, Aryan Ritwajeet" userId="2aad577e-539b-449b-83a6-8d411f484b4d" providerId="ADAL" clId="{F4F477B8-889B-4A98-ABA0-80F024A1BD55}" dt="2024-10-15T06:09:28.556" v="7183"/>
          <ac:cxnSpMkLst>
            <pc:docMk/>
            <pc:sldMk cId="276064407" sldId="672"/>
            <ac:cxnSpMk id="35" creationId="{319545FB-5D39-225F-390F-5F2F13C80915}"/>
          </ac:cxnSpMkLst>
        </pc:cxnChg>
        <pc:cxnChg chg="mod">
          <ac:chgData name="Jha, Aryan Ritwajeet" userId="2aad577e-539b-449b-83a6-8d411f484b4d" providerId="ADAL" clId="{F4F477B8-889B-4A98-ABA0-80F024A1BD55}" dt="2024-10-15T06:11:32.208" v="7233" actId="14100"/>
          <ac:cxnSpMkLst>
            <pc:docMk/>
            <pc:sldMk cId="276064407" sldId="672"/>
            <ac:cxnSpMk id="36" creationId="{6CC28EB9-F2BC-D21D-B04E-487E65901576}"/>
          </ac:cxnSpMkLst>
        </pc:cxnChg>
        <pc:cxnChg chg="mod">
          <ac:chgData name="Jha, Aryan Ritwajeet" userId="2aad577e-539b-449b-83a6-8d411f484b4d" providerId="ADAL" clId="{F4F477B8-889B-4A98-ABA0-80F024A1BD55}" dt="2024-10-15T06:07:44.545" v="7165" actId="1076"/>
          <ac:cxnSpMkLst>
            <pc:docMk/>
            <pc:sldMk cId="276064407" sldId="672"/>
            <ac:cxnSpMk id="38" creationId="{8BD7A58C-75AA-47C0-3569-7718A215DC36}"/>
          </ac:cxnSpMkLst>
        </pc:cxnChg>
        <pc:cxnChg chg="mod">
          <ac:chgData name="Jha, Aryan Ritwajeet" userId="2aad577e-539b-449b-83a6-8d411f484b4d" providerId="ADAL" clId="{F4F477B8-889B-4A98-ABA0-80F024A1BD55}" dt="2024-10-15T06:09:43.441" v="7188"/>
          <ac:cxnSpMkLst>
            <pc:docMk/>
            <pc:sldMk cId="276064407" sldId="672"/>
            <ac:cxnSpMk id="55" creationId="{6D79ED21-5675-7B59-724B-7AB4EB9E3FDE}"/>
          </ac:cxnSpMkLst>
        </pc:cxnChg>
        <pc:cxnChg chg="mod">
          <ac:chgData name="Jha, Aryan Ritwajeet" userId="2aad577e-539b-449b-83a6-8d411f484b4d" providerId="ADAL" clId="{F4F477B8-889B-4A98-ABA0-80F024A1BD55}" dt="2024-10-15T06:09:43.441" v="7188"/>
          <ac:cxnSpMkLst>
            <pc:docMk/>
            <pc:sldMk cId="276064407" sldId="672"/>
            <ac:cxnSpMk id="56" creationId="{222F6F64-C07A-FCA3-5EE8-54DBA7DC3062}"/>
          </ac:cxnSpMkLst>
        </pc:cxnChg>
        <pc:cxnChg chg="mod">
          <ac:chgData name="Jha, Aryan Ritwajeet" userId="2aad577e-539b-449b-83a6-8d411f484b4d" providerId="ADAL" clId="{F4F477B8-889B-4A98-ABA0-80F024A1BD55}" dt="2024-10-15T06:09:47.434" v="7190"/>
          <ac:cxnSpMkLst>
            <pc:docMk/>
            <pc:sldMk cId="276064407" sldId="672"/>
            <ac:cxnSpMk id="64" creationId="{46CC6D50-7900-04AB-5752-BF78B441AE26}"/>
          </ac:cxnSpMkLst>
        </pc:cxnChg>
        <pc:cxnChg chg="mod">
          <ac:chgData name="Jha, Aryan Ritwajeet" userId="2aad577e-539b-449b-83a6-8d411f484b4d" providerId="ADAL" clId="{F4F477B8-889B-4A98-ABA0-80F024A1BD55}" dt="2024-10-15T06:09:47.434" v="7190"/>
          <ac:cxnSpMkLst>
            <pc:docMk/>
            <pc:sldMk cId="276064407" sldId="672"/>
            <ac:cxnSpMk id="65" creationId="{4739C9CF-A21B-7D9C-87AA-924E8DFEF3A3}"/>
          </ac:cxnSpMkLst>
        </pc:cxnChg>
        <pc:cxnChg chg="mod">
          <ac:chgData name="Jha, Aryan Ritwajeet" userId="2aad577e-539b-449b-83a6-8d411f484b4d" providerId="ADAL" clId="{F4F477B8-889B-4A98-ABA0-80F024A1BD55}" dt="2024-10-15T06:09:51.759" v="7192"/>
          <ac:cxnSpMkLst>
            <pc:docMk/>
            <pc:sldMk cId="276064407" sldId="672"/>
            <ac:cxnSpMk id="73" creationId="{DC77A047-3B25-AB38-8E57-E7E4A087D1EA}"/>
          </ac:cxnSpMkLst>
        </pc:cxnChg>
        <pc:cxnChg chg="mod">
          <ac:chgData name="Jha, Aryan Ritwajeet" userId="2aad577e-539b-449b-83a6-8d411f484b4d" providerId="ADAL" clId="{F4F477B8-889B-4A98-ABA0-80F024A1BD55}" dt="2024-10-15T06:09:51.759" v="7192"/>
          <ac:cxnSpMkLst>
            <pc:docMk/>
            <pc:sldMk cId="276064407" sldId="672"/>
            <ac:cxnSpMk id="74" creationId="{097AC4AC-7BC3-3CAF-1485-27F71AAC1C1F}"/>
          </ac:cxnSpMkLst>
        </pc:cxnChg>
        <pc:cxnChg chg="add mod">
          <ac:chgData name="Jha, Aryan Ritwajeet" userId="2aad577e-539b-449b-83a6-8d411f484b4d" providerId="ADAL" clId="{F4F477B8-889B-4A98-ABA0-80F024A1BD55}" dt="2024-10-15T06:13:22.808" v="7254" actId="208"/>
          <ac:cxnSpMkLst>
            <pc:docMk/>
            <pc:sldMk cId="276064407" sldId="672"/>
            <ac:cxnSpMk id="86" creationId="{E365291D-BC44-A746-756F-5B53CEC25B0E}"/>
          </ac:cxnSpMkLst>
        </pc:cxnChg>
        <pc:cxnChg chg="add mod">
          <ac:chgData name="Jha, Aryan Ritwajeet" userId="2aad577e-539b-449b-83a6-8d411f484b4d" providerId="ADAL" clId="{F4F477B8-889B-4A98-ABA0-80F024A1BD55}" dt="2024-10-15T06:13:22.808" v="7254" actId="208"/>
          <ac:cxnSpMkLst>
            <pc:docMk/>
            <pc:sldMk cId="276064407" sldId="672"/>
            <ac:cxnSpMk id="88" creationId="{4BEA21CC-FF15-FA4B-1DF0-79E04F6E9107}"/>
          </ac:cxnSpMkLst>
        </pc:cxnChg>
        <pc:cxnChg chg="add mod">
          <ac:chgData name="Jha, Aryan Ritwajeet" userId="2aad577e-539b-449b-83a6-8d411f484b4d" providerId="ADAL" clId="{F4F477B8-889B-4A98-ABA0-80F024A1BD55}" dt="2024-10-15T06:13:22.808" v="7254" actId="208"/>
          <ac:cxnSpMkLst>
            <pc:docMk/>
            <pc:sldMk cId="276064407" sldId="672"/>
            <ac:cxnSpMk id="90" creationId="{8588E9C5-9BC5-8C48-8600-794E82EAB1D9}"/>
          </ac:cxnSpMkLst>
        </pc:cxnChg>
        <pc:cxnChg chg="add mod">
          <ac:chgData name="Jha, Aryan Ritwajeet" userId="2aad577e-539b-449b-83a6-8d411f484b4d" providerId="ADAL" clId="{F4F477B8-889B-4A98-ABA0-80F024A1BD55}" dt="2024-10-15T06:13:30.790" v="7256" actId="1076"/>
          <ac:cxnSpMkLst>
            <pc:docMk/>
            <pc:sldMk cId="276064407" sldId="672"/>
            <ac:cxnSpMk id="92" creationId="{C442B8DB-A530-5D0D-8870-416EFD14E234}"/>
          </ac:cxnSpMkLst>
        </pc:cxnChg>
        <pc:cxnChg chg="add mod">
          <ac:chgData name="Jha, Aryan Ritwajeet" userId="2aad577e-539b-449b-83a6-8d411f484b4d" providerId="ADAL" clId="{F4F477B8-889B-4A98-ABA0-80F024A1BD55}" dt="2024-10-15T06:13:30.790" v="7256" actId="1076"/>
          <ac:cxnSpMkLst>
            <pc:docMk/>
            <pc:sldMk cId="276064407" sldId="672"/>
            <ac:cxnSpMk id="93" creationId="{8EAB454B-E4E0-558C-FB18-65ABEB282DA3}"/>
          </ac:cxnSpMkLst>
        </pc:cxnChg>
        <pc:cxnChg chg="add mod">
          <ac:chgData name="Jha, Aryan Ritwajeet" userId="2aad577e-539b-449b-83a6-8d411f484b4d" providerId="ADAL" clId="{F4F477B8-889B-4A98-ABA0-80F024A1BD55}" dt="2024-10-15T06:13:30.790" v="7256" actId="1076"/>
          <ac:cxnSpMkLst>
            <pc:docMk/>
            <pc:sldMk cId="276064407" sldId="672"/>
            <ac:cxnSpMk id="94" creationId="{5A2EEFB0-ED0F-E90D-EB9F-8BEE20EFC6E2}"/>
          </ac:cxnSpMkLst>
        </pc:cxnChg>
      </pc:sldChg>
      <pc:sldChg chg="del">
        <pc:chgData name="Jha, Aryan Ritwajeet" userId="2aad577e-539b-449b-83a6-8d411f484b4d" providerId="ADAL" clId="{F4F477B8-889B-4A98-ABA0-80F024A1BD55}" dt="2024-10-14T11:02:22.359" v="34" actId="47"/>
        <pc:sldMkLst>
          <pc:docMk/>
          <pc:sldMk cId="3209638218" sldId="672"/>
        </pc:sldMkLst>
      </pc:sldChg>
      <pc:sldChg chg="del">
        <pc:chgData name="Jha, Aryan Ritwajeet" userId="2aad577e-539b-449b-83a6-8d411f484b4d" providerId="ADAL" clId="{F4F477B8-889B-4A98-ABA0-80F024A1BD55}" dt="2024-10-14T11:02:01.403" v="22" actId="47"/>
        <pc:sldMkLst>
          <pc:docMk/>
          <pc:sldMk cId="2278749761" sldId="674"/>
        </pc:sldMkLst>
      </pc:sldChg>
      <pc:sldChg chg="del">
        <pc:chgData name="Jha, Aryan Ritwajeet" userId="2aad577e-539b-449b-83a6-8d411f484b4d" providerId="ADAL" clId="{F4F477B8-889B-4A98-ABA0-80F024A1BD55}" dt="2024-10-14T11:01:59.071" v="21" actId="47"/>
        <pc:sldMkLst>
          <pc:docMk/>
          <pc:sldMk cId="997812244" sldId="675"/>
        </pc:sldMkLst>
      </pc:sldChg>
      <pc:sldChg chg="del">
        <pc:chgData name="Jha, Aryan Ritwajeet" userId="2aad577e-539b-449b-83a6-8d411f484b4d" providerId="ADAL" clId="{F4F477B8-889B-4A98-ABA0-80F024A1BD55}" dt="2024-10-14T11:02:02.682" v="24" actId="47"/>
        <pc:sldMkLst>
          <pc:docMk/>
          <pc:sldMk cId="539363097" sldId="676"/>
        </pc:sldMkLst>
      </pc:sldChg>
      <pc:sldChg chg="del">
        <pc:chgData name="Jha, Aryan Ritwajeet" userId="2aad577e-539b-449b-83a6-8d411f484b4d" providerId="ADAL" clId="{F4F477B8-889B-4A98-ABA0-80F024A1BD55}" dt="2024-10-14T11:02:02.159" v="23" actId="47"/>
        <pc:sldMkLst>
          <pc:docMk/>
          <pc:sldMk cId="3916088319" sldId="677"/>
        </pc:sldMkLst>
      </pc:sldChg>
      <pc:sldChg chg="del">
        <pc:chgData name="Jha, Aryan Ritwajeet" userId="2aad577e-539b-449b-83a6-8d411f484b4d" providerId="ADAL" clId="{F4F477B8-889B-4A98-ABA0-80F024A1BD55}" dt="2024-10-14T11:02:04.269" v="26" actId="47"/>
        <pc:sldMkLst>
          <pc:docMk/>
          <pc:sldMk cId="1731100183" sldId="678"/>
        </pc:sldMkLst>
      </pc:sldChg>
      <pc:sldChg chg="del">
        <pc:chgData name="Jha, Aryan Ritwajeet" userId="2aad577e-539b-449b-83a6-8d411f484b4d" providerId="ADAL" clId="{F4F477B8-889B-4A98-ABA0-80F024A1BD55}" dt="2024-10-14T11:02:03.848" v="25" actId="47"/>
        <pc:sldMkLst>
          <pc:docMk/>
          <pc:sldMk cId="785305801" sldId="679"/>
        </pc:sldMkLst>
      </pc:sldChg>
      <pc:sldChg chg="del">
        <pc:chgData name="Jha, Aryan Ritwajeet" userId="2aad577e-539b-449b-83a6-8d411f484b4d" providerId="ADAL" clId="{F4F477B8-889B-4A98-ABA0-80F024A1BD55}" dt="2024-10-14T11:02:05.171" v="28" actId="47"/>
        <pc:sldMkLst>
          <pc:docMk/>
          <pc:sldMk cId="2011296048" sldId="680"/>
        </pc:sldMkLst>
      </pc:sldChg>
      <pc:sldChg chg="del">
        <pc:chgData name="Jha, Aryan Ritwajeet" userId="2aad577e-539b-449b-83a6-8d411f484b4d" providerId="ADAL" clId="{F4F477B8-889B-4A98-ABA0-80F024A1BD55}" dt="2024-10-14T11:02:04.753" v="27" actId="47"/>
        <pc:sldMkLst>
          <pc:docMk/>
          <pc:sldMk cId="4211323138" sldId="681"/>
        </pc:sldMkLst>
      </pc:sldChg>
      <pc:sldMasterChg chg="del delSldLayout">
        <pc:chgData name="Jha, Aryan Ritwajeet" userId="2aad577e-539b-449b-83a6-8d411f484b4d" providerId="ADAL" clId="{F4F477B8-889B-4A98-ABA0-80F024A1BD55}" dt="2024-10-14T11:02:25.091" v="39" actId="47"/>
        <pc:sldMasterMkLst>
          <pc:docMk/>
          <pc:sldMasterMk cId="3470402358" sldId="2147483693"/>
        </pc:sldMasterMkLst>
        <pc:sldLayoutChg chg="del">
          <pc:chgData name="Jha, Aryan Ritwajeet" userId="2aad577e-539b-449b-83a6-8d411f484b4d" providerId="ADAL" clId="{F4F477B8-889B-4A98-ABA0-80F024A1BD55}" dt="2024-10-14T11:02:25.091" v="39" actId="47"/>
          <pc:sldLayoutMkLst>
            <pc:docMk/>
            <pc:sldMasterMk cId="3470402358" sldId="2147483693"/>
            <pc:sldLayoutMk cId="2372439985" sldId="2147483694"/>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1429181358" sldId="2147483695"/>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4081962955" sldId="2147483696"/>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3634805892" sldId="2147483697"/>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1325005761" sldId="2147483698"/>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4190589685" sldId="2147483699"/>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118998772" sldId="2147483700"/>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3667662385" sldId="2147483701"/>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3653881893" sldId="2147483702"/>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1772654151" sldId="2147483703"/>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2988431997" sldId="2147483704"/>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18:07.736"/>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2749 1691 2759 2934 2930,'0'-2'248'0'0,"0"1"-248"0"0,0 1 0 0 0,0-2 0 0 0,0 2 448 0 0,0-2 48 0 0,0 1 8 0 0,-1-4 0 0 0,1 0 304 0 0,0 0 64 0 0,0-2 16 0 0,0 1 0 0 0,0 4-96 0 0,0-1-24 0 0,-2 0 0 0 0,0-1 0 0 0,1 1-128 0 0,-1 1-32 0 0,-1 2-8 0 0,-2 0 0 0 0,-2 2-88 0 0,-1 0-24 0 0,-3 3 0 0 0,-1-1 0 0 0,-3 5-240 0 0,1 1-56 0 0,-1 1 0 0 0,-3 4-8 0 0,3 0-88 0 0,2-2-24 0 0,0 2 0 0 0,-1 1 0 0 0,1-1 24 0 0,2 1 0 0 0,1-1 0 0 0,0 0 0 0 0,4 0 56 0 0,-1-1 8 0 0,0 1 8 0 0,4-2 0 0 0,0 1 56 0 0,-2-1 16 0 0,3 0 0 0 0,1 0 0 0 0,1 2 8 0 0,0-2 0 0 0,0-3 0 0 0,1 1 0 0 0,1 2-16 0 0,1 1 0 0 0,2 2 0 0 0,2 0 0 0 0,1 1-32 0 0,-2-4-8 0 0,-1-3 0 0 0,2-2 0 0 0,1 4-16 0 0,2-3-8 0 0,2 1 0 0 0,2 0 0 0 0,3-2-40 0 0,1 1-16 0 0,2-3 0 0 0,-1-2 0 0 0,3-3-16 0 0,-1-1-8 0 0,2-1 0 0 0,-2-4 0 0 0,1 0 0 0 0,-3-2 0 0 0,1-1 0 0 0,2-2 0 0 0,-1-2-88 0 0,0-1 96 0 0,1-3-96 0 0,-1-1 96 0 0,-1-1-96 0 0,-2-1 0 0 0,-2-1 0 0 0,-1 0 64 0 0,-2 0-64 0 0,-5 1 0 0 0,-1-1 0 0 0,-2 0 0 0 0,-3 1 0 0 0,-1-1 0 0 0,-1 2 0 0 0,-3 0 0 0 0,0 1 0 0 0,-4 2 0 0 0,-1-1 0 0 0,0 3 0 0 0,-1 0 0 0 0,0 1 0 0 0,-1 2 0 0 0,-2-1 0 0 0,1 3 0 0 0,-2-1 0 0 0,-2 1 0 0 0,-2 2 0 0 0,3-1 0 0 0,-3 1 0 0 0,-1 1 0 0 0,0 0 0 0 0,0 0 0 0 0,-2 0 0 0 0,2 1 0 0 0,2 3 0 0 0,-1-1 0 0 0,1 1 0 0 0,1 2 0 0 0,2-1 0 0 0,-2 0 0 0 0,2 3 0 0 0,3-1 0 0 0,0 1 0 0 0,0 1 0 0 0,2 1 0 0 0,1-2 0 0 0,-1 0 0 0 0,3 1-112 0 0,0-3 40 0 0,2 1 8 0 0,1-1 0 0 0,2 1-160 0 0,2-2-32 0 0,3 2-8 0 0,2-2-5848 0 0,1 0-1176 0 0</inkml:trace>
  <inkml:trace contextRef="#ctx0" brushRef="#br0" timeOffset="-2.14748E7">2802 2204 3703 2944 2841,'2'-4'328'0'0,"-2"3"-264"0"0,0 1-64 0 0,0 0 0 0 0,1 1 0 0 0,-1-1 0 0 0,0 2 0 0 0,2-2 0 0 0,0 2 0 0 0,-2-2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0,9-25 0 0 0,-7 27 0 0 0,0-2 0 0 0,-2 0 0 0 0,1 0 0 0 0,-1 0 0 0 0,2 0 0 0 0,-2 0 0 0 0,0-2 0 0 0,2 2 0 0 0,-2-2 0 0 0,0 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0,-2-26 0 0 0,2 25 8 0 0,2-3 136 0 0,-1 1 24 0 0,-1 0 8 0 0,2-2 24 0 0,-2 1 96 0 0,2 1 16 0 0,-2-2 8 0 0,0 0 8 0 0,0 2 104 0 0,0-2 24 0 0,-2 2 0 0 0,2-1 8 0 0,-2 3-112 0 0,1-2-24 0 0,-1 1-8 0 0,0 0 8 0 0,2 1-288 0 0,-1-1-56 0 0,-1 2-8 0 0,0 0 0 0 0,2 0-248 0 0,-1 2-48 0 0,-1 1-16 0 0,2 0 16 0 0,-2 2-88 0 0,2 2 0 0 0,0 3-96 0 0,-1-1 96 0 0,1 5-88 0 0,1 0 88 0 0,-1 1-96 0 0,0 2 96 0 0,0 6 0 0 0,2 3 0 0 0,-2 3 0 0 0,0 4 0 0 0,0 4 72 0 0,0 0 16 0 0,0 3 0 0 0,0-1 8 0 0,-2-4 56 0 0,2-1 8 0 0,-1 6 0 0 0,1-6 8 0 0,-2-4 8 0 0,2 4 0 0 0,-1 6 0 0 0,1-1 0 0 0,0-4-48 0 0,0 3 0 0 0,1 14-8 0 0,1 7 0 0 0,-1-1-24 0 0,1-4-8 0 0,0-1 0 0 0,-1-7 0 0 0,1-4 0 0 0,-2-2 0 0 0,2-4 0 0 0,-2 0 0 0 0,0 2-24 0 0,-2-5-64 0 0,4-4 96 0 0,-2-2-32 0 0,0-1 0 0 0,0-1-64 0 0,1-1 96 0 0,-1-1-32 0 0,2 0-64 0 0,-2-1 96 0 0,2-3-96 0 0,-2-2 96 0 0,1-2-96 0 0,1-2 80 0 0,0-2-80 0 0,-2-1 80 0 0,1 0-80 0 0,1-3 64 0 0,-1-2-64 0 0,-1-2 64 0 0,2 0-64 0 0,-2-1 0 0 0,2-1 72 0 0,-2-1-72 0 0,0 2 64 0 0,1-2-64 0 0,-1-2 64 0 0,0 4-64 0 0,0 1 64 0 0,0-1-64 0 0,0-5 64 0 0,2-1-64 0 0,-2 4 64 0 0,0 0-64 0 0,0 0 64 0 0,0 0-64 0 0,0 0 0 0 0,0 0 64 0 0,0 0-64 0 0,0 0 0 0 0,0 0 0 0 0,7-29 0 0 0,-7 24 0 0 0,0 0 0 0 0,0 0 0 0 0,-2-2 0 0 0,2 1 0 0 0,-2-1 0 0 0,1 2 0 0 0,-1-3 0 0 0,-1 3 0 0 0,-1-1 0 0 0,0-1 0 0 0,0 2 0 0 0,-1 0 0 0 0,0 2-64 0 0,0 1-16 0 0,1 1 0 0 0,-3-1 0 0 0,-1 2 0 0 0,1 2-8 0 0,-1 1 0 0 0,0 2 0 0 0,0 0 0 0 0,-1 0 88 0 0,-1 1-96 0 0,2 1 96 0 0,2-1-96 0 0,-3 1 96 0 0,3 0 0 0 0,1 1 0 0 0,-2-2 0 0 0,4 3 0 0 0,-2-3 0 0 0,4 4 0 0 0,-1 0 0 0 0,4 0 0 0 0,-1 0 0 0 0,4 0 0 0 0,2-1 0 0 0,1 0 0 0 0,2-1 0 0 0,0 0 0 0 0,3-1 0 0 0,2-1 0 0 0,1-1 0 0 0,0 0 0 0 0,-1-2 0 0 0,2 1 0 0 0,-1-4 72 0 0,-1-2-72 0 0,1-1 80 0 0,2-4-80 0 0,-1-1 64 0 0,1 1-64 0 0,-3-3 64 0 0,-1-1-64 0 0,0-2 0 0 0,-3-2 72 0 0,-3 0-72 0 0,1 2 0 0 0,-6-2 0 0 0,0 0 0 0 0,-5-1 0 0 0,2 1 0 0 0,-4 0 0 0 0,-1-3 0 0 0,-4 2 0 0 0,1 0 0 0 0,-3 4 0 0 0,2 4-64 0 0,1 1 64 0 0,0 2-72 0 0,-2 2 72 0 0,0 1-80 0 0,-4 2 80 0 0,0 2-72 0 0,0 1 72 0 0,-1 2-64 0 0,-2 0 64 0 0,3 3 0 0 0,-1 1 0 0 0,0-1 0 0 0,0 2 0 0 0,4 0 0 0 0,-1-2 0 0 0,1 2 0 0 0,2 1 0 0 0,1-1 0 0 0,3 0 0 0 0,0 0 0 0 0,4-2 0 0 0,-1 2 0 0 0,4 0 0 0 0,1-1 0 0 0,2 3 64 0 0,0-4-64 0 0,1 2 0 0 0,1-2 0 0 0,1 1 0 0 0,0 0 0 0 0,2 1 0 0 0,-1 0 0 0 0,-1-2 0 0 0,0 1 0 0 0,2-3 0 0 0,0-1 0 0 0,1-3 0 0 0,2-1 64 0 0,1-1-64 0 0,-1-1 80 0 0,3-4-80 0 0,1-2 80 0 0,-1-1-80 0 0,0 0 80 0 0,-1-5-80 0 0,0-1 64 0 0,-4 0-64 0 0,1-1 0 0 0,-2 0 72 0 0,-5 2-72 0 0,-2-2 0 0 0,-1 4 0 0 0,-2-3 0 0 0,-2 3 0 0 0,-3-4 0 0 0,-3 2 0 0 0,-2 0 0 0 0,-1 1 0 0 0,-3 3 0 0 0,1 0 0 0 0,-2 4 0 0 0,1 4 0 0 0,-4 1 0 0 0,0 3-80 0 0,3 0 80 0 0,0 1-80 0 0,0 2 80 0 0,-3 2-80 0 0,-2 2 80 0 0,1 2 0 0 0,-1 1 0 0 0,0 0-64 0 0,2 0 64 0 0,2 0 0 0 0,1 0 0 0 0,3 1 0 0 0,2 0 0 0 0,2 0 0 0 0,2 0 0 0 0,1 0 0 0 0,3-1 0 0 0,2 1 0 0 0,0-2 0 0 0,2-4 0 0 0,1 0 0 0 0,0 1 0 0 0,2-1 0 0 0,3 2 0 0 0,-1-2 0 0 0,3 0 0 0 0,0 0 0 0 0,0-1 64 0 0,0-2-64 0 0,1 0 88 0 0,2-2-16 0 0,2-1 0 0 0,-2-2 0 0 0,2-2-72 0 0,-2-1 64 0 0,2-2-64 0 0,0-3 64 0 0,-1 1-64 0 0,0-3 64 0 0,-1-1-64 0 0,-2-1 64 0 0,1 1-64 0 0,-2-4 0 0 0,-1-2 0 0 0,-2 1 0 0 0,-2 3 0 0 0,-2-4 0 0 0,-3 1 64 0 0,-1 0-64 0 0,-3 1 0 0 0,-1 2 0 0 0,-1 1 0 0 0,-2 4 0 0 0,1 1 0 0 0,-3 2 0 0 0,-1 2 0 0 0,-2 0 0 0 0,-1 3 0 0 0,1 0 0 0 0,-2 3-80 0 0,2 0 80 0 0,2 2-72 0 0,-1 0 72 0 0,1 2-64 0 0,-2 1 64 0 0,-1-1 0 0 0,3-1 0 0 0,-1 2 0 0 0,1 2-64 0 0,3-2 64 0 0,0 2 0 0 0,1 0 0 0 0,2 2 0 0 0,2 1 0 0 0,1 0 0 0 0,4 2 0 0 0,1-4 0 0 0,2 2 0 0 0,2-1 0 0 0,1-1 0 0 0,2-1 0 0 0,1-1 0 0 0,4-1 0 0 0,0-3 0 0 0,-1 0 0 0 0,1-4 0 0 0,0-1 0 0 0,0-1 0 0 0,1-4 0 0 0,-3 0 0 0 0,2-2 0 0 0,-3 1 64 0 0,1-4-64 0 0,-2-2 0 0 0,-1 1 72 0 0,0-2-72 0 0,-3-2 0 0 0,-2 2 0 0 0,-2-4 0 0 0,0 1 0 0 0,-1-2 0 0 0,-4 0 0 0 0,1 3 0 0 0,-3 2 0 0 0,1 1 0 0 0,-4 2 0 0 0,1 2 0 0 0,-2 2 0 0 0,-2 2 0 0 0,2 3 0 0 0,-2 2-72 0 0,0 3 72 0 0,-2 0-64 0 0,1 3 64 0 0,1 3-80 0 0,-2 1 80 0 0,1 6-80 0 0,1 3 80 0 0,0-4 0 0 0,0-3 0 0 0,2 0 0 0 0,2 2 0 0 0,-1-2 0 0 0,4-1 0 0 0,3-2 0 0 0,-2 1 0 0 0,2-3 0 0 0,2-3 0 0 0,-1 0 0 0 0,3-2 0 0 0,1-1 0 0 0,-1 0 0 0 0,1-4 0 0 0,2 0 0 0 0,1-1 0 0 0,2 0 0 0 0,0-2 64 0 0,1 0-64 0 0,1-2 0 0 0,-1 3-88 0 0,1-3 88 0 0,-1-1-280 0 0,3 1-8 0 0,-1 2 0 0 0,0 0-5888 0 0,0 0-1184 0 0</inkml:trace>
  <inkml:trace contextRef="#ctx0" brushRef="#br0" timeOffset="-2.14748E7">2772 3742 1375 2906 2723,'2'0'128'0'0,"-2"-1"-128"0"0,0 1 0 0 0,0 0 0 0 0,0 1 520 0 0,-2-1 88 0 0,2 0 8 0 0,-1 2 8 0 0,-1-2 208 0 0,-1 1 32 0 0,3-1 16 0 0,0 0 0 0 0,0 0 152 0 0,0 0 32 0 0,0 0 8 0 0,0 0 0 0 0,0 0-40 0 0,0 0-8 0 0,0 0 0 0 0,0 0 0 0 0,0 0-264 0 0,0 0-56 0 0,-22 17-16 0 0,19-12 0 0 0,0 1-296 0 0,-2 1-56 0 0,0 1-16 0 0,-2 0 0 0 0,3 1-112 0 0,-5 1-24 0 0,-1 1-8 0 0,-3 4 0 0 0,-3 3-80 0 0,-2 0-24 0 0,1 0 0 0 0,-2 2 0 0 0,-9 4-72 0 0,0 4 96 0 0,3-6-96 0 0,-3 4 96 0 0,-6 7-96 0 0,-6 3 96 0 0,-4 5-96 0 0,-4 2 96 0 0,2-4-96 0 0,0 2 0 0 0,0 5 72 0 0,-2-4-72 0 0,2-10 80 0 0,4 1-16 0 0,7 0-64 0 0,-3-3 96 0 0,1-6-8 0 0,-1-2-8 0 0,5-1 0 0 0,2-3 0 0 0,3 0 16 0 0,6-3 8 0 0,4-2 0 0 0,0-1 0 0 0,0-1 16 0 0,2 2 0 0 0,1-3 0 0 0,0 2 0 0 0,0-2-24 0 0,0 1-8 0 0,2 1 0 0 0,0-3 0 0 0,2 0-88 0 0,1-1 64 0 0,3-2-64 0 0,1-1 64 0 0,2-1-64 0 0,-1-1 0 0 0,4 0 72 0 0,-2-1-72 0 0,1 1 0 0 0,0-1 64 0 0,1 1-64 0 0,-1-1 0 0 0,2-2 0 0 0,-2 1 0 0 0,1-1 0 0 0,-1 0 0 0 0,0 2 0 0 0,2-2 0 0 0,0 0 0 0 0,0 0 64 0 0,0 0-64 0 0,0 0 0 0 0,0 0 0 0 0,0 0 0 0 0,0 0 0 0 0,0 0 0 0 0,0 0 0 0 0,0 0 0 0 0,0 0 0 0 0,0 0 0 0 0,0 0 0 0 0,0 0 64 0 0,12-30-64 0 0,-10 24 0 0 0,1-1 0 0 0,-2 2 0 0 0,1 0 0 0 0,0 1 0 0 0,-1-1 0 0 0,1-2 0 0 0,0 0 0 0 0,-2-1 0 0 0,0 2 0 0 0,-2-1 0 0 0,2 1 0 0 0,-3-1 0 0 0,1 4 0 0 0,-1-2 0 0 0,0 0 0 0 0,-2-2 0 0 0,0 2 0 0 0,0 2 0 0 0,0 1-96 0 0,-3 1 32 0 0,-1 1 0 0 0,3 0 0 0 0,-2 3-8 0 0,-1 0 0 0 0,4 1 0 0 0,-3 1 0 0 0,-2 1 72 0 0,0 2 0 0 0,-1 2-72 0 0,-1 2 72 0 0,-1 1 0 0 0,2 0 0 0 0,-1 2 0 0 0,1 1 0 0 0,1 1 0 0 0,2-1 0 0 0,3 1 0 0 0,0-3 0 0 0,5-1 0 0 0,0-3 0 0 0,3 0 0 0 0,4 0 0 0 0,1-2 0 0 0,3-1 0 0 0,1-4 72 0 0,3-1-72 0 0,1-2 104 0 0,2-4-8 0 0,2 0-8 0 0,-4-1 0 0 0,-2 0-24 0 0,0-2 0 0 0,1-1 0 0 0,-2-4 0 0 0,2 1-64 0 0,-2-2 0 0 0,-3 1 0 0 0,-2-1 64 0 0,-1 2-64 0 0,-2-3 0 0 0,-4 0 0 0 0,-2 0 0 0 0,-2 1 0 0 0,-1 2 0 0 0,-2 3 0 0 0,-3-1 0 0 0,0 1 0 0 0,-3 2 0 0 0,-1 2 0 0 0,-2 4 0 0 0,0 2 0 0 0,1 1 0 0 0,-3 2 0 0 0,1 5 0 0 0,-1 2 0 0 0,-1 2 0 0 0,2 3 0 0 0,-2 1 0 0 0,5 0 0 0 0,1 0 0 0 0,1 2 0 0 0,1-1 0 0 0,1 0 0 0 0,3-1 0 0 0,4-2 0 0 0,2 0 0 0 0,0-6 0 0 0,2-1 0 0 0,3-1 0 0 0,1-3 0 0 0,3-2 0 0 0,2-1 0 0 0,1-2 0 0 0,1-5 0 0 0,5-2 0 0 0,0-3 64 0 0,0-3 0 0 0,0 2 0 0 0,-3 1-64 0 0,0-2 80 0 0,1-1-80 0 0,1-2 80 0 0,-1-3-80 0 0,-1 0 0 0 0,0 0 0 0 0,-6 2 0 0 0,1 2 0 0 0,-3 0 0 0 0,-4-1 0 0 0,0-2-88 0 0,-3 3 88 0 0,-1-3-104 0 0,-3 2 40 0 0,-2 2 64 0 0,1 2-80 0 0,-3 3 80 0 0,0 1 0 0 0,-4 0-72 0 0,1 6 72 0 0,-4 1 0 0 0,0 3 0 0 0,-2 2-64 0 0,4 2 64 0 0,-3 1 0 0 0,1 2 0 0 0,0 3 0 0 0,1 0 0 0 0,0 2 0 0 0,5 0 0 0 0,2-2 0 0 0,4-2 0 0 0,1-1 0 0 0,4 0 0 0 0,4-2 0 0 0,2-3-256 0 0,2-2 0 0 0,5-1-8 0 0,3-4-8896 0 0</inkml:trace>
  <inkml:trace contextRef="#ctx0" brushRef="#br0" timeOffset="-2.14748E7">1461 4830 2759 3213 2662,'-2'-3'120'0'0,"1"1"32"0"0,-1 1-152 0 0,0-1 0 0 0,2 2 0 0 0,-1 0 0 0 0,1 0 704 0 0,-2-2 120 0 0,-1 2 16 0 0,-1-1 8 0 0,1-3 240 0 0,0 3 40 0 0,-2 1 16 0 0,2-2 0 0 0,1 4-224 0 0,-1-4-48 0 0,1 1-8 0 0,-1 1 0 0 0,-1 0-160 0 0,1 1-32 0 0,-2 1 0 0 0,0 1-8 0 0,-1 2-248 0 0,-1 0-40 0 0,-3 5-16 0 0,-1-2 0 0 0,-1 2-104 0 0,-3 3-16 0 0,1 0-8 0 0,-3 4 0 0 0,2-3 0 0 0,-3 5 0 0 0,-3 2 0 0 0,-2 0 0 0 0,-3 4-48 0 0,-2 0-16 0 0,3-2 0 0 0,-3-2 0 0 0,0 0-40 0 0,-1 4 0 0 0,-3 1-8 0 0,-2-1 0 0 0,1-2-48 0 0,-1 2-8 0 0,-4 1 0 0 0,-3 3 0 0 0,-2 3-64 0 0,2-4 96 0 0,8-7-96 0 0,0 2 96 0 0,-3 2 8 0 0,0-1 8 0 0,0-1 0 0 0,1-1 0 0 0,1-3-112 0 0,2-1 0 0 0,1 1 0 0 0,3-5 0 0 0,5-2 72 0 0,3-1-72 0 0,2-2 64 0 0,2 0-64 0 0,1-2 88 0 0,4 1-24 0 0,-1-3-64 0 0,1 3 96 0 0,1-1-96 0 0,0-2 72 0 0,2 0-72 0 0,-2 1 64 0 0,3-1-64 0 0,-1 0 0 0 0,1-1 0 0 0,1 0 0 0 0,-1 0 0 0 0,1 1 0 0 0,-1-2 64 0 0,1 0-64 0 0,1 1 0 0 0,0-3 0 0 0,0 3 72 0 0,0-1-72 0 0,2-2 64 0 0,-1 1-64 0 0,3 0 80 0 0,1-2-80 0 0,-2 0 72 0 0,2 0-72 0 0,0 0 64 0 0,2-2-64 0 0,-1 0 0 0 0,1-1 0 0 0,-2 3 64 0 0,0 0-64 0 0,0 0 0 0 0,18-29 0 0 0,-11 17 0 0 0,-1 2 0 0 0,-3 2 0 20-26,1 0 0-2-2,-3 1 0 0 3,1 1-88-18 25,-4 2 88 0 0,-1 3-80 0 0,0-1 80 17-28,-4 4-80-17 28,1 1 80 0 0,-3 2-104 0 0,0 3 40 0 0,-3 2 64 0 0,-3 1-104 0 0,2 4 40 0 0,0 2 64 0 0,0 1-104 0 0,1 0 32 16-25,1 0 8-16 25,3-2 0 0 0,-1 1 0 0 0,-1-1 64 0 0,4 1 0 0 0,1-3 0 0 0,2 0 0 0 0,1-4 0 0 0,2-2 0 0 0,0 2 0 0 0,3-5 0 0 0,2-1 0 0 0,3 0 0 0 0,-1-3 0 0 0,1-1 64 0 0,4-1-64 0 0,-1-4 64 0 0,4-3-64 17-28,2-4 64-17 28,2-1 0 0 0,-1-4 0 0 0,-1 1 0 0 0,-4 1 0 0 0,-2 2-64 0 0,-4-2 0 0 0,-2 2 0 0 0,-3 2 0 0 0,-2 2 0 0 0,-4 1 0 0 0,-1 3 0 0 0,-1 0 0 0 0,-2 4 0 0 0,-1 1 0 0 0,-2 1 0 0 0,1 4 0 0 0,-3 2 0 0 0,1-1 0 0 0,1 3 0 0 0,1 1 64 0 0,2-1-64 0 0,1 1 0 0 0,1 0 0 17-26,1-2 0-17 26,1 2 0 0 0,1 0 0 0 0,1 0 0 0 0,2-2 0 0 0,2 0 0 0 0,0-1 0 0 0,1 0 0 0 0,2-4 0 0 0,0-2 0 0 0,1 1 0 0 0,-1-2 0 0 0,2-2 0 0 0,1-1 0 0 0,0-2 88 0 0,1 0-88 0 0,-3-1 96 0 0,2-3-96 0 0,2 0 0 0 0,-2-3 72 15-28,1 1-72-15 28,-1-3 0 0 0,0 3 72 0 0,-1-1-72 0 0,-4-1 0 0 0,2 3 64 0 0,-3 2-64 0 0,-1-2 0 0 0,-1 4 0 0 0,-1 1 0 0 0,1 3 0 0 0,-2 1 0 0 0,2-1 0 0 0,-2 2 0 0 0,-1 0 0 0 0,1 3 0 0 0,1 1 0 0 0,-3 0 0 0 0,1 3-88 0 0,1 0 88 0 0,-2 1-104 0 0,0 3 104 0 0,-1-1-72 0 0,0 2 72 0 0,-1-2-64 0 0,-1 1 64 0 0,1 1 0 0 0,-1-3 64 0 0,2 3-64 0 0,-1-1 0 0 0,-1-1 0 0 0,2 2 0 0 0,0-4 64 0 0,4-3-64 0 0,-1 2 0 0 0,2-3 64 0 0,2 0-64 0 0,1-1 0 0 0,2-3 72 0 0,3-2-72 0 0,2-1 0 0 0,1-3 72 0 0,2-3-72 0 0,4-2 0 0 0,-1-2 72 0 0,-3 3-72 0 0,-1-2 0 0 0,3 1 0 0 0,-4-1 0 0 0,-1 1-288 0 0,-2 3-16 0 0,-3-2-8 0 0,-1 3 0 0 0,-1 2-976 0 0,-3 0-200 0 0,0 2-40 0 0,2 0-5816 0 0</inkml:trace>
  <inkml:trace contextRef="#ctx0" brushRef="#br0" timeOffset="-2.14748E7">1586 4799 2759 3270 2745,'-2'0'248'0'0,"0"0"-248"0"0,2 0 0 0 0,0 0 0 0 0,0 2 512 0 0,0-2 64 0 0,-1-2 0 0 0,-1 2 8 0 0,1-2 360 0 0,2 1 72 0 0,-2-1 8 0 0,1 2 8 0 0,0 0-168 0 0,0 0-40 0 0,0 0-8 0 0,0 0 0 0 0,0 0-8 0 0,0 0 0 0 0,0 0 0 0 0,0 0 0 0 0,0 0-72 0 0,0 0-24 0 0,-9 31 0 0 0,8-16 0 0 0,-1 5-280 0 0,0 4-56 0 0,1 3-16 0 0,-1 2 0 0 0,0 6-48 0 0,1 3-16 0 0,1-2 0 0 0,0 0 0 0 0,3-1-40 0 0,-1-1-16 0 0,-1 1 0 0 0,1 1 0 0 0,-2 3-80 0 0,2-1-24 0 0,-1 3 0 0 0,-1 0 0 0 0,0 0-32 0 0,2-1-8 0 0,-2 1 0 0 0,0-3 0 0 0,0-2-8 0 0,0 0-8 0 0,0 0 0 0 0,0 0 0 0 0,-2-1 0 0 0,1-2 0 0 0,1-1 0 0 0,-2 0 0 0 0,-1-3 0 0 0,1-1 0 0 0,0-1 0 0 0,-1-4 0 0 0,1 0-80 0 0,1-4 96 0 0,-1 3-96 0 0,1-3 96 0 0,-1-1-32 0 0,2-4-64 0 0,0-3 96 0 0,0-3-32 0 0,0-1-64 0 0,0-4 64 0 0,0 0-64 0 0,2-3 64 0 0,-1 0-64 0 0,1-1 64 0 0,-1-2-64 0 0,1-2 64 0 0,1 0-64 0 0,1-2 96 0 0,-1-1-96 0 0,0-2 96 0 0,-1 0-96 0 0,1-1 0 0 0,-1-1 72 0 0,0 1-72 0 0,-1-1 0 0 0,-1-1 0 0 0,0 3 0 0 0,0-1 0 0 0,-1-1 0 0 0,-1 1 0 21-26,0 1 0-4 0,-1 0 0-17 26,0 5 0 19-28,-2-2 0-1 0,0 2 0-1 2,-2 2-64-17 26,-1 2-16 18-28,0 1 0-18 28,-2 4 0 0 0,0 5 0 0 0,-1 1 0 0 0,-1 1 0 0 0,-1 5 0 0 0,0 1 0 0 0,1-1 80 0 0,2-1 0 0 0,1 0-72 0 0,0 1 72 0 0,1 4 0 0 0,0 1 0 0 0,3 2 0 0 0,2-1 0 0 0,3-6 0 0 0,3-1 0 0 0,0-2 0 0 0,4-3 0 0 0,-1-2 0 0 0,4-1 0 0 0,0-1 0 0 0,2-4 0 0 0,-1 0 0 0 0,1-4 0 17-27,-3 0 0-17 27,3-2 64 0 0,3-5-64 0 0,-2-1 96 0 0,2-1-96 0 0,-2-4 96 0 0,-2 2-96 0 0,-1 0 0 0 0,-2 0 72 0 0,-3 3-72 0 0,0 0 0 0 0,-1 0 0 0 0,-3 2 0 0 0,-2 1 0 0 0,1 2 0 0 0,-2 2 0 0 0,-3 0 0 0 0,0 3 0 0 0,2 0 0 0 0,-4 1 0 0 0,1 4 0 0 0,-3 2 0 0 0,1 3 0 0 0,0 0 0 0 0,1 0 0 0 0,2-2 0 0 0,2 0 0 0 0,0-1 0 0 0,3-1 0 0 0,3-1 0 0 0,0-2 0 0 0,2-1 0 0 0,2 0 0 0 0,1-4 0 0 0,5-1 0 0 0,1-2 0 0 0,-1-3 0 0 0,1-1 0 0 0,3-2-96 0 0,1-2 16 0 0,-2-2 8 0 0,-1 0 0 0 0,-3 2-24 0 0,-2 1 0 0 0,-4 3 0 0 0,-3-1 0 0 0,-1 2 96 0 0,-4-1-104 0 0,-1 3 40 0 0,-5-1 64 0 0,-2 2 0 0 0,-5 0 0 0 0,-3 2 0 0 0,-2 1 0 0 0,1 2 0 0 0,-3 2 0 0 0,1 0 0 0 0,0 3 0 0 0,1-1 0 0 0,3 3 0 0 0,4-4 0 0 0,5 1 0 0 0,3-1 0 0 0,4-3 0 0 0,2 0 0 0 0,4-3 0 0 0,5-2-416 0 0,3-5-40 0 0,4-3-16 0 0,1-4-8616 0 0</inkml:trace>
  <inkml:trace contextRef="#ctx0" brushRef="#br0" timeOffset="-2.14748E7">1719 4755 5063 3212 2783,'-5'-5'224'0'0,"2"3"48"0"0,-1 0-272 0 0,3 1 0 0 0,-1-1 0 0 0,0-1 0 0 0,2 3 952 0 0,-1 0 136 0 0,-1-2 24 0 0,0 2 8 0 0,1 0 120 0 0,-1 0 24 0 0,1 4 8 0 0,1-3 0 0 0,0 4-472 0 0,0 2-96 0 0,1-1-24 0 0,2 4 0 0 0,-1 0-112 0 0,3 3-24 0 0,2 2-8 0 0,1 0 0 0 0,2 3-192 0 0,3 0-40 0 0,2 5-8 0 0,3 2 0 0 0,1 2-40 0 0,4 5-16 0 0,0 1 0 0 0,0 1 0 0 0,1 2-48 0 0,-1-1 0 0 0,0 1-8 0 0,0-2 0 0 0,-4 1-56 0 0,3-1-16 0 0,1 3 0 0 0,-2-1 0 0 0,0 3-16 0 0,1-1 0 0 0,-1-2 0 0 0,-3 0 0 0 0,0-4-16 0 0,0 0-8 0 0,2 5 0 0 0,3 0 0 0 0,-2 1 16 0 0,1-5 0 0 0,-1 0 0 0 0,-1-3 0 0 0,0-1 8 0 0,-2-3 8 0 0,0 1 0 0 0,0-3 0 0 0,0 1 0 0 0,-2-5 0 0 0,-2-2 0 0 0,2 0 0 0 0,0 3-16 0 0,2 1-8 0 0,-1-4 0 0 0,-1 0 0 0 0,1 0-80 0 0,-2-2 80 0 0,-1-1-80 0 0,0-2 80 0 0,-3-1-80 0 0,-1-2 0 0 0,-2-2 72 0 0,-1-3-72 0 0,-2-2 64 0 0,0 0-64 0 0,-2-1 64 0 0,-2 1-64 0 0,3-1 0 0 0,-3 0 64 0 0,1-2-64 0 0,0 1 0 0 0,-1-1 64 0 0,-1 2-64 0 0,0-2 64 0 0,2 2-64 0 0,-2-2 0 0 0,0 0 64 0 0,0 0-64 0 0,0 0 0 0 0,0 0 0 0 0,0 0 0 0 0,0 0 0 0 0,0 0 64 18-25,0 0-64-18 25,0 0 0 0 0,0 0 0 0 0,0 0 0 0 0,0 0 0 0 0,0 0 0 0 0,0 0 0 0 0,0 0 0 0 0,0 0 0 18-25,0 0 0-18 25,0 0 0 0 0,0 0 0 0 0,0 0 0 0 0,0 0 0 0 0,0 0 0 0 0,0 0 0 0 0,0 0 0 0 0,0 0 0 0 0,0 0 0 0 0,-8-32 0 0 0,8 21 0 0 0,-2-1 0 0 0,0 2 0 0 0,-1 1 0 0 0,0 0-64 0 0,-4 3 0 20-25,-1-1 0-20 25,-2 1 0 0 0,-1 4-32 0 0,3 0-8 0 0,1 1 0 0 0,-1 2 0 0 0,0 3 8 0 0,-4 1 0 0 0,0 3 0 0 0,1 2 0 0 0,-2 3 96 0 0,1 2-72 0 0,4-2 72 0 0,0 1-64 0 0,1 1 64 0 0,1 3 0 0 0,2 0 0 0 0,1 2 0 0 0,5 0 0 0 0,-1-2 0 0 0,4-3 0 0 0,4-2 0 0 0,2 0 0 0 0,4-5 0 0 0,-2-1 0 0 0,3-4 0 0 0,4-1 0 0 0,3-4 0 0 0,4-3 0 0 0,-3-3 0 18-25,1 0 0-18 25,-4-5 0 0 0,1-1 0 0 0,-4 0 0 16-27,-5 2 0-16 27,-2-1 0 0 0,-2 2 0 0 0,-3 1-64 0 0,-3 0 64 0 0,1 2-64 0 0,-4-2 64 0 0,-4 2-64 20-26,1 1 64-20 26,-2 0 0 0 0,0 4 0 0 0,-3 0 0 0 0,0 3 0 0 0,0 0 0 0 0,-4 3 0 16-28,1 2 0-16 28,-1 2 0 0 0,-1 1 0 0 0,0 3 0 0 0,0 2 0 0 0,-1 2 0 0 0,3 0 0 0 0,1 0 0 0 0,2 0 64 0 0,1-2-64 0 0,4 0 0 0 0,3-3 0 0 0,0-2 64 0 0,5 0-64 0 0,3-3 0 0 0,0 0 0 0 0,4-3 64 0 0,3-2-64 0 0,3-4 0 0 0,1-2 0 0 0,4-6 0 0 0,-1 1 0 0 0,1-2 0 0 0,2-5 0 0 0,-2 0 0 0 0,-2-1 0 0 0,-1 0-64 0 0,-6 2 64 0 0,0 1-96 0 0,-5 1-8 0 0,-2 0-8 0 0,-4 2 0 0 0,-3 0 0 0 0,-5 0 32 0 0,-5 1 8 0 0,1 4 0 0 0,-3 2 0 0 0,1 1 72 0 0,-6 3 0 0 0,-6 4 0 0 0,-6 3 0 0 0,-1 3 160 0 0,-3 2-8 0 0,4 3 0 0 0,-1-2 0 0 0,5 1-8 0 0,4-1 0 0 0,1 2 0 0 0,4-3 0 0 0,4 2-32 0 0,2-2-8 0 0,4-2 0 0 0,3 0 0 0 0,3 0-104 0 0,3-1 0 0 0,0-4 0 0 0,5-1 0 0 0,4-1-264 0 0,4-4-56 0 0,6-2 0 0 0,7-3-9664 0 0</inkml:trace>
  <inkml:trace contextRef="#ctx0" brushRef="#br0" timeOffset="-2.14748E7">3019 3759 2303 3158 3177,'-3'1'200'0'0,"-2"1"-200"0"0,1 0 0 0 0,3-2 0 0 0,-1 0 592 0 0,0 0 80 0 0,-2 1 8 0 0,-5 1 8 0 0,1 1 224 0 0,0-1 48 0 0,0-1 0 0 0,3 1 8 0 0,3-2-80 0 0,0 2-24 0 0,4-2 0 0 0,3-2 0 0 0,2 2-256 0 0,1-2-48 0 0,2 2-16 0 0,3 0 0 0 0,0 0-72 0 0,0 2-24 0 0,4 1 0 0 0,-1 2 0 0 0,2 0 16 0 0,2 2 0 0 0,1 3 0 0 0,5 1 0 0 0,1 2-136 0 0,2 0-24 0 0,4 4-8 0 0,3-2 0 0 0,4 3-40 0 0,3 0 0 0 0,3 0-8 0 0,-4-3 0 0 0,-4-2-56 0 0,7 2-16 0 0,5 3 0 0 0,0 0 0 0 0,-9-2-16 0 0,3 4-8 0 0,7 1 0 0 0,3 4 0 0 0,-1 1-32 0 0,-2-1-8 0 0,2 0 0 0 0,-4-2 0 0 0,2 0-16 0 0,-2 1 0 0 0,0-1 0 0 0,1-1 0 0 0,-1-1-8 0 0,-1-1-8 0 0,-4 1 0 0 0,2-3 0 0 0,0-1-16 0 0,-3-1 0 0 0,1-1 0 0 0,-3 0 0 0 0,0-2-64 0 0,-4 0 0 0 0,-5-3 72 0 0,0 0-72 0 0,-1-2 64 0 0,0 0-64 0 0,-5-1 80 0 0,1-1-80 0 0,-1-1 64 0 0,-1-2-64 0 0,-6-1 0 0 0,1-2 72 0 0,-3 3-72 0 0,-3 1 96 0 0,0-3-96 0 0,-5 1 96 0 0,0 0-96 0 0,-3-1 0 0 0,1 3 72 0 0,-2-3-72 0 0,-2 1 0 0 0,2 1 0 0 0,-2 0 0 0 0,0 1 64 0 0,1-1-64 0 0,-1 0 0 0 0,0 1 64 0 0,1 0-64 0 0,-1-2 0 0 0,0 0 0 0 0,2 1 0 0 0,0 0 64 0 0,-2-1-64 0 0,1 0 0 0 0,1 1 0 0 0,-2-1 64 0 0,2 1-64 0 0,-2-2 64 0 0,0 3-64 0 0,1-1 64 0 0,-3-1-64 0 0,3-1 64 0 0,-3 1-64 0 0,1 0 64 0 0,0-1-64 0 0,-1-1 0 0 0,1 0 0 0 0,-2 0 0 0 0,0 0 0 0 0,1-1 0 0 0,-1-1 0 0 0,0-1 0 0 0,0-1 0 0 0,-1-1 0 0 0,-1-1 0 0 0,-1-1 64 0 0,0 1-64 0 0,-4-1 0 0 0,-1 1 0 0 0,-2-1 0 0 0,0 0 0 0 0,-3 4 0 0 0,-4 2 0 0 0,-1 2 0 0 0,2 1 0 0 0,-4 3 0 0 0,-1 3 0 0 0,-2 2 0 0 0,3 0 0 0 0,0 1 0 0 0,1 2 0 0 0,2 2-64 0 0,4-3 64 0 0,2 1 0 0 0,4 0 0 0 0,2 0 0 0 0,2 0 0 0 0,3-3 0 0 0,0-2 0 0 0,0-1 0 0 0,3 1 0 0 0,2 0 0 0 0,3 1 0 0 0,2-3 0 0 0,3 1 0 0 0,2-2 0 0 0,0-2 0 0 0,1-1 0 0 0,2-2 0 0 0,0 0 0 0 0,2-4 0 0 0,-2-1 64 0 0,2-1-64 0 0,-2-4 0 0 0,0 0 0 0 0,-1-1 0 0 0,-3-3 0 0 0,-4 1 0 0 0,-2 2 0 0 0,-1-1 0 0 0,-2-1 0 0 0,-2 0 0 0 0,-1 0 0 0 0,-4 1 0 0 0,1 1 0 0 0,-4-1 0 0 0,0 4 0 0 0,-4 0 0 0 0,1 3 0 0 0,-3 0 0 0 0,-1 3 0 0 0,-3 1 0 0 0,-1 2 0 0 0,0 4 0 0 0,-1 2 0 0 0,1-1-64 0 0,1 3 64 0 0,-1 0 0 0 0,-1 5 0 0 0,1-1 0 0 0,1 3 0 0 0,2 1 0 0 0,3-1 0 0 0,3-3 0 0 0,2 0 0 0 0,2-1 0 0 0,3-2 0 0 0,0 0 0 0 0,3-1 0 0 0,2 0 0 0 0,0-1 0 0 0,2-3 0 0 0,3 0 0 0 0,1-2 0 0 0,2-1 0 0 0,2-2 0 0 0,2-2 0 0 0,-1-3 0 0 0,2 0 0 0 0,-3-1 0 0 0,-2 1 0 0 0,3-5 0 0 0,4-2 0 0 0,0-4 64 0 0,0-1-64 0 0,-4 1 0 0 0,-3 1 0 0 0,-3 0-64 0 0,-5 2 64 0 0,-2 2-104 0 0,-3-1 40 0 0,-3 2 64 0 0,-4 2-80 0 0,-2 2 80 0 0,-3 2 0 0 0,-3 4-72 0 0,4 0 72 0 0,-4 2 0 0 0,-2 1 0 0 0,1 2 0 0 0,-2 3 0 0 0,2 1 88 0 0,-3 1-88 0 0,5-1 96 0 0,2 1-24 0 0,2-2 0 0 0,4 1 0 0 0,1-3 0 0 0,3 1-72 0 0,4-1 0 0 0,-2-1 72 0 0,3 0-72 0 0,4-1 0 0 0,1-1 0 0 0,2-2 0 0 0,0 1 0 0 0,3-2 0 0 0,-2 0 64 0 0,2-2-64 0 0,-1-1 0 0 0,-1 0 0 0 0,-1 0 64 0 0,-3-1-64 0 0,-2 3 0 0 0,-2-3 0 0 0,2 3 0 0 0,-3-3 0 0 0,1 3 0 0 0,-1-1 0 0 0,-1 1 0 0 0,1-1 0 0 0,-1 0 0 0 0,1 2 0 0 0,-2-1 0 0 0,2-1 0 0 0,-1 0 0 0 0,1 2 0 0 0,0-1 0 0 0,-1-1 0 0 0,-1 2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2.14748E7">4924 4638 919 2987 3505,'0'-2'80'0'0,"0"1"-80"0"0,0-1 0 0 0,0 0 0 0 0,0 2 632 0 0,-2 0 104 0 0,2 0 32 0 0,-1-1 0 0 0,1 1 512 0 0,-4-2 96 0 0,1 2 32 0 0,3 0 0 0 0,0 0-280 0 0,0 0-48 0 0,0 0-16 0 0,-23 25 0 0 0,20-15-496 0 0,-2 1-104 0 0,0 7-16 0 0,-2 5-8 0 0,-1 7-56 0 0,0 3-16 0 0,-2 6 0 0 0,-5 9 0 0 0,0 4 40 0 0,-3 4 8 0 0,-1 5 0 0 0,-4-3 0 0 0,3-12 32 0 0,-5 3 0 0 0,-1 4 8 0 0,-5 2 0 0 0,1 0-120 0 0,0-1-24 0 0,3 0-8 0 0,-1-5 0 0 0,3-3-48 0 0,4-3-16 0 0,1-3 0 0 0,3-4 0 0 0,4-7-128 0 0,3-2-24 0 0,2-6-8 0 0,2-3 0 0 0,1-3-16 0 0,1-2 0 0 0,3-5 0 0 0,-1-3 0 0 0,2 0 0 0 0,0-2-64 0 0,0-1 96 0 0,0-4-32 0 0,0-1 0 0 0,0-2-64 0 0,2 4 96 0 0,-2-4-32 0 0,0-2 24 0 0,0 7 0 0 0,0 0 0 0 0,0 0 0 0 0,1-31-88 0 0,-1 23 0 0 0,0-2 0 0 0,-1 0 0 0 0,-1 2 0 0 0,-1-2 0 0 0,-2-2 0 0 0,0 2 0 0 0,0 2 0 0 0,-2 2 0 0 0,1-1 0 0 0,-2 4 0 0 0,-1 0 0 0 0,1 1 0 0 0,-2 0 0 0 0,-1 2 0 0 0,-1 2 0 0 0,-1 3 0 0 0,0 3-64 0 0,-3 0 64 0 0,-1 4-64 0 0,-3 3 64 0 0,2-1-80 0 0,0 4 80 0 0,0 0 0 0 0,2 2 0 0 0,-1 0 0 0 0,3 0 0 0 0,-1-1 0 0 0,2 1 0 0 0,1 1 0 0 0,1-1 0 0 0,4 2 0 0 0,2-4 0 0 0,3-2 0 0 0,2-3 0 0 0,2-3 0 0 0,1-2 0 0 0,6 2 0 0 0,0-3 0 0 0,5-2 0 0 0,-1-2 0 0 0,5-3 0 0 0,-2 0 0 0 0,1-2 0 0 0,-1-3 104 0 0,1 0-32 0 0,-1-1-8 0 0,4-1-64 0 0,-4-3 64 0 0,-3 2-64 0 0,-1 0 64 0 0,-1-2-64 0 0,-1 0 0 0 0,-3 0 0 0 0,-2 1 0 26-21,-2-1 64-26 21,-1 0-64 27-19,-2 0 0-27 19,-4 0 64 0 0,-1 4-64 0 0,1 1 0 0 0,-1 0 0 0 0,-4 3 0 0 0,0 0-64 26-21,-1 4 64-26 21,0 1 0 0 0,-2 2 0 0 0,1 3 0 0 0,-1 1 0 0 0,-1 1-72 0 0,0 3 72 0 0,-2 1 0 0 0,4 1 0 0 0,1-5 0 0 0,3 2 0 0 0,1 1 0 0 0,1-2 0 0 0,1 2 0 0 0,1-1 0 0 0,3-1 0 25-21,2-1 0-25 21,1-1 0 0 0,2-3 0 0 0,2-1 0 0 0,2-2 0 0 0,3-1 0 0 0,1-2 0 0 0,-1 0 0 0 0,1-3 0 0 0,3-1 0 0 0,2-4 0 0 0,5 0 80 0 0,-1-2-80 0 0,-4-1 80 25-19,-2 2-80-25 19,-4 1 0 0 0,1-2 0 0 0,0 0 0 0 0,-2-3 0 0 0,-1 2 0 0 0,-3-1 0 0 0,-4-1-72 0 0,-3 0 72 0 0,0 5-64 0 0,-3-2 64 0 0,-2 3 0 0 0,-2-3-72 0 0,-2-3 72 0 0,-5-3 0 0 0,1 1 0 0 0,-2 0 0 0 0,-1 5-72 0 0,1 4 72 0 0,2 3-80 0 0,0 3 80 0 0,0 1-72 0 0,0 4 72 0 0,1-2-64 0 0,1 6 64 0 0,-1 2 0 0 0,2 1-64 0 0,2-1 64 0 0,0 2 0 0 0,1 4 0 0 0,4-4 0 0 0,0-2 0 0 0,1-1-64 0 0,2-2 64 0 0,2 1-104 0 0,3-3 40 0 0,-2-1 64 0 0,2-2-328 0 0,1 1-8 0 0,1-3 0 0 0,1 1 0 0 0,0-2-816 0 0,2 0-168 0 0,0 0-32 0 0,0-2-8 0 0,1 2-480 0 0,1-1-96 0 0</inkml:trace>
  <inkml:trace contextRef="#ctx0" brushRef="#br0" timeOffset="-2.14748E7">4317 5999 1375 3063 3041,'-1'-2'64'0'0,"-1"1"8"0"0,2 1-72 0 0,-2-2 0 0 0,2 2 0 0 0,0 0 0 0 0,0 0 544 0 0,0 0 96 0 0,0-2 24 0 0,-1 1 0 0 0,1-1 104 0 0,0 2 16 0 0,0 0 8 0 0,0 0 0 0 0,0 0-240 0 0,0 0-40 0 0,0 0-16 0 0,0 0 0 0 0,21-20-56 0 0,-19 17-16 0 0,1 0 0 0 0,0 1 0 0 0,-1-1 136 0 0,0 1 24 0 0,1-1 8 0 0,-1 1 0 0 0,-2 1 104 0 0,1-1 16 0 0,-1 2 8 0 0,0-2 0 0 0,0 2-40 0 0,0-1-8 0 0,0-1 0 0 0,0 0 0 0 0,0 2-240 0 0,2 0-48 0 0,-2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0,-21 16 0 0 0,17-13 0 0 0,3 1 0 0 0,-3 1 0 0 0,1 0 64 0 0,0 0-64 0 0,-2 3 0 0 0,0 0 0 0 0,0 2 64 0 0,0 0-64 0 0,0 1 0 0 0,-3 6 0 0 0,0 1 64 0 0,-4 1-64 0 0,2-1 0 0 0,-1 2 0 0 0,-1 0 64 0 0,-3 1-64 0 0,1 6 0 0 0,-4 2 64 0 0,0 1-64 0 0,-4 3 0 0 0,4 0 80 0 0,-3 1-80 0 0,1 1 64 0 0,-1-3-64 0 0,1-2 96 0 0,0 0-32 0 0,-3-1 0 0 0,2 1 0 0 0,-2-2 0 0 0,3-2 0 0 0,2-1 0 0 0,-3 3 0 0 0,-2 3 0 0 0,-4 3-64 0 0,-1 6 96 0 0,0-1-32 0 0,2-3 0 0 0,-2 1-64 0 0,4 0 96 0 0,-3-4-32 0 0,1-2 0 0 0,3-3-64 0 0,2-1 96 0 0,2-4-32 0 0,1-2 16 0 0,4-1 0 0 0,0-2 0 0 0,1 0 0 0 0,0 0-80 0 0,3-3 80 0 0,0 0-80 0 0,2-2 80 0 0,0 0-80 0 0,0 0 0 0 0,1-1 0 0 0,1-3 64 0 0,-1 1-64 0 0,0-1 0 0 0,1-1 0 0 0,1-2 64 0 0,0 1-64 0 0,0-4 0 0 0,2 2 0 0 0,1-3 64 0 0,-1-1-64 0 0,3 1 0 0 0,-2-2 0 0 0,2 0 64 0 0,2-2-64 0 0,-2 1 0 0 0,0-3 0 0 0,2 1 0 0 0,-2 3 0 0 0,0 0 64 0 0,9-24-64 0 0,-4 14 64 0 0,-1-2-64 0 0,2-3 0 0 0,-1 2 0 0 0,0 0 0 24-25,0-2 0-3 3,-3 2 0 1-2,-1 3-88-22 24,-1 0 88 0 0,0 2-96 21-23,-3 2 16-21 23,0-1 8 0 0,-2 2 0 22-24,0 2-24-22 24,-2 1-8 0 0,-3 2 0 0 0,2 2 0 0 0,0-1 8 0 0,-2 4 0 0 0,-3 0 0 0 0,0 4 0 0 0,1 0 32 0 0,-2 3 64 0 0,-5 3-104 0 0,3-1 40 0 0,1 1 64 0 0,-1 0 0 0 0,1 5 0 0 0,-1 0 0 0 0,4-4 0 0 0,1 2 0 0 0,1-2 0 0 0,3 1 0 0 0,1-4 0 0 0,2 0 0 0 0,1-1 0 0 0,3 1 0 0 0,0-3 0 0 0,3-2 0 0 0,2 0 0 20-25,0-3 0-20 25,5 0 64 0 0,0-2-64 0 0,1-1 64 0 0,2-4-64 0 0,1-1 96 0 0,-1-2-24 0 0,0-1 0 0 0,2-3 0 0 0,0-1-72 0 0,-2-1 96 0 0,-2 3-96 0 0,-1-4 96 0 0,0 2-96 0 0,-5-1 0 0 0,0 1 0 0 0,-4-2 0 0 0,1 3 0 0 0,-4-1 0 0 0,-1 3 0 0 0,0 1 0 0 0,-2 1 0 0 0,-2 1 0 0 0,1 3-64 0 0,-1 1 64 0 0,1 0-88 0 0,-1 1 24 0 0,0 4 0 0 0,-1 2 0 0 0,0-1 64 0 0,0 1-80 0 0,1 1 80 0 0,4-1-80 0 0,0-2 80 0 0,1 0 0 0 0,0 0 0 0 0,2-2 0 0 0,2 3 0 0 0,0-2 0 0 0,3-1 0 0 0,-2 0 0 0 0,2-1 0 0 0,1 1 0 0 0,-1-1 0 0 0,0-2 0 0 0,2 0-128 0 0,-2 2 24 0 0,0-2 0 0 0,0 0 0 0 0,1 0-56 0 0,-1-2-16 0 0,0 2 0 0 0,-2 0 0 0 0,2-2 0 0 0,-1 2 0 0 0,-3 0 0 0 0,1-1 0 19-23,-1 1 8-19 23,-1-2 0 0 0,0 0 0 0 0,0-1 0 0 0,0 1 168 0 0,-1-1 0 0 0,1 0-72 0 0,-2 0 72 0 0,1-1 0 0 0,1 4 0 0 0,0 0 0 0 0,0 0 0 0 0,0 0 0 0 0,0 0 0 0 0,0 0 64 0 0,0 0-64 0 0,0 0 64 0 0,0 0 0 0 0,0 0-64 0 0,-25 10 96 0 0,20-7 0 0 0,2 2 0 0 0,-2 0 0 0 0,0 0 0 0 0,0 2-8 0 0,-3-1-8 0 0,-1 4 0 0 0,1 2 0 0 0,-3-1-16 0 0,-1 4-64 0 0,1 0 96 0 0,-1 0-32 0 0,-3 3 0 0 0,1 0-64 0 0,-3 5 96 0 0,-3 0-32 0 0,-1 3 0 0 0,-2 2-64 0 0,-3 2 96 0 0,-2-1-32 0 0,0 4 16 0 0,-2-2 0 0 0,1 4 0 0 0,-4-4 0 0 0,5-1-8 0 0,-2-1 0 0 0,2 1 0 0 0,0-2 0 0 0,2 1-8 0 0,0-2 0 0 0,1-1 0 0 0,1-3 0 0 0,-1 2-64 0 0,2-6 64 0 0,5-2-64 0 0,0-2 64 0 0,1-2 16 0 0,1 0 0 0 0,3-3 0 0 0,-2 0 0 0 0,2-1 0 0 0,0 0 0 0 0,-1 0 0 0 0,1 1 0 0 0,3-3-8 0 0,1 0 0 0 0,0-1 0 0 0,1-1 0 0 0,2 0-72 0 0,1 0 64 0 0,1-3-64 0 0,1-1 64 0 0,3-1-64 19-24,0 0 0-19 24,0-1 0 0 0,2-1 0 0 0,-1-1 0 0 0,3-2 0 0 0,-1 0 0 0 0,0 1 64 20-25,1 0-64-20 25,-1-3 0 21-26,0 0 0-21 26,0 1 0 22-31,-1 1 0-1 3,0 2-72-3 2,-2-1 72-18 26,0 1-80 0 0,0 1 80 0 0,-4 2-96 0 0,3 0 96 0 0,-4 2-96 18-27,2 1 24-18 27,-4 4 0 18-27,2-1 0-18 27,-2 4 0 18-28,2 2 72-18 28,-1 1-96 17-28,1 2 96-17 28,-2-2-96 0 0,4 2 96 0 0,0-1 0 0 0,0 1 0 0 0,1-2 0 0 0,2-1 0 0 0,0-4 0 0 0,3-1 0 0 0,0-2 0 0 0,2 0 0 16-28,2-4 0-16 28,1-1 0 0 0,-1-3 0 0 0,3 0 0 0 0,1-4 0 0 0,-1-3 0 17-27,0 2-64-17 27,0-2 64 0 0,-2-1-96 0 0,0-3 96 0 0,-1 3-96 0 0,-4-1 96 17-30,0 3-104-2 3,-1-1 40-15 27,-2 0 64 0 0,-2 2-96 0 0,-3 1 96 0 0,0-1-96 0 0,-1 0 96 0 0,-1 3-88 0 0,1 1 88 0 0,-4 1-64 0 0,2 0 64 0 0,3 3-72 0 0,0 0 72 0 0,2 0-80 0 0,-1 0 80 0 0,1 0-104 0 0,1 0 24 0 0,1 1 8 0 0,1-1 0 0 0,0 2-232 0 0,5 0-48 0 0,1-1 0 0 0,-6-1-5712 0 0,0 0-1136 0 0</inkml:trace>
  <inkml:trace contextRef="#ctx0" brushRef="#br0" timeOffset="-2.14748E7">3413 7407 6911 3212 2416,'-6'-3'304'0'0,"4"2"64"0"0,1-1-296 0 0,-1 0-72 0 0,2 1 0 0 0,0-1 0 0 0,0 2 696 0 0,0-2 120 0 0,0 1 24 0 0,2-1 8 0 0,-1 0-48 0 0,-1 2-16 0 0,0 0 0 0 0,0 0 0 0 0,0 0-344 0 0,0 0-72 0 0,0 0-16 0 0,0 0 0 0 0,0 0 112 0 0,0 0 16 0 0,17 28 8 0 0,-17-16 0 0 0,1-1-72 0 0,1 2-24 0 0,0 6 0 0 0,-2 0 0 0 0,1 4-112 0 0,-1 2-24 0 0,2 5-8 0 0,-1-1 0 0 0,-1 6 48 0 0,-1 1 16 0 0,-1 2 0 0 0,1-1 0 0 0,-3 4-24 0 0,1-1-8 0 0,-2-2 0 0 0,0 6 0 0 0,-1 10-88 0 0,-1 2-8 0 0,2-3-8 0 0,-2-1 0 0 0,3 3-32 0 0,-3-3-8 0 0,4-2 0 0 0,-1-4 0 0 0,4-2-32 0 0,0-5-8 0 0,2-2 0 0 0,0-6 0 0 0,3-5-96 0 0,-5-3 64 0 0,1 0-64 0 0,1-3 0 0 0,0-2 112 0 0,-2 0-24 0 0,1 0-8 0 0,1-5 0 0 0,-2-1-16 0 0,0-6 0 0 0,0-1 0 0 0,0-1 0 0 0,-2-3-64 0 0,2 1 80 0 0,-1-4-80 0 0,-1-1 80 0 0,0-2-8 0 0,-1-2 0 0 0,0 1 0 0 0,-2-4 0 0 0,1-2-8 0 0,1 1-64 0 0,0-1 96 0 0,0-1-32 0 0,-1 3-64 0 0,-1 1 0 0 0,2 2 0 0 0,0 2 0 0 0,0 2 0 0 0,-1 1 0 0 0,3 2 0 0 0,-3 2 0 0 0,1-1-72 0 0,1 1-32 17-26,-1 1-8-17 26,1 1 0 0 0,-1 4 0 16-29,1 0 0 1 1,-1 2 0-17 28,2 0 0 14-27,1 1 112-14 27,-2-1 0 0 0,4-2-80 0 0,1 1 80 0 0,0-3 0 0 0,2-1-88 15-27,3 0 88-15 27,1-3-64 0 0,0-1-32 0 0,1-1 0 0 0,0-1 0 0 0,3-3 0 0 0,0-1-8 0 0,-1-1-8 0 0,-1-1 0 0 0,-2 1 0 0 0,-3-1 0 0 0,-1 2 0 0 0,-2 0 0 0 0,1 2 0 0 0,-4-2 40 0 0,0 2 8 0 0,-4-2 0 0 0,-1 2 0 15-28,-1-1 64-15 28,-2 1 0 0 0,-4 0 0 0 0,1 1 0 0 0,-1 0 88 0 0,1 1-24 0 0,2-1 0 0 0,0-1 0 0 0,0 1-64 0 0,3-1 64 0 0,1 1-64 0 0,3-3 64 0 0,4-1-224 0 0,4-2-40 0 0</inkml:trace>
  <inkml:trace contextRef="#ctx0" brushRef="#br0" timeOffset="-2.14748E7">3499 7417 3479 3280 2423,'-7'-10'72'0'0,"4"4"24"0"0,1 1 0 0 0,1 0 0 0 0,1 2-96 0 0,0 1 0 0 0,0 0 0 0 0,0-2 0 0 0,1-1 1792 0 0,-1-4 328 0 0,2 1 72 0 0,-2 2 16 0 0,3-1-600 0 0,-1 4-112 0 0,0 1-24 0 0,1 4-8 0 0,2 1-664 0 0,-2 4-136 0 0,4 1-24 0 0,-1 3-8 0 0,2 4-280 0 0,1 2-48 0 0,2-1-16 0 0,1 4 0 0 0,4 3-160 0 0,1 1-32 0 0,4 8 0 0 0,0-3-8 0 0,6 1-16 0 0,-3-1 0 0 0,3 3 0 0 0,-3-3 0 0 0,2 2 16 0 0,-1-1 0 0 0,-2-4 0 0 0,0 4 0 0 0,3-1 8 0 0,-1 3 8 0 0,0-1 0 0 0,-2-2 0 0 0,0 3 16 0 0,-2-4 0 0 0,-1-4 0 0 0,1 4 0 0 0,1 2 16 0 0,-1 1 8 0 0,4 0 0 0 0,-2 2 0 0 0,0-2-64 0 0,-4-1-16 0 0,1 0 0 0 0,-2-4 0 0 0,0 0 0 0 0,-3-3 0 0 0,0-1 0 0 0,-4-4 0 0 0,-2-4-64 0 0,0 0 0 0 0,-4-5 72 0 0,-1-2-72 0 0,-1 0 0 0 0,-1-4 0 0 0,-1 0 0 0 0,-1-1 64 0 0,-1-1 0 0 0,1-1 8 0 0,0-1 0 0 0,0 1 0 0 0,-2 0-8 0 0,0 1 0 0 0,2-1 0 0 0,0 0 0 0 0,0 0 0 0 0,0 0-64 0 0,0 0 96 0 0,0 0-32 0 0,0 0-64 0 0,0 0 80 0 0,0 0-80 0 0,0 0 80 0 0,0 0-80 0 0,0 0 0 0 0,-24-13 0 0 0,19 8 0 0 0,1-1 0 0 0,-2-1 0 0 0,-1 2-96 0 0,-1 0 96 0 0,1 4-88 0 0,-2-1 88 0 0,-1 2-64 0 0,0 3 64 0 0,0 2-88 0 0,0 2 88 0 0,-1 3-104 0 0,1 0 40 0 0,0-1-8 0 0,3 1 0 0 0,2-1 0 0 0,2 0 0 0 0,1 1 72 0 0,4-2 0 0 0,3-1 0 0 0,0 0 0 0 0,3-4-64 0 0,2 0 64 0 0,2 0-64 0 0,1-1 64 0 0,2-4-128 0 0,1 1 24 0 0,-3-4 0 0 0,0 0 0 0 0,2 0 32 0 0,-3-2 8 0 0,-1 1 0 0 0,-1-1 0 0 0,-2 1 64 0 0,-3 1 0 0 0,0 2-72 0 0,-2 1 72 0 0,-3 0 0 0 0,0 1 0 0 0,0 1 0 0 0,-1-2 0 0 0,-1 4 0 0 0,-3-1 0 0 0,2 3 80 0 0,0 0-80 0 0,-2 0 192 0 0,5-4-24 0 0,0 0 0 0 0,0 0 0 0 0,-17 23-56 0 0,14-17-16 0 0,3-1 0 15-26,0-1 0-15 26,1 0-96 0 0,3 1 0 0 0,1-1 0 0 0,0-4 0 0 0,3 1-272 0 0,2-4-48 0 0,1 0-16 0 0,2-4-6320 0 0,2-1-1272 0 0</inkml:trace>
  <inkml:trace contextRef="#ctx0" brushRef="#br0" timeOffset="-2.14748E7">1474 6277 6911 3236 2716,'-13'1'608'0'0,"6"1"-480"0"0,1 1-128 0 0,1 1 0 0 0,3-1 728 0 0,0 0 120 0 0,-1 2 24 0 0,-3 5 8 0 0,-3 6-384 0 0,0 4-80 0 0,-1 1-8 0 0,3 1-8 0 0,2-1-680 0 0,2 1-136 0 0,3-4-24 0 0,-2 1-8 0 0</inkml:trace>
  <inkml:trace contextRef="#ctx0" brushRef="#br0" timeOffset="-2.14748E7">1362 6817 5527 3233 2584,'-5'9'488'0'0,"0"-4"-392"0"0,2-1-96 0 0,1-2 0 0 0,2 1 896 0 0,-3 2 152 0 0,-2 4 32 0 0,-3 5 8 0 0,0 4-368 0 0,0 1-72 0 0,1-1-8 0 0,2-4-8 0 0,3-2-536 0 0,2-1-96 0 0,0-2 0 0 0,-1 0-3488 0 0,1 0-656 0 0</inkml:trace>
  <inkml:trace contextRef="#ctx0" brushRef="#br0" timeOffset="-2.14748E7">2639 6306 15199 2993 2676,'-13'10'672'0'0,"8"-5"144"0"0,0 2-656 0 0,2-1-160 0 0,1-1 0 0 0,1 0 0 0 0,1 2 0 0 0,1 2 0 0 0,4 8 0 0 0,2 1 0 0 0,3 3-752 0 0,3-1-184 0 0,5-3-40 0 0,0-4-8 0 0</inkml:trace>
  <inkml:trace contextRef="#ctx0" brushRef="#br0" timeOffset="-2.14748E7">2743 6678 1839 3101 2770,'-12'10'160'0'0,"4"-6"-160"0"0,2 3 0 0 0,1-2 0 0 0,1 2 1544 0 0,3-4 280 0 0,-1 0 48 0 0,-1 4 16 0 0,-1 4-544 0 0,1 4-112 0 0,0 0-16 0 0,3-2-8 0 0,3 0-936 0 0,2-3-184 0 0,3-2-88 0 0,4-5-5776 0 0</inkml:trace>
  <inkml:trace contextRef="#ctx0" brushRef="#br0" timeOffset="-2.14748E7">2048 8315 8287 3316 2205,'-2'1'736'0'0,"0"1"-584"0"0,1 0-152 0 0,1-1 0 0 0,-2 3 272 0 0,0-1 24 0 0,-3 3 8 0 0,-1 4 0 0 0,-2 3 256 0 0,-1 2 48 0 0,0-2 16 0 0,0-1 0 0 0,1 3-216 0 0,0-4-48 0 0,-2 1-8 0 0,0 1 0 0 0,-1 0-416 0 0,-1 0-96 0 0,2-3-8 0 0,-1 0-5392 0 0</inkml:trace>
  <inkml:trace contextRef="#ctx0" brushRef="#br0" timeOffset="-2.14748E7">1768 8694 919 3305 2076,'-3'4'80'0'0,"0"-1"-80"0"0,1-1 0 0 0,0-1 0 0 0,1 1 776 0 0,-1 0 144 0 0,-3 2 24 0 0,-1 1 8 0 0,-3 4-88 0 0,1-1-24 0 0,0 0 0 0 0,1-1 0 0 0,4-2-840 0 0,3-4-96 0 0,2 1-64 0 0,1-5 0 0 0</inkml:trace>
  <inkml:trace contextRef="#ctx0" brushRef="#br0" timeOffset="-2.14748E7">3362 8823 15199 3213 2184,'-13'18'672'0'0,"5"-7"144"0"0,3 2-656 0 0,0-3-160 0 0,4-3 0 0 0,1-2 0 0 0,0 5-88 0 0,0 6-48 0 0,1 7-16 0 0,4 5 0 0 0,3 0-1416 0 0,4-3-288 0 0,4-6-64 0 0,1-2 0 0 0</inkml:trace>
  <inkml:trace contextRef="#ctx0" brushRef="#br0" timeOffset="-2.14748E7">3346 9475 12895 3216 1933,'-18'13'576'0'0,"8"-6"112"0"0,2 1-552 0 0,1-3-136 0 0,4-3 0 0 0,1-1 0 0 0,1 1 280 0 0,-1 1 24 0 0,0 2 8 0 0,2 0 0 0 0,4 0-1016 0 0,1-3-192 0 0,3-4-48 0 0,3-3-8 0 0,3-3 792 0 0,-3-5 160 0 0</inkml:trace>
  <inkml:trace contextRef="#ctx0" brushRef="#br0" timeOffset="-2.14748E7">4424 8818 14279 2926 2019,'2'3'1272'0'0,"-1"0"-1016"0"0,3 2-256 0 0,-1-2 0 0 0,2 1-880 0 0,2-1-224 0 0,4 5-48 0 0,7 4 0 0 0,10 1 64 0 0,0 0 8 0 0,2 0 8 0 0,-1-3 0 0 0</inkml:trace>
  <inkml:trace contextRef="#ctx0" brushRef="#br0" timeOffset="-2.14748E7">4709 9099 2759 2966 1854,'6'8'120'0'0,"-3"-3"32"0"0,2 1-152 0 0,-1-1 0 0 0,-3-1 0 0 0,1-3 0 0 0,1 3 704 0 0,2 2 120 0 0,0 2 16 0 0,3 4 8 0 0,2 1 56 0 0,-3-1 16 0 0,1-1 0 0 0,-3 1 0 0 0,1-3-344 0 0,-1 1-64 0 0,0 0-8 0 0,-1 0-8 0 0,1-2-400 0 0,-1 2-96 0 0,1-2 0 0 0,2-1-4840 0 0</inkml:trace>
  <inkml:trace contextRef="#ctx0" brushRef="#br0" timeOffset="-2.14748E7">6801 6035 4607 2866 3137,'0'0'408'0'0,"0"0"-328"0"0,0 0-80 0 0,0 0 0 0 0,1 0 576 0 0,-1 0 96 0 0,2-2 16 0 0,-2 4 8 0 0,3 0 296 0 0,1 1 64 0 0,1 2 16 0 0,1 0 0 0 0,4 5-48 0 0,2 0-16 0 0,2 1 0 0 0,4 2 0 0 0,5 4-248 0 0,5 1-56 0 0,5 3 0 0 0,3 0-8 0 0,-3 1-248 0 0,2-1-40 0 0,1 5-16 0 0,2-3 0 0 0,1-1-80 0 0,-3 1-24 0 0,1 3 0 0 0,-1 4 0 0 0,0 6-96 0 0,-2-3-16 0 0,1-2-8 0 0,-1-3 0 0 0,1-2-32 0 0,-1 2-8 0 0,4 0 0 0 0,-2-3 0 0 0,1-2 16 0 0,2 0 0 0 0,5-2 0 0 0,-1 1 0 0 0,-13-6-40 0 0,4 2-8 0 0,4 0 0 0 0,0 2 0 0 0,-4 1-96 0 0,-4-4 72 0 0,-5-3-72 0 0,-4 0 64 0 0,-3-3-64 0 0,-3 1 0 0 0,-4-1 0 0 0,-1-1 64 0 0,-3 0-64 0 0,-4-4 0 0 0,0 1 0 0 0,-1 0 0 0 0,1 2 64 0 0,-3 0-64 0 0,2-8 0 0 0,0 4 64 0 0,-1 5-64 0 0,1-5 64 0 0,1-7-64 0 0,0 1 64 0 0,1 2-64 0 0,1 3 0 0 0,0-1 0 0 0,-1 2 64 0 0,3 3-64 0 0,-2 2 0 0 0,3 5 0 0 0,-1-2 0 0 0,-1-7 0 0 0,1-1 0 0 0,1 0 0 0 0,-1 2 0 0 0,-1 3 0 0 0,1-4 0 0 0,-2-1 0 0 0,0-3 0 0 0,-2 0 0 0 0,0-1 0 0 0,1-1 0 0 0,-3 2 0 0 0,1 3 0 0 0,0-4 0 0 0,-1-2 64 0 0,1-2-64 0 0,-2-2 0 0 0,-2-7 0 0 0,2-8 0 0 0,-1 1 0 0 0,-3 1 0 0 0,-1 4 64 0 0,2 6-64 0 0,-2 0 0 0 0,0-4 0 0 0,-1-1 0 0 0,-3 0 0 0 0,0 3 0 0 0,-1 5 0 0 0,0 2 0 0 0,0 3 0 0 0,-2-3 0 0 0,1-2 0 0 0,-4 3 0 0 0,2 4 0 0 0,0 1 0 0 0,0 7 0 0 0,-2 0 0 0 0,2 0 0 0 0,1 3 0 0 0,4 5 0 0 0,0 0 0 0 0,4 0 0 0 0,4 2 0 0 0,2 3 0 0 0,3-3 0 0 0,3-6 0 0 0,2 0 0 0 0,2-1 0 0 0,1-2 0 0 0,2 4 0 0 0,-1-7 0 0 0,4-3 0 0 0,2-2 0 0 0,3-1 0 0 0,0-2 0 0 0,0-2 0 0 0,2 1 0 0 0,0-3 0 0 0,-1-2 0 0 0,-1-2-72 0 0,-3-4 72 0 0,-4 2 0 0 0,-2 0 0 0 0,-3 4-96 0 0,-4-4 96 0 0,-2-5-96 0 0,-4 4 96 0 0,-2 2-80 0 0,-3 3 80 0 0,-2-4-64 0 0,-3-1 64 0 0,-2-3-64 0 0,-4 5 64 0 0,2 4-64 0 0,-3 6 64 0 0,-4 11 0 0 0,-2-1-80 0 0,-2 1 80 0 0,-2-1 0 0 0,1 4 0 0 0,2 3 0 0 0,0 2 0 0 0,3 0 0 0 0,4 1 0 0 0,3-3 64 0 0,3-3-64 0 0,5-2 72 0 0,1 0-72 0 0,4-1 0 0 0,5-4 72 0 0,0 0-72 0 0,2-1 0 0 0,3-1 0 0 0,3-1 0 0 0,3-2 0 0 0,4-1 0 0 0,3-5 64 0 0,2-2-64 0 0,-1-3 0 0 0,1-2 0 0 0,0-2 72 0 0,-4 2-72 0 0,-1-1 0 0 0,-2-2 0 0 0,-3-4 0 0 0,-4 1 0 0 0,-3 3 0 0 0,-3 3 0 0 0,-1-2 0 0 0,-4-2 0 0 0,-2 2 0 0 0,0 4 0 0 0,1-5 0 0 0,-3-4-104 0 0,1 1 40 0 0,0 3-184 0 0,-2 1-32 0 0,-2 4-8 0 0,1-5-9032 0 0</inkml:trace>
  <inkml:trace contextRef="#ctx0" brushRef="#br0" timeOffset="-2.14748E7">6681 6125 2759 2916 3116,'-8'4'248'0'0,"-1"2"-248"0"0,4 1 0 0 0,2-2 0 0 0,2-2 544 0 0,-3 0 56 0 0,-2 7 8 0 0,-6 3 8 0 0,1 2 312 0 0,1 2 56 0 0,7 4 8 0 0,3-8 8 0 0,4-6-312 0 0,6-4-64 0 0,3-3-16 0 0,2-3 0 0 0,3-2-256 0 0,-3-2-48 0 0,2-3-16 0 0,-4 2 0 0 0,-2-2-136 0 0,-4 4-32 0 0,-2 1-8 0 0,-2-2 0 0 0,-3-6-112 0 0,-3 2 0 0 0,-1 2 0 0 0,-2 4 0 0 0,-1 4-552 0 0,1-3-136 0 0</inkml:trace>
  <inkml:trace contextRef="#ctx0" brushRef="#br0" timeOffset="-2.14748E7">8213 7255 5423 2812 3391,'0'-5'480'0'0,"-2"1"-384"0"0,2 1-96 0 0,0 0 0 0 0,2 3 248 0 0,-2-2 24 0 0,0 2 8 0 0,0-5 0 0 0,0 0 296 0 0,0-3 64 0 0,0 0 16 0 0,0 0 0 0 0,0-1 48 0 0,0 3 0 0 0,0-1 8 0 0,0 2 24 0 0,-2 2 40 0 0,2-2 16 0 0,-2 2 0 0 0,1-2 0 0 0,1 2-80 0 0,-4-1-8 0 0,3 3-8 0 0,-1 1 16 0 0,1 3-120 0 0,-3 0-24 0 0,3 2-8 0 0,-3 3 0 0 0,1 6-296 0 0,1 2-56 0 0,1 0-16 0 0,-1 6 0 0 0,0 6-88 0 0,2 0-16 0 0,-1-4-8 0 0,1 4 16 0 0,1 7-16 0 0,-1 3-8 0 0,2 6 0 0 0,-2 4 0 0 0,2 1 8 0 0,-2 4 0 0 0,0 1 0 0 0,-2-2 16 0 0,2 1-32 0 0,-2-4 0 0 0,-1 1-64 0 0,2-11 96 0 0,-1-6-96 0 0,0 3 0 0 0,1 4 0 0 0,-3 4 0 0 0,3 0 0 0 0,-1-1 0 0 0,0-2 96 0 0,2-5-8 0 0,0 0 16 0 0,0-4 8 0 0,2-4 0 0 0,-2-4 0 0 0,2-1-16 0 0,-1-3 0 0 0,-1-4 0 0 0,0 1 0 0 0,0-2-96 0 0,0-1 88 0 0,0 1-88 0 0,0-3 80 0 0,0-4-80 0 0,0 0 96 0 0,0-1-96 0 0,2-2 96 0 0,-2-2-96 0 0,2 0 0 0 0,-1-3 72 0 0,-1 0-72 0 0,2 0 0 0 0,1-3 64 0 0,-1 0-64 0 0,-1-2 0 0 0,1-2 72 0 0,-2 7-72 0 0,0 0 96 0 0,0-33-96 0 0,0 23 64 0 0,-2-3-64 0 0,1 0 0 0 0,-1 0 0 0 0,-1 1 0 0 0,0 1 0 0 0,-1 1 0 0 0,1 2 0 0 0,0 0 0 0 0,-2 1 80 0 0,0 7-80 0 0,-2-3 64 0 0,2 0-64 0 0,-1 3 0 0 0,-2 0-80 0 0,-2 3 80 0 0,-2 2 0 0 0,1 1 0 0 0,-2 4-64 0 0,-1 0 64 0 0,1 0 0 0 0,-2 0 0 0 0,4 5 0 0 0,-1-2 0 0 0,3 2 0 0 0,0-2 0 0 0,3 0-64 0 0,3 2 64 0 0,-1-1 0 0 0,4 0 0 0 0,0 0 0 0 0,4-1 0 0 0,0 1 0 0 0,5-1 0 0 0,-1-3 0 0 0,0 0 0 0 0,5-4 0 0 0,4 1 0 0 0,4-2 0 0 0,0-2 0 0 0,4-3 0 0 0,-2-2 0 0 0,3-3 0 0 0,-3-3 0 0 0,0-2 0 0 0,0-1 0 0 0,-3-2 0 0 0,-2-1 0 0 0,-5 3 0 0 0,-1-4 0 0 0,-4 2 0 0 0,-3-2 0 0 0,-3 2 0 0 0,-4-2 0 0 0,-3 4 0 0 0,-3-1 0 0 0,-4 2 0 0 0,-1 4 0 0 0,-3-1 0 0 0,-4 4 0 0 0,0 3 0 0 0,2 0 0 0 0,2 3 0 0 0,-4 4 0 0 0,0 1 0 0 0,1 2 0 0 0,-1 1 0 0 0,2 1 0 0 0,1 3 0 0 0,3-2 0 0 0,2 2 0 0 0,1-1 0 0 0,2 1 64 0 0,1 2-64 0 0,5-4 0 0 0,1-2 0 0 0,2 1 0 0 0,4-1 0 0 0,0 1 0 0 0,5-1 0 0 0,2-1 0 0 0,2-5 0 0 0,0-2 0 0 0,2-1 0 0 0,0-5 0 0 0,1-1 0 0 0,4 0 0 0 0,0-5 0 0 0,3-1 0 0 0,-3-3 0 0 0,-1-1 0 0 0,-4-1 0 0 0,-2 0 0 0 0,-4 2 0 0 0,-5 1 0 0 0,-2 1 0 0 0,-4 1 64 0 0,-1 0-64 0 0,-5 0 0 0 0,-2 2 0 0 0,-1 0 0 0 0,-4 3 80 0 0,-2 2-80 0 0,1-1 64 0 0,0 4-64 0 0,1 0 0 0 0,-3 2 0 0 0,1 1 0 0 0,1 4 0 0 0,-1-1 0 0 0,3 1 0 0 0,0-1 0 0 0,5 1-112 0 0,2 0 16 0 0,2-1 0 0 0,2 1 0 0 0,1-2-120 0 0,4 0-16 0 0,3 1-8 0 0,3-1 0 0 0,2 0-776 0 0,3-3-152 0 0</inkml:trace>
  <inkml:trace contextRef="#ctx0" brushRef="#br0" timeOffset="-2.14748E7">8221 8574 2303 2834 3023,'-2'-1'200'0'0,"1"-1"-200"0"0,-1 2 0 0 0,2 0 0 0 0,-2-2 520 0 0,1 1 64 0 0,-1-1 16 0 0,-1 1 0 0 0,-1-3 504 0 0,1-1 104 0 0,0 4 16 0 0,1-3 8 0 0,1 3-16 0 0,1 2 0 0 0,1 1 0 0 0,3 1 0 0 0,-1-1-288 0 0,0 3-64 0 0,4 3-16 0 0,1 2 0 0 0,0 0-120 0 0,4 5-24 0 0,1-1-8 0 0,2 3 0 0 0,-4-6-248 0 0,4 4-40 0 0,5 3-16 0 0,4 4 0 0 0,3 2-168 0 0,2 1-32 0 0,1-2 0 0 0,4 5-8 0 0,4 1-64 0 0,3 4-16 0 0,5 5 0 0 0,2 3 0 0 0,-1 2-8 0 0,-1 1-8 0 0,1-1 0 0 0,-3-3 0 0 0,-10-8-24 0 0,3 0-64 0 0,-1 2 96 0 0,0 1-32 0 0,0 1 0 0 0,0 2-64 0 0,2 1 96 0 0,1 2-32 0 0,3 2 16 0 0,-5-2 0 0 0,-1 3 0 0 0,-1-1 0 0 0,-2-3-8 0 0,-5 1 0 0 0,-2 1 0 0 0,-3-2 0 0 0,-2-6 24 0 0,-2-1 8 0 0,0 3 0 0 0,-4-3 0 0 0,-2-6 8 0 0,-1-1 0 0 0,-2 0 0 0 0,1 4 0 0 0,1 4-24 0 0,-1-3-8 0 0,2 1 0 0 0,0-3 0 0 0,1-1 0 0 0,-1 2 0 0 0,0 1 0 0 0,2-3 0 0 0,-1-2-16 0 0,1-4 0 0 0,0-1 0 0 0,-2-5 0 0 0,2-2-64 0 0,0-1 80 0 0,-2-3-80 0 0,0 3 80 0 0,0 6-80 0 0,-1 0 0 0 0,-1-6 0 0 0,-1-2 64 0 0,0-3-64 0 0,0-1 0 0 0,-4-2 72 0 0,1-2-72 0 0,0 1 64 0 0,1-3-64 0 0,-3 1 64 0 0,0-2-64 0 0,0 0 64 0 0,-2 3-64 0 0,3-3 64 0 0,-1-5-64 0 0,0-5 64 0 0,-1 5-64 0 0,-1 7 64 0 0,0-4-64 0 0,0 1 0 0 0,1-1 64 0 0,-3 4-64 0 0,3-4 0 0 0,-1-5 0 0 0,-1 1 0 0 0,1 1 0 0 0,0 0 0 0 0,0 2 0 0 0,-1-5 0 0 0,0-6 0 0 0,-2 0 0 0 0,0-1 0 0 0,0 2 0 0 0,-4 0 0 0 0,-1-1 0 0 0,-1 1 0 0 0,-2 3 0 0 0,-2 1 0 0 0,-3 2 0 0 0,1 2-128 0 0,-1 2 24 0 0,-2 3 0 0 0,-1 3 0 0 0,3 5 8 0 0,-2 4 8 0 0,-2-1 0 0 0,3 4 0 0 0,-1 0 88 0 0,3-2 0 0 0,4 0 0 0 0,2 2 0 0 0,1 0 0 0 0,1-1 0 0 0,6 3 0 0 0,3-9 0 0 0,-2-3 0 0 0,4 2 0 0 0,4 3 0 0 0,2-4 0 0 0,-1-3 0 0 0,1-1 0 0 0,2 3 0 0 0,3 0 0 0 0,0-5 0 0 0,0 0 0 0 0,0-3 0 0 0,0-2 0 0 0,-1-2 0 0 0,-3 1 0 0 0,-2-3 0 0 0,-4 3-64 0 0,-1-4 64 0 0,-4 3 0 0 0,-1-1 0 0 0,-4 0 0 0 0,-1 0 0 0 0,-2 1-80 0 0,-3 2 80 0 0,-6 8 0 0 0,0 7 0 0 0,-3-2-64 0 0,2-3 64 0 0,1 4 0 0 0,-3 5 0 0 0,2 3 0 0 0,1-1 0 0 0,1-3 0 0 0,4-1 0 0 0,3-2 0 0 0,2-2 0 0 0,4-1 0 0 0,2-2 0 0 0,3-1 0 0 0,3 0 0 0 0,2-3 0 0 0,0-1 0 0 0,5-1 0 0 0,3-4 0 0 0,3-3 0 0 0,2-4 0 0 0,-1 2 0 0 0,-1-3 0 0 0,-3 0 0 0 0,-3 0 0 0 0,-4 0 0 0 0,-1 3 0 0 0,-5 0-80 0 0,-2 2 8 0 0,-4 1 0 0 0,-3 4 0 0 0,-2-4 0 0 0,-1-1 72 0 0,-4 1 0 0 0,-4 7-72 0 0,-1 5 72 0 0,-3 9-64 0 0,0-1 64 0 0,1-2-80 0 0,0 1 80 0 0,3-4 0 0 0,2-1 0 0 0,1-1-64 0 0,1-4 64 0 0,2-1 0 0 0,1 1 0 0 0,0 0-80 0 0,3 1 80 0 0,0 4-256 0 0,3-4-8 0 0,1 0-8 0 0,2-3-6432 0 0,4 0-1288 0 0</inkml:trace>
  <inkml:trace contextRef="#ctx0" brushRef="#br0" timeOffset="-2.14748E7">8806 8108 1375 2577 3244,'-2'-2'128'0'0,"1"0"-128"0"0,1 2 0 0 0,0 0 0 0 0,-2 0 600 0 0,0 0 96 0 0,2-1 16 0 0,-3-3 8 0 0,0 3 304 0 0,0-1 64 0 0,-1 0 16 0 0,1-1 0 0 0,1 3-128 0 0,1-1-24 0 0,1 1-8 0 0,-2-2 0 0 0,2 2-232 0 0,0 0-40 0 0,3 0-16 0 0,-1 0 0 0 0,0 0-104 0 0,1 0-16 0 0,0 0-8 0 0,-3 0 0 0 0,0 0-24 0 0,0 0-8 0 0,0 0 0 0 0,28-2 0 0 0,-20 2-72 0 0,2-1-8 0 0,3-1-8 0 0,2-1 0 0 0,0 1-72 0 0,1 0-16 0 0,4 1 0 0 0,0-1 0 0 0,0 0-120 0 0,1 1-24 0 0,2-1-8 0 0,3 1 0 0 0,2-3-64 0 0,0 3-8 0 0,-3-1-8 0 0,-2 2 0 0 0,0-2-24 0 0,-3 2 0 0 0,-2 2 0 0 0,-4-2 0 0 0,-2 0-64 0 0,-2 0 0 0 0,-4 2 0 0 0,-1-2 64 0 0,-1 0-64 0 0,-3 1 0 0 0,-1-1 0 0 0,-3 0 0 0 0,0-1 0 0 0,-2 1 0 0 0,1 0 0 0 0,-2-2 0 0 0,-2 0-312 0 0,-4 2-24 0 0,2-1-8 0 0,-1 1 0 0 0,-1-2-1312 0 0,-3 0-264 0 0</inkml:trace>
  <inkml:trace contextRef="#ctx0" brushRef="#br0" timeOffset="-2.14748E7">8873 8058 1839 2576 3341,'-5'4'80'0'0,"2"-3"16"0"0,0 1-96 0 0,1 0 0 0 0,1-1 0 0 0,-1 1 0 0 0,0 1 608 0 0,-3 2 96 0 0,-1 5 16 0 0,-2 1 8 0 0,-2 6 240 0 0,-2-2 56 0 0,2 1 0 0 0,2 2 8 0 0,0-1-88 0 0,1 1-16 0 0,1 0-8 0 0,-1-2 0 0 0,4 1-56 0 0,0-4 0 0 0,-1 2-8 0 0,3-4 0 0 0,1 1-176 0 0,-2-4-32 0 0,2 0-8 0 0,0-1 0 0 0,0-2-192 0 0,-2-2-48 0 0,2 0-8 0 0,0 0 0 0 0,0-1-120 0 0,2 0-24 0 0,-2-1-8 0 0,2-1 0 0 0,-2 0-48 0 0,1 0-16 0 0,-1 2 0 0 0,0 0 0 0 0,4-2-48 0 0,-3 0-16 0 0,4-2 0 0 0,-1 0 0 0 0,2 1 0 0 0,1-3 0 0 0,3 1 0 0 0,-1-2 0 0 0,3 2-40 0 0,-1-2-8 0 0,4 0 0 0 0,-2 2 0 0 0,2-1-64 0 0,0 1 96 0 0,-2 2-96 0 0,0-1 96 0 0,2 2 8 0 0,-3 2 8 0 0,-1 1 0 0 0,-1 0 0 0 0,0 2-112 0 0,-2 0 0 0 0,-1 2 0 0 0,1-1 0 0 0,-2 2 0 0 0,1 1 0 0 0,1 0 0 0 0,0 1 0 0 0,-1 0 0 0 0,-1 0 0 0 0,1 1 0 0 0,0 1 0 0 0,-1-2 0 0 0,-1 0 0 0 0,0 0 0 0 0,-2-1 0 0 0,-1 1 0 0 0,-4 0 0 0 0,1 0 0 0 0,-4-2 0 0 0,-2 2 0 0 0,-1-2 0 0 0,-2-1 0 0 0,-1 1 0 0 0,-6 0 0 0 0,-1 1 0 0 0,-2-3 0 0 0,1 2 0 0 0,1-3 0 0 0,-4 2 0 0 0,1-2 0 0 0,-1 1 0 0 0,3-2 0 0 0,1-1 64 0 0,0 0-64 0 0,3-3 0 0 0,3 2 0 0 0,2-4 0 0 0,1 2 0 0 0,0-3 0 0 0,3 1 0 0 0,-1 1 0 0 0,2-3 0 0 0,2 1 0 0 0,0 0 0 0 0,-1-1 0 0 0,3 0 0 0 0,-1-1 0 0 0,0 1-96 0 0,4-1-24 0 0,0 2 0 0 0,1-2 0 0 0,2-1-416 0 0,3 1-80 0 0</inkml:trace>
  <inkml:trace contextRef="#ctx0" brushRef="#br0" timeOffset="-2.14748E7">9496 8223 10135 2423 3279,'-8'1'448'0'0,"3"1"96"0"0,0 0-440 0 0,0 1-104 0 0,2-1 0 0 0,0 1 0 0 0,-1 2 1216 0 0,-4 5 216 0 0,-5 6 40 0 0,-2 5 16 0 0,1 6-272 0 0,0-3-64 0 0,4 1 0 0 0,6-4-8 0 0,2-1-664 0 0,2-3-136 0 0,3-1-24 0 0,4-1-8 0 0,1 0-160 0 0,4-4-32 0 0,1-1-8 0 0,1-2 0 0 0,3-3-16 0 0,1-2-8 0 0,3-3 0 0 0,1-3 0 0 0,2-2-8 0 0,3-3 0 0 0,-1-4 0 0 0,0-1 0 0 0,-3 0-16 0 0,-1 0 0 0 0,-4 0 0 0 0,-2-2 0 0 0,-1 0-64 0 0,-4-3 0 0 0,-1 2 0 0 0,-3-4 64 0 0,-5 0-64 0 0,-4-1 0 0 0,-1 1 0 0 0,-4 0 64 0 0,-3 1-64 0 0,-3-1 0 0 0,-3 0 72 0 0,-4 2-72 0 0,-2 2 80 0 0,-1 1-16 0 0,4 4-64 0 0,-3 1 96 0 0,-2 0-96 0 0,-1 3 88 0 0,2 4-88 0 0,2 1 80 0 0,1 2-80 0 0,2 2 0 0 0,1 0 0 0 0,3-1 0 0 0,2 2 0 0 0,2 1 0 0 0,2-1 0 0 0,1 0-88 0 0,3 2-144 0 0,0-1-32 0 0,4 1-8 0 0,0-1-9416 0 0</inkml:trace>
  <inkml:trace contextRef="#ctx0" brushRef="#br0" timeOffset="-2.14748E7">3417 2174 3223 2773 3059,'1'-1'288'0'0,"-1"-1"-288"0"0,0 0 0 0 0,0 1 0 0 0,2-1 608 0 0,0 0 64 0 0,-1-1 8 0 0,3-2 8 0 0,-1-3 288 0 0,2 0 56 0 0,1-2 16 0 0,1-2 0 0 0,-2 2-96 0 0,1 1-24 0 0,-2 2 0 0 0,1-1 0 0 0,1-2-152 0 0,1-2-32 0 0,-1 3-8 0 0,1-3 0 0 0,0 2-128 0 0,-3 2-24 0 0,1 0-8 0 0,-1 0 0 0 0,-1 1-120 0 0,-1 0-24 0 0,-1 2-8 0 0,1 2 0 0 0,-2 0-128 0 0,0 0-24 0 0,0 1-8 0 0,0 0 0 0 0,0 1-96 0 0,0-1-16 0 0,0 2-8 0 0,-2 0 0 0 0,2 0-64 0 0,0 0-16 0 0,0 2 0 0 0,-1 1 0 0 0,1-3-64 0 0,0 0 0 0 0,0 0 72 0 0,0 0-72 0 0,0 34 0 0 0,0-24 0 0 0,0 0 0 0 0,1 0 64 0 0,-1 5-64 0 0,0 1 64 0 0,0 2-64 0 0,0 2 64 0 0,0 1-64 0 0,0 1 96 0 0,2 2-32 0 0,-2-1 0 0 0,2 2-64 0 0,-2-2 96 0 0,1 0-32 0 0,2-1 0 0 0,-1-3-64 0 0,0-1 64 0 0,-1-1-64 0 0,1-2 64 0 0,0-2-64 0 0,-1-3 0 0 0,3-2 0 0 0,-1-2 0 0 0,0 1-80 0 0,0-4-24 0 0,1 0-8 0 0,1-3-9336 0 0</inkml:trace>
  <inkml:trace contextRef="#ctx0" brushRef="#br0" timeOffset="-2.14748E7">3473 2406 5527 2773 3112,'0'0'488'0'0,"0"0"-392"0"0,0 0-96 0 0,0 0 0 0 0,0 0 1032 0 0,0 2 184 0 0,0-2 40 0 0,1 1 8 0 0,1 1 272 0 0,1 1 48 0 0,2-1 16 0 0,-5-2 0 0 0,0 0-592 0 0,0 0-112 0 0,35 6-32 0 0,-24-6 0 0 0,4 0-392 0 0,-2 0-88 0 0,3-1-8 0 0,3-3-8 0 0,-1 1-192 0 0,1-2-40 0 0,1 0-8 0 0,0 2 0 0 0,0 1-128 0 0,-4 1 64 0 0,0-1-64 0 0,-2 2 0 0 0,-3 0 0 0 0,-1 0 0 0 0,-2 0 0 0 0,-1 0 0 0 0,-2 2-320 0 0,0-1-88 0 0</inkml:trace>
  <inkml:trace contextRef="#ctx0" brushRef="#br0" timeOffset="-2.14748E7">3382 3298 9215 3048 3662,'2'-5'816'0'0,"-1"1"-656"0"0,1 0-160 0 0,0 4 0 0 0,-1-1 832 0 0,1-3 128 0 0,3-1 24 0 0,2-3 8 0 0,1-3 192 0 0,3-2 32 0 0,2-1 16 0 0,-1 3 0 0 0,1 3-632 0 0,2-1-128 0 0,-4 5-24 0 0,1 0-8 0 0,-1 3-248 0 0,1-1-56 0 0,-2 2-8 0 0,0 2 0 0 0,-1 1-64 0 0,1 2-64 0 0,-1 0 96 0 0,-1 0-96 0 0,-2 3 88 0 0,1 0-88 0 0,-2 2 80 0 0,-2 1-80 0 0,0 3 64 0 0,-3-1-64 0 0,-1 2 0 0 0,-4-1 72 0 0,-2 4-72 0 0,1-1 0 0 0,-3-2 0 0 0,0 3 64 0 0,-3 0-64 0 0,1 0 0 0 0,-1 2 0 0 0,-1-2 64 0 0,1-2-64 0 0,1-1 64 0 0,1 0-64 0 0,2-4 64 0 0,0 1 64 0 0,3-4 0 0 0,0 2 8 0 0,1-5 0 0 0,1 0 24 0 0,2-2 0 0 0,1-1 0 0 0,1-1 0 0 0,1 1-8 0 0,3 0 0 0 0,0-1 0 0 0,3-1 0 0 0,-2 0 8 0 0,4 2 0 0 0,0-2 0 0 0,2 0 0 0 0,3 0 16 0 0,1 0 8 0 0,0 0 0 0 0,1-2 0 0 0,-1 1-96 0 0,2 1-24 0 0,4-2 0 0 0,1 0 0 0 0,0 1 0 0 0,-2-1-64 0 0,0 0 96 0 0,-4 2-32 0 0,-1 0-64 0 0,-4 0 0 0 0,-1 2 0 0 0,-2 0 64 0 0,-3-1-64 0 0,-1 1 0 0 0,-2 0 0 0 0,1 1 0 0 0,-3-2 0 0 0,-1 1-96 0 0,0 0 32 0 0,0 1 64 0 0,2-1-336 0 0,-2 1-8 0 0,2-1 0 0 0,-2-1 0 0 0,0 1-168 0 0,1 0-40 0 0,-1-1-8 0 0,0-1-8560 0 0</inkml:trace>
  <inkml:trace contextRef="#ctx0" brushRef="#br0" timeOffset="-2.14748E7">1079 4178 4607 3091 3505,'-1'-2'408'0'0,"-1"0"-328"0"0,1 1-80 0 0,1 1 0 0 0,0-2 528 0 0,0 1 88 0 0,-2-1 24 0 0,0-1 0 0 0,1-2 192 0 0,1-2 48 0 0,-2 1 8 0 0,4-1 0 0 0,1-3 16 0 0,0 2 8 0 0,2 0 0 0 0,3-2 0 0 0,-1 2-80 0 0,1-2-8 0 0,0 3-8 0 0,1-1 0 0 0,-1 1-128 0 0,2 1-24 0 0,0-1-8 0 0,3 1 0 0 0,-3 2-240 0 0,-1-1-40 0 0,1 4-16 0 0,2 1 0 0 0,-1 0-200 0 0,1 3-48 0 0,1 0-8 0 0,-3 4 0 0 0,-4-1-104 0 0,3 3 0 0 0,-3 1 0 0 0,-1 3 0 0 0,0 1 0 0 0,-3 3-96 0 0,-1 3 96 0 0,-2-1-104 0 0,-1 1-48 0 0,-3 1-8 0 0,0-1 0 0 0,-1 0 0 0 0,-3-2 72 0 0,1-3 16 0 0,-2-2 0 0 0,4-2 0 0 0,-3-1 72 0 0,3 0 0 0 0,1 0 0 0 0,0-5 0 0 0,2-7 0 0 0,-1-1 72 0 0,3 1-8 0 0,-1-1-64 0 0,2 0 256 0 0,2 0 0 0 0,-1-1 0 0 0,3 1 0 0 0,-1 1-128 0 0,4-1-24 0 0,2 0-8 0 0,1-1 0 0 0,4 3-96 0 0,0-1 72 0 0,1 2-72 0 0,2 0 64 0 0,-1 3-64 0 0,0 1 0 0 0,1 1 72 0 0,-2 1-72 0 0,-2 1 0 0 0,-2 1 0 0 0,-1 2 0 0 0,-3 0 0 0 0,-1 1 0 0 0,-4-1 0 0 0,0 2 0 0 0,-4-1 0 0 0,-1 1 0 0 0,-2-1 0 0 0,-2 1 0 0 0,-1-1 64 0 0,-2-1-64 0 0,-1 0 0 0 0,-3 0 0 0 0,1-2 64 0 0,-2 0-64 0 0,2 0 0 0 0,0-3 0 0 0,-2 0 64 0 0,1-3-64 0 0,-1 0 0 0 0,2-2 0 0 0,-2 0 0 0 0,-2 0 0 0 0,3 0 0 0 0,-3-2 0 0 0,2 0 64 0 0,1 2-64 0 0,0-1 0 0 0,3-1 64 0 0,1 2-64 0 0,2-2 0 0 0,0 1 0 0 0,3-1 0 0 0,1 2 0 0 0,3 2 0 0 0,-1-2 0 0 0,2 0 0 0 0,0 0 0 0 0,3 1 0 0 0,1-1-160 0 0,1 2 32 0 0,3 1-6096 0 0,-8-3-1224 0 0</inkml:trace>
  <inkml:trace contextRef="#ctx0" brushRef="#br0" timeOffset="-2.14748E7">5226 4184 7831 2519 3027,'7'-3'696'0'0,"-4"-2"-560"0"0,-3 3-136 0 0,-2 2 0 0 0,2-1 960 0 0,0-1 168 0 0,0-1 32 0 0,2-4 8 0 0,0 1 296 0 0,-1-1 56 0 0,1 1 16 0 0,0 1 0 0 0,-1 1-736 0 0,-1 3-136 0 0,0-1-32 0 0,-3 5-8 0 0,1 1-368 0 0,1 2-80 0 0,-4 2-16 0 0,0 2 0 0 0,5-10-64 0 0,-15 28-8 0 0,7-13-8 0 0,0 3 0 0 0,-2 0-80 0 0,2 0 64 0 0,-1 0-64 0 0,1 0 64 0 0,2 2-64 0 0,1-3 80 0 0,0-3-80 0 0,0 0 80 0 0,2-1-16 0 0,1-3-64 0 0,0-1 96 0 0,2 0-32 0 0,0-3 32 0 0,2-1 8 0 0,1 0 0 0 0,2 0 0 0 0,0-2 8 0 0,0-1 0 0 0,3-2 0 0 0,0 2 0 0 0,4-1 16 0 0,-1 1 8 0 0,3-2 0 0 0,0 0 0 0 0,3 2-24 0 0,1-1-8 0 0,2-1 0 0 0,-2 2 0 0 0,3-2-104 0 0,0 0 72 0 0,2 0-72 0 0,-1 0 64 0 0,-3 0-64 0 0,0-2 0 0 0,-3 2 0 0 0,-3-1 0 0 0,-3-1-88 0 0,0 0-32 0 0,-2-1-8 0 0,0 0 0 0 0,-3 1-400 0 0,0-1-80 0 0,-2-1-24 0 0,-1 1-8712 0 0</inkml:trace>
  <inkml:trace contextRef="#ctx0" brushRef="#br0" timeOffset="-2.14748E7">5530 4206 3223 2458 3088,'0'0'288'0'0,"-1"0"-288"0"0,1 0 0 0 0,0 0 0 0 0,-2 1 1440 0 0,0 1 240 0 0,1 1 48 0 0,-3 1 0 0 0,1 2 192 0 0,-3 4 40 0 0,1 0 8 0 0,1 1 0 0 0,1 2-880 0 0,1 2-184 0 0,1 0-32 0 0,1 3-8 0 0,0 0-472 0 0,0 4-96 0 0,1 2-16 0 0,-1-2-8 0 0,0-1-144 0 0,0-1-24 0 0,0 1-8 0 0,-1-1 0 0 0,1-2 16 0 0,-2 0 0 0 0,1 0 0 0 0,-1 0 0 0 0,2 0-16 0 0,-2-1 0 0 0,2-1 0 0 0,0-1 0 0 0,-1-4-96 0 0,1 3 88 0 0,0-1-88 0 0,-2-2 80 0 0,2 1-80 0 0,-2-2 0 0 0,2-2 0 0 0,0 0 64 0 0,0 0-64 0 0,0-3 0 0 0,0 2 0 0 0,0-1 0 0 0,2-1 0 0 0,0 0 0 0 0,-1-3 0 0 0,-1 1 0 0 0,4-3 0 0 0,-1 0-96 0 0,0-2 32 0 0,2-1 64 0 0,2-2-392 0 0,-1-1-24 0 0</inkml:trace>
  <inkml:trace contextRef="#ctx0" brushRef="#br0" timeOffset="-2.14748E7">8772 6776 7831 2572 3150,'0'-3'696'0'0,"0"1"-560"0"0,1 1-136 0 0,-1-1 0 0 0,0 2 640 0 0,0-2 96 0 0,0-1 16 0 0,0 0 8 0 0,0-2 360 0 0,-1 0 80 0 0,-1 3 16 0 0,-1 1 0 0 0,-1 4-536 0 0,-1 0-104 0 0,2 6-16 0 0,-2 0-8 0 0,0 5-296 0 0,-1 2-64 0 0,-1 2-16 0 0,-1 3 0 0 0,1 1 48 0 0,-1 2 0 0 0,-2 1 8 0 0,0-2 0 0 0,0 2 72 0 0,2-4 16 0 0,0-1 0 0 0,1-4 0 0 0,3-1-128 0 0,-1-2-16 0 0,0-3-8 0 0,1-3 0 0 0,4 1-16 0 0,-1-2-8 0 0,1-1 0 0 0,1 0 0 0 0,1-1-24 0 0,0-1-8 0 0,-1-1 0 0 0,4-1 0 0 0,2 1 16 0 0,1-1 8 0 0,0 1 0 0 0,4-2 0 0 0,3 0 48 0 0,-1 0 8 0 0,4-2 0 0 0,0-1 0 0 0,2 2-24 0 0,2-1 0 0 0,-4 0 0 0 0,1 1 0 0 0,4-3-40 0 0,2 4 0 0 0,0-1-8 0 0,-4-1 0 0 0,-3 0-120 0 0,0 1 72 0 0,-1-1-72 0 0,-1 2 64 0 0,-3-2-64 0 0,-3 1 0 0 0,0-2 0 0 0,-3 1 0 0 0,1-1-240 0 0,-2-1-40 0 0,-1 1-8 0 0,0-2-6464 0 0,2 0-1304 0 0</inkml:trace>
  <inkml:trace contextRef="#ctx0" brushRef="#br0" timeOffset="-2.14748E7">9016 6834 3223 2602 3111,'-5'-7'288'0'0,"2"4"-288"0"0,2 1 0 0 0,-1 1 0 0 0,0-1 288 0 0,1 2 8 0 0,1 0 0 0 0,-2 2 0 0 0,-1-1 1016 0 0,-2 3 208 0 0,1 1 40 0 0,1 1 8 0 0,-2 4-408 0 0,2 1-72 0 0,0 4-24 0 0,-2 3 0 0 0,1 0-208 0 0,1 4-48 0 0,0 1-8 0 0,1 3 0 0 0,1-1-256 0 0,-1 1-48 0 0,0-1-16 0 0,1-2 0 0 0,-1-4-112 0 0,2 4-24 0 0,-2 0-8 0 0,1-3 0 0 0,-1 0-64 0 0,0 0-16 0 0,2 1 0 0 0,-1-1 0 0 0,-1-1-104 0 0,2-2-24 0 0,0-4-8 0 0,0 0 0 0 0,0-3-40 0 0,0 0-8 0 0,0-4 0 0 0,2 1 0 0 0,-1-2-72 0 0,1-2 0 0 0,1-1 0 0 0,2-5 64 0 0,0-1-64 0 0,3-4-136 0 0,1-3 32 0 0,2-3-9248 0 0</inkml:trace>
  <inkml:trace contextRef="#ctx0" brushRef="#br0" timeOffset="-2.14748E7">9557 7001 3679 2487 3183,'0'2'80'0'0,"0"0"16"0"0,0-1 8 0 0,0 1 0 0 0,0 0-104 0 0,0-2 0 0 0,0 1 0 0 0,-2 3 0 0 0,2 1 696 0 0,2-1 112 0 0,0 1 24 0 0,-1-1 8 0 0,1-1 40 0 0,0 0 8 0 0,-1-3 0 0 0,1 0 0 0 0,1-1-168 0 0,-1-3-32 0 0,1 1-8 0 0,1 0 0 0 0,-1-1-120 0 0,-2-2-24 0 0,3 1-8 0 0,-3-2 0 0 0,3-1-40 0 0,-3 2-8 0 0,-1-3 0 0 0,2 1 0 0 0,-2-2-40 0 0,2 0-16 0 0,-2 2 0 0 0,0-2 0 0 0,-2 2-136 0 0,2-2-32 0 0,-3 0-8 0 0,1-1 0 0 0,-1 3-96 0 0,-2-2-24 0 0,2 0 0 0 0,-1 2 0 0 0,1 1-64 0 0,-2 1-64 0 0,0-3 96 0 0,-2 1-96 0 0,1 2 72 0 0,-2-1-72 0 0,-2 0 0 0 0,0 3 72 0 0,0 0-72 0 0,-3 3 0 0 0,0-1 0 0 0,-4 2 64 0 0,1 2-64 0 0,0 1 0 0 0,1 2 0 0 0,0 1 64 0 0,2 3-64 0 0,0 0 0 0 0,-1 1 0 0 0,3 2 0 0 0,-2 4 0 0 0,3 1 0 0 0,0 1 0 0 0,2-2 0 0 0,1 2 0 0 0,4 0 0 0 0,0-1 0 0 0,3-4 0 0 0,0-2 0 0 0,1 1 0 0 0,3 1 0 0 0,1-3 0 0 0,1-3 64 0 0,1-2 32 0 0,1-1 0 0 0,2-2 0 0 0,1 1 80 0 0,2-4 16 0 0,2-3 8 0 0,0-2 0 0 0,0-1-56 0 0,0-1-16 0 0,-1-2 0 0 0,3 0 0 0 0,-2 0-48 0 0,-1 1-16 0 0,1-1 0 0 0,-2 2 0 0 0,-1-2-64 0 0,-1 3 80 0 0,-2 2-80 0 0,-3 2 80 0 0,-1 0-80 0 0,0 1 80 0 0,-2 0-80 0 0,1 1 80 0 0,1 1-80 0 0,-2 1 0 0 0,0 3 72 0 0,2 1-72 0 0,-3 1 0 0 0,1 2 0 0 0,0 2 0 0 0,1 0 0 0 0,-3 3 0 0 0,1-1 0 0 0,-2 1 0 0 0,0 2 64 0 0,0-1-64 0 0,-2 1 0 0 0,-1 0 0 0 0,-2 1 0 0 0,0 1 0 0 0,-1-1 0 0 0,-1-1 0 0 0,0-2 0 0 0,1 0 0 0 0,-4-1 0 0 0,0 3 0 0 0,-3 0 64 0 0,-2-1-64 0 0,2-1 0 0 0,-3 1 0 0 0,1-5 0 0 0,2 1 0 0 0,-2-3 64 0 0,0 1-64 0 0,-1-1 0 0 0,4-2 64 0 0,-1-2-64 0 0,0 2 64 0 0,-2-2-64 0 0,2-1 80 0 0,0-1-16 0 0,3 1-64 0 0,0-2 96 0 0,0 2-96 0 0,2-1 88 0 0,-2-1-88 0 0,2 2 80 0 0,1-2-80 0 0,2 0 0 0 0,0 0 0 0 0,2-2 64 0 0,0 1-64 0 0,-1 1 0 0 0,3 0 0 0 0,-1-2 0 0 0,1 2 0 0 0,1 0 0 0 0,0-2 0 0 0,0 2 0 0 0,1 0-120 0 0,1 0-8 0 0,1 0-8 0 0,2-1 0 0 0,2-1-400 0 0,-7 2-72 0 0</inkml:trace>
  <inkml:trace contextRef="#ctx0" brushRef="#br0" timeOffset="-2.14748E7">9889 10566 1375 2708 3316,'-2'-1'128'0'0,"1"-1"-128"0"0,-1 1 0 0 0,2-1 0 0 0,0 0 376 0 0,0 1 48 0 0,-1-3 16 0 0,-1-1 0 0 0,0-1 208 0 0,1-2 48 0 0,1-1 8 0 0,0 3 0 0 0,0 1 152 0 0,1 0 32 0 0,1 0 8 0 0,1 2 0 0 0,0-2 0 0 0,2 2 0 0 0,2 1 0 0 0,1 0 0 0 0,-1 1-104 0 0,1 1-24 0 0,2 3 0 0 0,1-1 0 0 0,1 1-160 0 0,1 2-40 0 0,5 1-8 0 0,2 3 0 0 0,6 0-80 0 0,5 1-8 0 0,4 0-8 0 0,6 0 0 0 0,-2-2-112 0 0,3-1-32 0 0,0 1 0 0 0,6 0 0 0 0,8 4-72 0 0,-2-1-24 0 0,-8 1 0 0 0,7 3 0 0 0,9 3-96 0 0,2 1-32 0 0,-3 1 0 0 0,-2 1 0 0 0,2 1-32 0 0,0 1-64 0 0,-2-2 88 0 0,-2 1-88 0 0,-2-1 80 0 0,-3-1-80 0 0,-2-2 64 0 0,-8-2-64 0 0,-5-3 64 0 0,-6-1-64 0 0,2 1 64 0 0,-5-2-64 0 0,-2 1 0 0 0,-5-5 0 0 0,-3-3 0 0 0,0 0 0 0 0,-1-1 0 0 0,-2-5 0 0 0,-1 1 72 0 0,0-3-72 0 0,-1 0 96 0 0,0 0-24 0 0,-2-1 0 0 0,3-1 0 0 0,-1-2-72 0 0,0-1 96 0 0,-2 3-96 0 0,-2-1 96 0 0,-3 1-96 0 0,-3-1 0 0 0,1 2 0 0 0,-4 2 64 0 0,-2-2-64 0 0,-1 0 0 0 0,-4 2 0 0 0,1-1 0 0 0,1 3 0 0 0,-5-1 0 0 0,-5 4 0 0 0,-5 1 0 0 0,-3 0 0 0 0,2 5 0 0 0,0 1 0 0 0,2 1 0 0 0,5-2 0 0 0,4 2 0 0 0,2-2 0 0 0,4 2 0 0 0,3 0 0 0 0,2-2 0 0 0,3 0 0 0 0,2 0 0 0 0,2-1-64 0 0,4-2 64 0 0,3 0 0 0 0,1-4 0 0 0,1 1 0 0 0,4 0 0 0 0,4-4 0 0 0,-1-1 0 0 0,3-1 0 0 0,-4-1 0 0 0,0 1 0 0 0,-4-5 0 0 0,-1 4 0 0 0,-4 0 0 0 0,-6 1 0 0 0,-2 0 0 0 0,-2 1 0 0 0,-4 1 0 0 0,0 4 0 0 0,-5-2 0 0 0,-2 2 0 0 0,-1 1 0 0 0,-4 2 0 0 0,-1 0 0 0 0,0 3 0 0 0,0 2 0 0 0,0 1 0 0 0,3-1 0 0 0,3 2 0 0 0,2-1 0 0 0,4-3 0 0 0,2 2 64 0 0,3-3-64 0 0,2-1 0 0 0,2-1 72 0 0,4-3-72 0 0,1-2 0 0 0,4-3 0 0 0,-1-2 0 0 0,2-2 0 0 0,-3 1 0 0 0,0-3 72 0 0,3-2-72 0 0,-5-1 0 0 0,0 1 64 0 0,-5-1-64 0 0,-3 3 0 0 0,-3-1 0 0 0,-4 0 0 0 0,-3 2 0 0 0,-1-1 0 0 0,-4 3 0 0 0,-3 1 0 0 0,-2 0 0 0 0,-2 2 0 0 0,3-1 0 0 0,1 3-192 0 0,1-1-64 0 0,4 0-8 0 0,-2 2-9176 0 0</inkml:trace>
  <inkml:trace contextRef="#ctx0" brushRef="#br0" timeOffset="-2.14748E7">9689 10601 6911 2748 3318,'1'-3'608'0'0,"-2"-1"-480"0"0,-1 3-128 0 0,0 1 0 0 0,2 0 632 0 0,-3-2 104 0 0,0 2 16 0 0,-4-1 8 0 0,-1 1 264 0 0,-5 4 48 0 0,0 6 16 0 0,-4 3 0 0 0,1 6-376 0 0,-4 5-72 0 0,2 4-8 0 0,-5 5-8 0 0,0 3-192 0 0,-3 5-40 0 0,-1 4-8 0 0,-4 2 0 0 0,-2 8 0 0 0,-3 0-8 0 0,2-2 0 0 0,-4 1 0 0 0,-2-3 8 0 0,9-6 8 0 0,3-8 0 0 0,0 6 0 0 0,-6 10-136 0 0,-2 4-32 0 0,-4 4-8 0 0,1 2 0 0 0,1-1-88 0 0,2-6-24 0 0,4-7 0 0 0,5-4 0 0 0,5-6-8 0 0,4-5-8 0 0,3-4 0 0 0,4-5 0 0 0,3-2-24 0 0,1-5-64 0 0,4-2 96 0 0,1-6-32 0 0,2-2-64 0 0,0-3 0 0 0,2-3 72 0 0,1-4-72 0 0,0-1 0 0 0,2-5 0 0 0,0-4 0 0 0,2-4 64 0 0,-1-1-64 0 0,-2-2 0 0 0,-3 1 0 0 0,-1-4 0 0 0,0 1 0 0 0,-5 3-128 0 0,0 0 16 0 0,-1 5 8 0 0,-2 4-48 0 0,-2 4-8 0 0,3 5 0 0 0,-4 2 0 0 0,-4 3 64 0 0,-3 3 16 0 0,0 5 0 0 0,0-1 0 0 0,0 1 80 0 0,1 2-80 0 0,4 1 80 0 0,0 1-80 0 0,3-3 80 0 0,3 1 0 0 0,1-2 0 0 0,4-1 0 0 0,1-4 0 0 0,4-1 0 0 0,2-1 0 0 0,3-1 0 25-18,3-2 0-25 18,3-3 0 0 0,2 0 0 0 0,0-4 0 0 0,3-3 0 0 0,0-3 0 0 0,-2-1 0 0 0,-1-1 0 0 0,1-1 0 0 0,-4 0 0 0 0,-3 0 0 0 0,-4 1 0 0 0,-4 2 0 0 0,-2 0 0 0 0,-3-1 0 0 0,-6 1 0 0 0,1 2 0 25-20,-2 0 0-25 20,-3 3 0 0 0,-2 1 0 0 0,-1 1 0 0 0,-2 1 0 0 0,1 2 0 0 0,1 4 64 0 0,3 1-64 0 0,-2-2 64 0 0,3 4-64 0 0,3-1 64 0 0,0-1-64 0 0,3 3 0 0 0,3 0 64 0 0,-1-1-64 0 0,4 1 0 0 0,0 1 0 0 0,5-3 0 0 0,2-1 0 0 0,3 2-408 0 0,3-2-88 0 0,6-2-16 0 0,4-2-8152 0 0</inkml:trace>
  <inkml:trace contextRef="#ctx0" brushRef="#br0" timeOffset="-2.14748E7">9980 10560 3223 2687 3348,'0'-8'288'0'0,"0"3"-288"0"0,0 0 0 0 0,1 2 0 0 0,1-1 384 0 0,-2 3 16 0 0,1-1 8 0 0,3-3 0 0 0,1 0 672 0 0,-2-1 136 0 0,0-1 24 0 0,-3 2 8 0 0,2 3 72 0 0,-4 4 24 0 0,1 3 0 0 0,-3 2 0 0 0,1 2-392 0 0,-2 3-80 0 0,0 3-8 0 0,0 3-8 0 0,0 3-296 0 0,0 1-56 0 0,2-3-16 0 0,0 8 0 0 0,1 4-160 0 0,-1 8-32 0 0,0 9-8 0 0,1 4 0 0 0,0 6-32 0 0,1 1 0 0 0,-1 0-8 0 0,-1-3 0 0 0,1-6-72 0 0,0 5-16 0 0,1 6 0 0 0,-1 0 0 0 0,1-7-16 0 0,-1 4-8 0 0,0 1 0 0 0,-1 2 0 0 0,0 0 24 0 0,-1-2 8 0 0,1-5 0 0 0,0-5 0 0 0,0-4-88 0 0,-1-3-16 0 0,3 1-64 0 0,-3-8 96 0 0,3-6-16 0 0,-1 3-8 0 0,2-1 0 0 0,0 0 0 0 0,0-1 8 0 0,0-4 0 0 0,0-6 0 0 0,0-6 0 0 0,0 0-80 0 0,2-6 80 0 0,-1-3-80 0 0,1-4 80 0 0,1-2-80 0 0,1-4 0 0 0,0-5 0 0 0,3-3 0 0 0,0 1 0 0 0,-2-4 64 0 0,-1-4-64 0 0,1 0 0 0 0,-1 2 0 0 0,-4 0 0 0 0,0-2 0 0 0,-5 4 0 0 0,-2 1 0 0 0,-3 4-136 0 0,-4 6 32 0 0,-3 6 8 0 0,4 1-8 0 0,-5 5 0 0 0,-4 4 0 0 0,-2 7 0 0 0,-1 4 104 0 0,1 1-96 0 0,-1 5 96 0 0,3-2-96 0 0,4 2 96 0 0,4-2 0 0 0,4-1 0 0 0,3-2 0 0 0,4-2 0 0 0,5-3 0 0 0,2-1 0 0 0,3-4 0 0 0,5-2 0 0 0,1-1 0 0 0,-2 0 0 0 0,4-5 0 0 0,1-3 0 0 0,3-6 0 0 0,-1 1 0 0 0,0-4 0 0 0,0-1 0 0 0,-2-2 0 26-18,2 2 0-26 18,-3-3 0 0 0,-2-1 0 27-18,-1-1 0-27 18,-2 1 0 0 0,-4 3 0 0 0,-1-3 0 0 0,-3 2 0 0 0,-4 4 0 0 0,-3-1 0 0 0,-1 4 0 25-18,-4 0 0-25 18,-3 3 0 0 0,-2 0 0 0 0,-3 3 0 0 0,-2 3 0 0 0,0 1 96 0 0,-1 1-96 0 0,1 2 144 0 0,0 2-24 0 0,2-1-8 0 0,2 2 0 0 0,3-1-112 0 0,0 1 88 0 0,3-2-88 0 0,2 1 80 25-18,3 3-80-25 18,1-2 0 0 0,3 2 0 0 0,2-2 0 0 0,4 0 0 0 0,2-5 0 0 0,6-3-88 0 0,3-2 88 0 0,4-3-440 0 0,3 0-40 0 0,5-1-16 0 0,5-4-9272 0 0</inkml:trace>
  <inkml:trace contextRef="#ctx0" brushRef="#br0" timeOffset="-2.14748E7">6758 6042 2303 2826 3283,'-3'-2'200'0'0,"0"0"-200"0"0,1 2 0 0 0,0 0 0 0 0,1 0 400 0 0,-3 0 40 0 0,-1 0 8 0 0,-4-1 0 0 0,-5 1 128 0 0,0-2 24 0 0,0 4 8 0 0,1 1 0 0 0,2 2 72 0 0,1 0 24 0 0,2 1 0 0 0,-1 4 0 0 0,5 0-64 0 0,-1 2 0 0 0,0-1-8 0 0,1 1 0 0 0,3-1-152 0 0,-1-1-24 0 0,4 3-8 0 0,-1-3 0 0 0,4 0-88 0 0,0 0-16 0 0,3-4-8 0 0,1 1 0 0 0,-1-2 0 0 0,3-2 0 0 0,3-1 0 0 0,-3-2 0 0 0,-1 0-48 0 0,0-2 0 0 0,1 0-8 0 0,1-1 0 0 0,1-3-112 0 0,0-1-16 0 0,0-1-8 0 0,-1 0 0 0 0,-1-2-144 0 0,-3 0 64 0 0,1 2-64 0 0,-4-1 0 0 0,0 1 0 0 0,-2 0 0 0 0,-2-2 0 0 0,-2 0 0 0 0,-1 2 0 0 0,-1 0 0 0 0,-2-2 0 0 0,-2 2 0 0 0,1 3-128 0 0,-2-2 0 0 0,-2 2 0 0 0,-3 2 0 0 0,-2 1-64 0 0,0 2-8 0 0,0 2-8 0 0,0 0 0 0 0,4 1 128 0 0,-2 2 80 0 0,-2 1-96 0 0,2 4 96 0 0,0-1 0 0 0,1 2 96 0 0,1 4 0 0 0,-2 0 0 0 0,3 4 160 0 0,0 1 24 0 0,3 0 8 0 0,2 0 0 0 0,4-1 16 0 0,1-2 8 0 0,3-1 0 0 0,2-1 0 0 0,5-2-24 0 0,1-1-8 0 0,2-4 0 0 0,2 0 0 0 0,3-5-56 0 0,2 1-16 0 0,3-4 0 0 0,0-4 0 0 0,2-2-64 0 0,3-4-16 0 0,3-2 0 0 0,-3-1 0 0 0,-5 2-64 0 0,0-4-64 0 0,0 0 96 0 0,-3-1-96 0 0,-6 1 0 0 0,-4-2 0 0 0,-2 1 0 0 0,-4 0 0 0 0,-3 1 0 0 0,-2-2 0 0 0,-4-1 0 0 0,-3 0 0 0 0,-4 0 0 0 0,-3 3 0 0 0,-3 1 0 0 0,-2 0 0 0 0,-1 6 0 0 0,0 3 0 0 0,-1 2 0 0 0,3 3 0 0 0,4 2 0 0 0,-3 3 0 0 0,-4 4 0 0 0,1 5 0 0 0,0 0 0 0 0,3 3 0 0 0,1 1 0 0 0,4 2 0 0 0,1 1 0 0 0,6-1 80 0 0,3-1-80 0 0,3-1 64 0 0,3 2-64 0 0,7-3 0 0 0,5 1 0 0 0,6-5 0 0 0,10-2-472 0 0,7-2-56 0 0</inkml:trace>
  <inkml:trace contextRef="#ctx0" brushRef="#br0" timeOffset="-2.14748E7">6770 6088 4607 2858 3223,'-2'-4'408'0'0,"0"1"-328"0"0,1 1-80 0 0,-1 2 0 0 0,0 0 336 0 0,1-1 48 0 0,-4-1 16 0 0,-3 0 0 0 0,-4-1 104 0 0,-3 2 16 0 0,-4-1 8 0 0,-3 4 0 0 0,4 1-184 0 0,-2 2-40 0 0,2 1-8 0 0,-1 1 0 0 0,1 3 64 0 0,3 0 16 0 0,0 1 0 0 0,3 1 0 0 0,6-1 104 0 0,1 2 16 0 0,3-1 8 0 0,4 1 0 0 0,0 0 8 0 0,4 0 0 0 0,6 0 0 0 0,1-1 0 0 0,0-1-16 0 0,3-1 0 0 0,2 0 0 0 0,2-2 0 0 0,2-1-152 0 0,-3-4-32 0 0,1-3-8 0 0,-2 0 0 0 0,0-1-136 0 0,-1-3-24 0 0,-1-1-8 0 0,-1-3 0 0 0,-2 0-40 0 0,-3 0-16 0 0,-2-2 0 0 0,-1-2 0 0 0,-2-1-80 0 0,-4 0 80 0 0,-1 0-80 0 0,-1 0 80 0 0,-3 0-80 0 0,-1-1 0 0 0,-1 5 0 0 0,-2-1 64 0 0,-1 2 8 0 0,-1 1 0 0 0,-1 2 0 0 0,-2 2 0 0 0,1 1 88 0 0,-1 4 8 0 0,-2 1 8 0 0,1 4 0 0 0,0-1-48 0 0,0 2-16 0 0,-1 2 0 0 0,2 2 0 0 0,0-1-112 0 0,-1 1 88 0 0,5-1-88 0 0,-1-1 80 0 0,3 2-80 0 0,2-3 0 0 0,2 0 0 0 0,3-1 0 0 0,3-2 0 0 0,5-1-112 0 0,7-1 16 0 0,2-3-5584 0 0,6-4-1112 0 0</inkml:trace>
  <inkml:trace contextRef="#ctx0" brushRef="#br0" timeOffset="-2.14748E7">5539 4947 6911 3405 2969,'0'0'608'0'0,"0"0"-480"0"0,0 2-128 0 0,1-2 0 0 0,1 0 584 0 0,-1 1 96 0 0,1 1 24 0 0,3 1 0 0 0,2 0 256 0 0,3 1 64 0 0,-1 1 0 0 0,1 0 8 0 0,0-2-512 0 0,0 2-104 0 0,-2 0-16 0 0,2 0-8 0 0,-2 1-296 0 0,0-1-96 0 0,1 2 0 0 0,-1-2 0 0 0,0 0-432 0 0,-1-2-144 0 0</inkml:trace>
  <inkml:trace contextRef="#ctx0" brushRef="#br0" timeOffset="-2.14748E7">5841 5141 4607 3270 2966,'0'0'408'0'0,"0"0"-328"0"0,2-2-80 0 0,-2 2 0 0 0,0 0 608 0 0,0 0 96 0 0,0 2 32 0 0,1-2 0 0 0,-1 0-440 0 0,0 2-80 0 0,0-1-24 0 0,0-1 0 0 0,0 0-192 0 0</inkml:trace>
  <inkml:trace contextRef="#ctx0" brushRef="#br0" timeOffset="-2.14748E7">5136 4766 5983 3515 3073,'0'2'536'0'0,"0"-2"-432"0"0,2 1-104 0 0,-1-1 0 0 0,1 2 480 0 0,-1 0 80 0 0,3-1 16 0 0,1 3 0 0 0,1 1 432 0 0,6 0 88 0 0,1 1 24 0 0,2 2 0 0 0,3-1-384 0 0,-2 1-64 0 0,2-1-24 0 0,-1 1 0 0 0,-1-2-424 0 0,-3 3-80 0 0,4-1-16 0 0,-2 0-8 0 0,-1 0-120 0 0,-2 1 0 0 0,1-1 0 0 0,-2 0-4432 0 0,1 0-832 0 0</inkml:trace>
  <inkml:trace contextRef="#ctx0" brushRef="#br0" timeOffset="-2.14748E7">5823 5192 9215 3351 3029,'-8'-2'408'0'0,"3"2"80"0"0,1 0-392 0 0,3 2-96 0 0,1-2 0 0 0,0 0 0 0 0,0 1 0 0 0,1 1 88 0 0,3 1-88 0 0,1 2 80 0 0,3 0 152 0 0,-8-5 32 0 0,0 0 8 0 0,31 15 0 0 0,-19-8 200 0 0,-1-2 40 0 0,1 1 0 0 0,-2 1 8 0 0,-1-1-200 0 0,1-1-48 0 0,-2 0-8 0 0,1 2 0 0 0,-1-2-136 0 0,0 0-24 0 0,0 1-8 0 0,1-1 0 0 0,-3 0-96 0 0,1-2 0 0 0,-1 1 0 0 0,-1 1-4016 0 0,0-2-768 0 0</inkml:trace>
  <inkml:trace contextRef="#ctx0" brushRef="#br0" timeOffset="-2.14748E7">6217 5553 9215 3413 2884,'-1'0'816'0'0,"1"2"-656"0"0,0 0-160 0 0,0-1 0 0 0,0 1 344 0 0,0-2 32 0 0,1 3 8 0 0,1 1 0 0 0,0 1 80 0 0,1 3 16 0 0,4 2 8 0 0,-1-4 0 0 0,6 1-328 0 0,-4-2-64 0 0,2-2-8 0 0,-2 0-8 0 0,0 2-80 0 0,2 2-88 0 0,-2-2 24 0 0,0 0-5496 0 0</inkml:trace>
  <inkml:trace contextRef="#ctx0" brushRef="#br0" timeOffset="-2.14748E7">6485 5812 12439 3283 2816,'-5'-2'544'0'0,"2"2"128"0"0,1 0-544 0 0,1 2-128 0 0,1-1 0 0 0,0 1 0 0 0,1-1 296 0 0,1 3 32 0 0,1 1 8 0 0,4 3 0 0 0,3 2 72 0 0,3 0 8 0 0,2-1 8 0 0,1 0 0 0 0,4 1-224 0 0,1-1-40 0 0,1 1-16 0 0,-3-2 0 0 0,3 1-144 0 0,-4 1 0 0 0,-2-4 0 0 0,-1 2 0 0 0,-3-3 0 0 0,-3 0 0 0 0,0-2 0 0 0,-4-1 0 0 0,-1 1-376 0 0,0-1-48 0 0,-1 0-16 0 0,-1-1 0 0 0,-2 1-480 0 0,1 0-96 0 0,-2 1-16 0 0,1 0-4176 0 0</inkml:trace>
  <inkml:trace contextRef="#ctx0" brushRef="#br0" timeOffset="-2.14748E7">7458 5649 919 3048 3019,'0'-5'80'0'0,"2"2"-80"0"0,-2-1 0 0 0,0 1 0 0 0,2 1 336 0 0,-1-3 48 0 0,1-1 16 0 0,1-7 0 0 0,2 0 368 0 0,0-4 64 0 0,0 2 24 0 0,0 1 0 0 0,-2 2 176 0 0,0 2 40 0 0,1 2 8 0 0,-3 1 0 0 0,-1 2-48 0 0,2 4-8 0 0,-2-1 0 0 0,2 0 0 0 0,-2 2-224 0 0,-2 2-56 0 0,2 1-8 0 0,-2 2 0 0 0,1 4-288 0 0,-3 4-64 0 0,0 2-16 0 0,-3 4 0 0 0,0 3-152 0 0,-1 1-32 0 0,-2 3-8 0 0,-3 2 0 0 0,2-2-64 0 0,-1-1-16 0 0,2-4 0 0 0,0-1 0 0 0,4 0 8 0 0,-1-2 0 0 0,1-3 0 0 0,2-4 0 0 0,3-1 32 0 0,-1-2 8 0 0,2 0 0 0 0,2-1 0 0 0,1-1 48 0 0,0-2 0 0 0,2-1 8 0 0,0-1 0 0 0,3-1-16 0 0,-1-1-8 0 0,1 0 0 0 0,0-1 0 0 0,4-1-40 0 0,1 0-8 0 0,2 1 0 0 0,0-3 0 0 0,-2 1-56 0 0,2 2-8 0 0,3-3-64 0 0,-2 3 96 0 0,2-1-32 0 0,-1 0-64 0 0,-1 1 88 0 0,0-1-88 0 0,-2 2 64 0 0,-1 0-64 0 0,-2 0 0 0 0,-1 0 0 0 0,0 0 0 0 0,-2 0 0 0 0,0 0 0 0 0,-1 0 0 0 0,0 0-352 0 0,-2-2-80 0 0,3-1-16 0 0,0 0-8456 0 0</inkml:trace>
  <inkml:trace contextRef="#ctx0" brushRef="#br0" timeOffset="-2.14748E7">7775 5622 4607 2945 3104,'0'-1'200'0'0,"-1"-1"48"0"0,1 2-248 0 0,-2 0 0 0 0,2 2 0 0 0,-1-1 0 0 0,-1 3 984 0 0,-1 2 144 0 0,-2 4 32 0 0,-4 7 8 0 0,0 4 104 0 0,2 0 16 0 0,-1 2 8 0 0,0 0 0 0 0,3 0-312 0 0,0 0-64 0 0,1 2-16 0 0,0-2 0 0 0,2 2-240 0 0,-1-2-56 0 0,1 1 0 0 0,2 1-8 0 0,0-2-216 0 0,0-2-48 0 0,0-4-8 0 0,0-1 0 0 0,0 1-144 0 0,0-1-32 0 0,0 2-8 0 0,0-1 0 0 0,0-3-72 0 0,0 0-8 0 0,2-3-64 0 0,-2-1 96 0 0,1-3-96 0 0,1-1 0 0 0,0 1 0 0 0,-2-4 0 0 0,3 0 0 0 0,0-1 0 0 0,-1-2 0 0 0,1 0 0 0 0,0 0-224 0 0,1-2-64 0 0,1-3-8 0 0,-1 0-8 0 0,1-1-1136 0 0,0-2-232 0 0</inkml:trace>
  <inkml:trace contextRef="#ctx0" brushRef="#br0" timeOffset="-2.14748E7">8219 5724 2759 2812 2698,'2'0'248'0'0,"-2"0"-248"0"0,2-1 0 0 0,-2 1 0 0 0,1 0 448 0 0,-1-2 48 0 0,3 2 8 0 0,1 0 0 0 0,-1-3 232 0 0,2 1 40 0 0,0-1 16 0 0,-2 1 0 0 0,0 1 8 0 0,1-1 8 0 0,-1 0 0 0 0,-1-1 0 0 0,1 1 24 0 0,-1-1 0 0 0,-1 1 0 0 0,1-1 0 0 0,0 0-96 0 0,-1 1-8 0 0,-1-1-8 0 0,0 0 0 0 0,2-1-272 0 0,-4 3-48 0 0,2-3-16 0 0,-1 1 0 0 0,-1 2-216 0 0,-1-1-40 0 0,1-1-16 0 0,-1 1 0 0 0,-2 0-112 0 0,0 1 64 0 0,-2-1-64 0 0,-1 2 0 0 0,1 0 72 0 0,-2 2-72 0 0,0 1 64 0 0,0 0-64 0 0,-3 2 0 0 0,2 0 0 0 0,0 0 64 0 0,0 0-64 0 0,1 2 64 0 0,-1-1-64 0 0,2 4 96 0 0,-1-2-32 0 0,3 2-64 0 0,-1-2 0 0 0,4 0 0 0 0,-2 1 0 0 0,3-1 0 0 0,-1 0 0 0 0,1 2 0 0 0,2 0 0 0 0,2 0 0 0 0,1-2 0 0 0,1 0 0 0 0,2-3 0 0 0,1 2 88 0 0,-1-1-24 0 0,1 1-64 0 0,3-1 96 0 0,0-2 48 0 0,-1 1 8 0 0,1 1 0 0 0,3-1 0 0 0,2 2 16 0 0,0-1 8 0 0,1 2 0 0 0,-1 1 0 0 0,-3-3-40 0 0,1 1-8 0 0,0 1 0 0 0,0 0 0 0 0,0 2-48 0 0,-1-2-16 0 0,-2 1 0 0 0,0-1 0 0 0,-2 0-64 0 0,0 4 0 0 0,-1-1 0 0 0,-2-1 0 0 0,-2 0 0 0 0,-2-2 0 0 0,-1 0 0 0 0,-1 2 0 0 0,-1 0 0 0 0,-1-2 0 0 0,0 0 0 0 0,-2 1 0 0 0,0-1 0 0 0,-2 0 0 0 0,-1 2 0 0 0,-2-2 0 0 0,0 2 0 0 0,-1-2 0 0 0,-1 0 0 0 0,-1-1 0 0 0,2 0 0 0 0,-3-3 0 0 0,3 0 0 0 0,-2-1 0 0 0,0-1 0 0 0,1-2 0 0 0,1 0 64 0 0,1-2-64 0 0,2 0 0 0 0,1-1 0 0 0,0 0 0 0 0,2-2 64 0 0,1-2-64 0 0,-1 1 0 0 0,1-4 72 0 0,1-2-72 0 0,0 2 80 0 0,1-3-16 0 0,4-1-64 0 0,-2-3 96 0 0,3-1-96 0 0,0 0 88 0 0,4 2-88 0 0,-1-3 80 0 0,4 5-80 0 0,0 0 64 0 0,2 3-64 0 0,-1-2 64 0 0,6 1-64 0 0,1-1 0 0 0,0 0 0 0 0,-2 2 0 0 0,-1-1 0 0 0,1 1 0 0 0,1-1 64 0 0,-1 1-64 0 0,1-3 0 0 0,-2 1 0 0 0,-1 2 0 0 0,-2-2 0 0 0,-4 4 0 0 0,-1-2 0 0 0,-1-1 0 0 0,-3-2 0 0 0,1-1 0 0 0,-4 0 0 0 0,-4 0 0 0 0,1-1 0 0 0,-3 3 64 0 0,-1-1-64 0 0,-3 3 64 0 0,0-1-64 0 0,0 3 0 0 0,-1 2 64 0 0,-1 2-64 0 0,1 0 0 0 0,-1 2 64 0 0,-1 0-64 0 0,2 1 0 0 0,-2 0 64 0 0,1 4-64 0 0,2-2 0 0 0,0 3 0 0 0,1-1 0 0 0,-3 3 0 0 0,4 0 0 0 0,0 1 0 0 0,1 1 0 0 0,0 3-296 0 0,4 0-24 0 0,0 1-8 0 0,5 2-8768 0 0</inkml:trace>
  <inkml:trace contextRef="#ctx0" brushRef="#br0" timeOffset="-2.14748E7">2705 388 3679 3213 3054,'2'-5'328'0'0,"-2"0"-264"0"0,0 1-64 0 0,0 3 0 0 0,0-1 536 0 0,0-1 88 0 0,0-4 16 0 0,0-3 8 0 0,1-1 344 0 0,-1-1 64 0 0,-1 1 8 0 0,1 1 8 0 0,0 2-240 0 0,-2 1-56 0 0,2 2-8 0 0,0 0 0 0 0,0 4-224 0 0,0-1-40 0 0,0 0-16 0 0,2 1 0 0 0,-2 1-120 0 0,0 0-24 0 0,0 0-8 0 0,0 1 0 0 0,0-1-16 0 0,0 0-8 0 0,0 0 0 0 0,0 0 0 0 0,0 0 16 0 0,0 0 8 0 0,0 33 0 0 0,0-21 0 0 0,-2 3-56 0 0,2 1-16 0 0,-2 5 0 0 0,-1 6 0 0 0,3 1-16 0 0,-2 0-8 0 0,1 1 0 0 0,-1 2 0 0 0,1 4-32 0 0,-1 1-8 0 0,0-1 0 0 0,1-1 0 0 0,1-1-104 0 0,-2 1-32 0 0,2 4 0 0 0,2 2 0 0 0,-2 1 0 0 0,3 2-64 0 0,-1-2 96 0 0,1-2-32 0 0,0-1 0 0 0,-1-4-64 0 0,-1-1 96 0 0,1-3-32 0 0,0-2 8 0 0,-1-5 0 0 0,1-3 0 0 0,0-4 0 0 0,-1 0-8 0 0,-1 1 0 0 0,-1-2 0 0 0,1-2 0 0 0,-2-2 0 0 0,0-1-64 0 0,1 2 96 0 0,-1-2-32 0 0,-1 1-64 0 0,-1-3 0 0 0,0 0 72 0 0,0-1-72 0 0,3-2 0 0 0,-3 0 0 0 0,1 0 0 0 0,1-2 64 0 0,-1 0-64 0 0,1-1 0 0 0,-1 0 0 0 0,0-1 0 0 0,1-1 0 0 0,-1 0 0 0 0,1 0 0 0 0,-1-3 0 0 0,1 1 0 0 0,-3-3 0 0 0,2 1 0 0 0,-2-3 0 0 0,0-3 0 0 0,-1-1 0 0 0,1-1 0 0 0,-2-1 0 0 0,1 0 0 0 0,-1-2 0 0 0,0-1 0 0 0,1 1 0 0 0,1 3 0 0 0,0-1 0 0 0,0-2-64 0 0,-1 1 64 0 0,1-1-72 0 0,-2 2 72 0 0,2 1-80 0 0,0 2 80 0 0,0 2 0 0 0,0 0-72 0 0,2 1 72 0 0,0 1 0 0 0,-1-1 0 0 0,1 2 0 0 0,0-1 0 0 0,0 1 0 0 0,1 1 0 0 0,-1 1 0 0 0,1-2 0 0 0,0 2-64 0 0,1 1 64 0 0,1-1 0 0 0,0 1 0 0 0,0 2 0 0 0,0 0 0 0 0,0-1 0 0 0,0 2 0 0 0,1-1 0 0 0,1 4 0 0 0,0-1 0 0 0,-2-3 0 0 0,0 0 0 0 0,0 0 0 0 0,13 28 0 0 0,-8-17 0 0 0,0 2 0 0 0,0 4 0 0 0,1-1 0 0 0,-1-1 0 0 0,2 2 0 0 0,1 4 0 0 0,2 0 96 0 0,-2-3-32 0 0,-1-1 0 0 0,2-1 0 0 0,0 2 8 0 0,0-1 0 0 0,1-1 0 0 0,0 1-8 0 0,-2-4 0 0 0,2 2 0 0 0,-2-4 0 0 0,-1-3 0 0 0,-2-1-64 0 0,2-1 96 0 0,-1-1-32 0 0,2 0 16 0 0,1-3 0 0 0,-1-2 0 0 0,3-2 0 0 0,1-3 48 0 0,1-4 0 0 0,5-5 8 0 0,0-2 0 0 0,2-4 24 0 0,1-4 8 0 0,2-3 0 0 0,2-1 0 0 0,-2-1-16 0 0,-2 1-8 0 0,-1 1 0 0 0,-5 4 0 0 0,-2 5-72 0 0,-3 2-8 0 0,-4 6-64 0 0,-2 2 96 0 0,-3 1-96 0 0,-1 6 0 0 0,0-1 0 0 0,0 0 0 0 0,-1 1 0 0 0,1-1 0 0 0,0 4 0 0 0,0-2 0 0 0,1 1-480 0 0,4-2-96 0 0,3-1-24 0 0,4-3-9720 0 0</inkml:trace>
  <inkml:trace contextRef="#ctx0" brushRef="#br0" timeOffset="-2.14748E7">3657 297 2303 3041 3175,'0'-1'200'0'0,"0"-1"-200"0"0,0 0 0 0 0,-2 1 0 0 0,2-1 632 0 0,0 0 80 0 0,-2 1 24 0 0,2-4 0 0 0,-1-2 448 0 0,-3 1 96 0 0,1-3 24 0 0,1 3 0 0 0,-1-1-248 0 0,2 1-56 0 0,-3 1-8 0 0,3 0 0 0 0,-3 1-208 0 0,3 1-48 0 0,-1 2 0 0 0,-1-1-8 0 0,1 2-168 0 0,0 0-32 0 0,-1 2-8 0 0,2-1 0 0 0,-3 4-184 0 0,3 2-40 0 0,-3 1-8 0 0,1 2 0 0 0,1 1-96 0 0,-1 4-32 0 0,1 2 0 0 0,1 2 0 0 0,-2 4 16 0 0,1 0 0 0 0,2 0 0 0 0,-2 2 0 0 0,1 0 24 0 0,1 1 8 0 0,-2 0 0 0 0,2 0 0 0 0,-2-3-120 0 0,2 0-24 0 0,0 4-64 0 0,0-1 96 0 0,-1 0 0 0 0,1-1 0 0 0,0 0 0 0 0,0-1 0 0 0,0 3 8 0 0,0-1 0 0 0,0 0 0 0 0,0-1 0 0 0,3-4-24 0 0,-1 1-8 0 0,-1-3 0 0 0,1-2 0 0 0,0-1-72 0 0,-1-3 96 0 0,-1-1-96 0 0,2-2 96 0 0,-1-2-96 0 0,-1-1 0 0 0,2-3 0 0 0,-2 1 0 0 0,0-3 0 0 0,0 0 0 0 0,0-1 0 0 0,0-2 0 0 0,2-1-320 0 0,-1-1-48 0 0,1-2-16 0 0,1-2-9024 0 0</inkml:trace>
  <inkml:trace contextRef="#ctx0" brushRef="#br0" timeOffset="-2.14748E7">3596 317 6911 3038 3163,'-2'-10'304'0'0,"1"3"64"0"0,-1 1-296 0 0,2-1-72 0 0,0 4 0 0 0,0 0 0 0 0,2-2 576 0 0,-2-3 96 0 0,3-4 16 0 0,0-4 8 0 0,2-2 456 0 0,2-2 88 0 0,1-2 16 0 0,3 1 8 0 0,1 1-504 0 0,1 1-104 0 0,3 1-16 0 0,3-1-8 0 0,-1 5-232 0 0,1 1-48 0 0,8 1 0 0 0,-1 2-8 0 0,-6 5-24 0 0,-2 2 0 0 0,1 3 0 0 0,0 2 0 0 0,-1 3-152 0 0,-2 3-32 0 0,-1 3-8 0 0,-5 1 0 0 0,0-1-128 0 0,-4 6 0 0 0,-1 1 0 0 0,-5 2 0 0 0,-2 4 80 0 0,-1 2-16 0 0,-3 4 0 0 0,-3 1 0 0 0,-2 1-64 0 0,-1-1 0 0 0,-2-2 0 0 0,0-1 0 0 0,-2-1 0 0 0,0-4-88 0 0,-1-2 24 0 0,2-3 0 0 0,-1-2 64 0 0,1-2 0 0 0,0-3 64 0 0,0-1-64 0 0,1 0 88 0 0,-1-4-24 0 0,3-1 0 0 0,1-1 0 0 0,1-3 72 0 0,2 1 16 0 0,1-2 0 0 0,1-2 0 0 0,2 1-64 0 0,1-3-16 0 0,0 1 0 0 0,3-4 0 0 0,0 3-216 0 0,3-6-48 0 0,4 3 0 0 0,1 2-8608 0 0</inkml:trace>
  <inkml:trace contextRef="#ctx0" brushRef="#br0" timeOffset="-2.14748E7">4064 664 3223 2887 3090,'-1'-7'136'0'0,"1"4"40"0"0,0 0-176 0 0,0-1 0 0 0,0 3 0 0 0,0-1 0 0 0,0 0 584 0 0,0-1 88 0 0,1-2 8 0 0,1-1 8 0 0,1-3 944 0 0,0 1 184 0 0,2 2 40 0 0,0-3 0 0 0,0 3-608 0 0,2 1-128 0 0,-1-2-32 0 0,3 2 0 0 0,-1 0-352 0 0,0 2-80 0 0,2 0-16 0 0,0-1 0 0 0,1 3-256 0 0,-2-1-48 0 0,-3-1-16 0 0,1 3 0 0 0,-1 2-152 0 0,-1-1-32 0 0,2 1-8 0 0,-2-1 0 0 0,0 3 0 0 0,-2-3-8 0 0,0 3 0 0 0,-1-1 0 0 0,-1 0-120 0 0,-1-1 0 0 0,2 1 0 0 0,-2-1 0 0 0,0 0 0 0 0,-2-1 0 0 0,1 1 0 0 0,-1-1 0 0 0,-1 3 96 0 0,-2-1-24 0 0,-2-1-8 0 0,1 1 0 0 0,-2 2-64 0 0,-4 0 0 0 0,1 1 0 0 0,-4 1 0 0 0,-2 0 0 0 0,1 1 0 0 0,-2 0 0 0 0,3 0 0 0 0,0 0 0 0 0,0 1 0 0 0,4-1 0 0 0,1 0 0 0 0,2 0 0 0 0,3-1 0 0 0,2 1 0 0 0,1-1 0 0 0,0-1 0 0 0,4-1 0 0 0,1 3 0 0 0,2 1 0 0 0,3-1 0 0 0,1 0 0 0 0,2 2 0 0 0,2 1 0 0 0,0 1 0 0 0,2-1 0 0 0,-2 1 0 0 0,1 1 0 0 0,0 0 0 0 0,0 2 0 0 0,-1 0 0 0 0,-2 0 0 0 0,-1-1 0 0 0,-2 1 0 0 0,-1 2 0 0 0,-2-3 0 0 0,-2 1 0 0 0,-3 0 0 0 0,-2 0 0 0 0,1 1 0 0 0,-4-1 0 0 0,0-2 0 0 0,-3-1 0 0 0,1-2 0 0 0,-3-2 0 0 0,0-2 0 0 0,1-1 0 0 0,-3 0 0 0 0,0-2 0 0 0,1-1 0 0 0,-2-2 0 0 0,3-2 0 0 0,-2-1 0 0 0,-1 0 0 0 0,2-2 0 0 0,-2 0 0 0 0,1 0 0 0 0,-1-1 0 0 0,0-1 0 0 0,1-1 0 0 0,3-1 0 0 0,-1 1 0 0 0,1 0 0 0 0,1 1 0 0 0,3-1 0 0 0,2 2 0 0 0,0 1 0 0 0,3 1 0 0 0,1 1-416 0 0,3 2-32 0 0,1-1 0 0 0,3 2-5456 0 0,5-2-1096 0 0</inkml:trace>
  <inkml:trace contextRef="#ctx0" brushRef="#br0" timeOffset="-2.14748E7">4455 736 2759 2895 3094,'2'-8'248'0'0,"0"3"-248"0"0,-2 0 0 0 0,0 0 0 0 0,0 3 752 0 0,0 1 104 0 0,0-1 16 0 0,-2 0 8 0 0,0 1 1056 0 0,1-1 208 0 0,-2 0 48 0 0,-2 2 8 0 0,1 4-1048 0 0,-1 1-200 0 0,2 3-48 0 0,-2 0-8 0 0,2 5-464 0 0,0 0-96 0 0,3 4-16 0 0,-2-1-8 0 0,0 2-176 0 0,2 0-32 0 0,2 1-8 0 0,-2-1 0 0 0,3-2 16 0 0,0 1 0 0 0,2-4 0 0 0,0-2 0 0 0,2-1-16 0 0,1 0-8 0 0,0-4 0 0 0,1-1 0 0 0,-1 0-88 0 0,2-5 96 0 0,1 0-96 0 0,1-1 96 0 0,-1-3-8 0 0,1-2 0 0 0,-1-1 0 0 0,1-1 0 0 0,1 0-24 0 0,-2-4-64 0 0,1 1 96 0 0,-2-2-32 0 0,-2-1-64 0 0,0 0 96 0 0,0-3-96 0 0,-1 1 96 0 0,0-1-96 0 0,-3 3 0 0 0,0 0 72 0 0,-1 5-72 0 0,-1 2 0 0 0,-1 0 0 0 0,-1 1 0 0 0,0 1 64 0 0,0 2-64 0 0,0-1 0 0 0,-1 4 0 0 0,-1-1 0 0 0,2 1 0 0 0,-2 0 0 0 0,1 0 0 0 0,-1 1 64 0 0,0 1-64 0 0,1 1 0 0 0,1-3 0 0 0,0 0 0 0 0,0 0 0 0 0,0 0 0 0 0,0 0 0 0 0,-2 32 0 0 0,4-24 0 0 0,-1 0 0 0 0,3 3 0 0 0,1 1 0 0 0,-2-4 0 0 0,4 0 0 0 0,-1 2 0 0 0,4-2 0 0 0,-3 1 0 0 0,-1-3 0 0 0,4 1 0 0 0,-2-1 0 0 0,2-1 0 0 0,0 0 0 0 0,0-1 0 0 0,1-3 0 0 0,-1 1 120 0 0,2-2-16 0 0,-1 0 0 0 0,2-2 0 0 0,0-1-104 0 0,1 0 0 0 0,-3-2 64 0 0,2-2-64 0 0,0 1 64 0 0,1-3-64 0 0,-1-1 88 0 0,-2 2-88 0 0,-3 0 0 0 0,4-3 0 0 0,-1-1 0 0 0,1-3 0 0 0,1-1 0 0 0,0-1 0 0 0,0-4 0 0 0,-1 1 0 0 0,-1-1 0 0 0,-1-2 0 0 0,0 2 0 0 0,-2 1 0 0 0,-1 0 0 0 0,-4 2 0 0 0,0 2 0 0 0,-1 1 0 0 0,-2 2 0 0 0,0-1 0 0 0,-2 3 0 0 0,1-1 0 0 0,-2 1 0 0 0,1 1 0 0 0,-1 0 0 0 0,1 2 0 0 0,-1-2 64 0 0,1 2-64 0 0,2 0 0 0 0,-2 0 0 0 0,1 1 72 0 0,1 2-8 0 0,-2 2-64 0 0,2-1 96 0 0,0 4-96 0 0,0-1 0 0 0,0 1 0 0 0,0 0 0 0 0,-2 3 0 0 0,1 0 0 0 0,1 2 0 0 0,-2 4 0 0 0,2-1 0 0 0,-1 2 0 0 0,-1-1 0 0 0,2 1 0 0 0,-2 5 0 0 0,2 0 0 0 0,0 1 0 0 0,0-1 0 0 0,2 2 0 0 0,-2-1 0 0 0,2 5 0 0 0,-1 1 0 0 0,1-1 0 0 0,-1-1 0 0 0,1-2 0 0 0,-2 0 0 0 0,2 3 0 0 0,-2 2 0 0 0,0 2 0 0 0,0-2 0 0 0,0-7 0 0 0,1 3 0 0 0,1 0 0 0 0,-2 3 0 0 0,3 1 0 0 0,1-4 0 0 0,-3-1 0 0 0,3-1 0 0 0,0-1 0 0 0,0-3 0 0 0,1-1 0 0 0,-2-2 0 0 0,2-2 0 0 0,-2-1 0 0 0,0-2 0 0 0,1-2 0 0 0,-1-2 0 0 0,0-1 0 0 0,1 0 0 0 0,-1-3 0 0 0,0 0 0 0 0,1-4 0 0 0,-1-1 0 0 0,0-3 72 0 0,0-1 48 0 0,2 1 8 0 0,-1-1 0 0 0,1-4 0 0 0,-1-2-24 0 0,3-4 0 0 0,-2 4 0 0 0,2-2 0 0 0,1 1-32 0 0,2-3-8 0 0,-1 3 0 0 0,3 2 0 0 0,-2 2-64 0 0,1 6 0 0 0,1-1 0 0 0,-1 1 0 0 0,-2 6 0 0 0,0 0 0 0 0,-2 1 0 0 0,1 2 0 0 0,-1 3 0 0 0,-2 1 0 0 0,0 1 0 0 0,-2 1 0 0 0,0 3-144 0 0,-1 0 32 0 0,-2 3 8 0 0,0-1 0 0 0,0-1-64 0 0,-2 2-16 0 0,-1 4 0 0 0,0 2 0 0 0,-2 0 64 0 0,0-1 16 0 0,0-1 0 0 0,0 1 0 0 0,0-4 104 0 0,0-2 0 0 0,0 1-80 0 0,0-2 80 0 0,0 0 0 0 0,2-2 0 0 0,0-2 0 0 0,1-1 0 0 0,2-1 0 0 0,0 0 0 0 0,0-2 0 0 0,2 0 0 0 0,-1 1 96 0 0,3-3-32 0 0,1 0 0 0 0,1-2 0 0 0,1 1 16 0 0,3-3 0 0 0,1 1 0 0 0,1-2 0 0 0,1 0-80 0 0,0-3 80 0 0,3 0-80 0 0,-1-4 80 0 0,2 3-80 0 0,-4-3 0 0 0,0 2 0 0 0,0-3 0 0 0,0 0 72 0 0,2-2-72 0 0,-2 0 80 0 0,-1 2-80 0 0,-3 0 0 0 0,3 0 0 0 0,-1 0 0 0 0,1 1 0 0 0,-2 2 96 0 0,0 2-24 0 0,0 2-8 0 0,-1-1 0 0 0,1 4-64 0 0,0-1 0 0 0,-2 4 0 0 0,1 0 0 0 0,-1 4 0 0 0,-2-1 0 0 0,-1 0 0 0 0,0 2 0 0 0,0 2 0 0 0,-2 3 0 0 0,1-1 0 0 0,-3 3 0 0 0,1 1-88 0 0,-4-1 88 0 0,1 2-64 0 0,-4 0 64 0 0,2-1-72 0 0,-4-2 72 0 0,-1 2-80 0 0,-2-1 80 0 0,0-1 0 0 0,-3 1 0 0 0,0-2 0 0 0,0-2 0 0 0,-1 2 0 0 0,3-4 0 0 0,-1-1 0 0 0,1-1 0 0 0,1-1 0 0 0,0 0 0 0 0,0-3 0 0 0,2 0 0 0 0,0 0 0 0 0,-2-3 0 0 0,0 0 0 0 0,0-2-6432 0 0,0 0-1216 0 0</inkml:trace>
  <inkml:trace contextRef="#ctx0" brushRef="#br0" timeOffset="-2.14748E7">98 1609 2759 3358 3030,'0'-8'248'0'0,"0"3"-248"0"0,0 1 0 0 0,0 1 0 0 0,0 1 496 0 0,0 1 48 0 0,0-1 16 0 0,0-1 0 0 0,0 0 496 0 0,0-2 104 0 0,0-2 24 0 0,0 0 0 0 0,2 3-248 0 0,-2-3-40 0 0,0 5-16 0 0,0-3 0 0 0,0 2-176 0 0,2 1-32 0 0,-2-1 0 0 0,0 3-8 0 0,1-1-184 0 0,-1 1-32 0 0,2 1 0 0 0,-1 1-8 0 0,-1-2-152 0 0,0 0-24 0 0,0 0-8 0 0,15 33 0 0 0,-8-17 40 0 0,1 2 8 0 0,0 4 0 0 0,2 1 0 0 0,-2 5-80 0 0,1-1-24 0 0,-1 3 0 0 0,0-4 0 0 0,2 1-40 0 0,-2-3 0 0 0,2-1-8 0 0,0 0 0 0 0,0 0-40 0 0,1 0-8 0 0,-1-3 0 0 0,0-4 0 0 0,-2-1 8 0 0,0 0 0 0 0,2-2 0 0 0,-2 2 0 0 0,4-2-112 0 0,-4-3 72 0 0,0-2-72 0 0,-1-1 64 0 0,0-2 24 0 0,-1-2 0 0 0,1-3 0 0 0,-1-2 0 0 0,1-1 16 0 0,-1-2 8 0 0,1-1 0 0 0,1-6 0 0 0,0-3 32 0 0,2-1 8 0 0,2-4 0 0 0,-1-3 0 0 0,2-2-32 0 0,-1-1-8 0 0,1-2 0 0 0,0-5 0 0 0,2-1 0 0 0,-2-1 0 0 0,0 1 0 0 0,-1 4 0 0 0,-2 4-16 0 0,0 3 0 0 0,-4 0 0 0 0,1 3 0 0 0,-2 5-96 0 0,-2 1 0 0 0,-1 2 0 0 0,-1 2 0 0 0,-1 0 0 0 0,0 4 0 0 0,0-1 72 0 0,0 1-72 0 0,0 1 64 0 0,-1 0-64 0 0,1 2 0 0 0,0-1 64 0 0,0-1-64 0 0,0 2 0 0 0,1-2 0 0 0,-1 2 0 0 0,0-1 0 0 0,0 3 0 0 0,2-1 0 0 0,-2 1 0 0 0,0-1 0 0 0,0 2 0 0 0,-2 0 0 0 0,2 2 0 0 0,-1 2-328 0 0,1 3-8 0 0,0 1 0 0 0,1 4-6240 0 0,1 1-1248 0 0</inkml:trace>
  <inkml:trace contextRef="#ctx0" brushRef="#br0" timeOffset="-2.14748E7">820 2038 1839 3270 3073,'-2'-5'160'0'0,"1"2"-160"0"0,1-1 0 0 0,0 1 0 0 0,0 1 792 0 0,0 2 120 0 0,0-1 24 0 0,1-3 8 0 0,1 1 448 0 0,-1-2 88 0 0,4-1 24 0 0,0-1 0 0 0,0 0-240 0 0,0 3-48 0 0,2-1 0 0 0,-1 0-8 0 0,1 1-384 0 0,-1 3-80 0 0,1-1-8 0 0,-2 0-8 0 0,2 1-272 0 0,-1 1-48 0 0,1 1-16 0 0,-2-1 0 0 0,0 0-152 0 0,-1 0-32 0 0,1 0-8 0 0,-1 0 0 0 0,1 0 0 0 0,-2 0 0 0 0,-1 2 0 0 0,1-2 0 0 0,-1 0-136 0 0,-2 0-64 0 0,1-2 64 0 0,-1 2-64 0 0,0 2 80 0 0,0-2-80 0 0,0 0 96 0 0,-1-2-96 0 0,1 2 88 0 0,0 0-88 0 0,0 0 80 0 0,0 0-80 0 0,0 0 64 0 0,-32 9-64 0 0,22-4 0 0 0,-3 1 72 0 0,0-1-72 0 0,-3 2 0 0 0,-1-1 0 0 0,-1 1 0 0 0,2 1 0 0 0,1 0 0 0 0,0 0 0 0 0,4-1 0 0 0,1 0 0 0 0,2-1 0 0 0,1-1 0 0 0,2 0 0 0 0,0-2 0 0 0,3 2 0 0 0,1 0 0 0 0,1 2 0 0 0,1 3 0 0 0,4-1 0 0 0,2 1 0 0 0,3 0 0 0 0,-2-3 0 0 0,0-1 0 0 0,2 1 0 0 0,0 0 0 0 0,2 1 0 0 0,-1 0 0 0 0,1 0 0 0 0,-1 2 0 0 0,1 2 0 0 0,-3 1 0 0 0,0 5 0 0 0,-1-5 0 0 0,-3-3 0 0 0,-4-2 0 0 0,1 3 0 0 0,-4 1 0 0 0,1 4 0 0 0,-3-4 0 0 0,0-7 0 0 0,-5 3 0 0 0,1 5 0 0 0,0-6 0 0 0,-2-7 0 0 0,-1 1 0 0 0,-1 8 0 0 0,2-8 0 0 0,0-4 0 0 0,0 0 0 0 0,1 6 0 0 0,-3-5 0 0 0,4-9 0 0 0,0 1 0 0 0,1 2 0 0 0,0 0 0 0 0,3 1 0 0 0,0 2 0 0 0,1 0 0 0 0,3 4 0 0 0,-2 2 0 0 0,2 4 0 0 0,2-5-112 0 0,3-3-16 0 0,0-4 0 0 0,3-1 0 0 0,4 0-1024 0 0,1 3-200 0 0,0 0-48 0 0,2 2-8 0 0</inkml:trace>
  <inkml:trace contextRef="#ctx0" brushRef="#br0" timeOffset="-2.14748E7">1173 2049 6967 3076 3011,'-3'-6'152'0'0,"1"2"32"0"0,1 1 8 0 0,-1 1 0 0 0,0 2-192 0 0,1 0 0 0 0,-1 0 0 0 0,-1 2 0 0 0,-1 0 1424 0 0,0-1 240 0 0,-3 3 56 0 0,2 2 8 0 0,-2 2-960 0 0,4-3-192 0 0,0 0-40 0 0,1 0-8 0 0,1 3-288 0 0,-3 1-56 0 0,3 2-16 0 0,1 1 0 0 0,0 6-16 0 0,1 0-8 0 0,1-3 0 0 0,0 1 0 0 0,1 2 40 0 0,2-1 8 0 0,1-6 0 0 0,3-1 0 0 0,-1 5-80 0 0,0-5-16 0 0,0-7 0 0 0,2-1 0 0 0,0-1-24 0 0,0-2-8 0 0,1-1 0 0 0,-2 0 0 0 0,-1-1 40 0 0,0 1 8 0 0,4 1 0 0 0,-3-6 0 0 0,1-3-8 0 0,-2 2 0 0 0,-1 0 0 0 0,1-2 0 0 0,2 0 8 0 0,0-5 0 0 0,-3 2 0 0 0,-3 2 0 0 0,1-2 32 0 0,-1 1 8 0 0,-1 2 0 0 0,0 2 0 0 0,-1-4-24 0 0,0 3 0 0 0,-1-3 0 0 0,-1 1 0 0 0,0 1 0 0 0,0 3-8 0 0,0 2 0 0 0,0 4 0 0 0,-1-1-48 0 0,1 2-8 0 0,-2 0 0 0 0,2 0 0 0 0,0 0-64 0 0,-2 2 0 0 0,2 1 0 0 0,-1 2 64 0 0,1 3-64 0 0,0-8 0 0 0,0 0 0 0 0,0 33 0 0 0,1-22 0 0 0,3 3 0 0 0,-1-1 0 0 0,2 0 0 0 0,0 3 0 0 0,3-1 0 0 0,0-3 0 0 0,2-1 0 0 0,-2 4 0 0 0,2-5 0 0 0,0-7 0 0 0,0-1 0 0 0,1-1 0 0 0,-1 1 0 0 0,2-2 0 0 0,1 2 0 0 0,-3-1 0 0 0,1 1 0 0 0,1-2 0 0 0,1-7 0 0 0,-3-1 0 0 0,1-2 0 0 0,1 0 0 0 0,-2 0 0 0 0,-2 2 0 0 0,2-3 0 0 0,0-2 64 0 0,-1-2-64 0 0,3-2 0 0 0,-2-2 0 0 0,1-3 0 0 0,-1-2 64 0 0,0-1-64 0 0,-2 0 0 0 0,0 1 0 0 0,-3-3 0 0 0,0 4 0 0 0,-3 2 0 0 0,0 1 0 0 0,-2 2 0 0 0,0 3 0 0 0,-4 1 0 0 0,3 2 64 0 0,-3 2-64 0 0,1 2 0 0 0,-2 0 0 0 0,0 1 0 0 0,2 2 0 0 0,1 0 64 0 0,-1 2-64 0 0,0 0 64 0 0,1 1-64 0 0,-1 0 72 0 0,1 2-72 0 0,0 0 80 0 0,1 4-80 0 0,-1-1 64 0 0,1 0-64 0 0,1 4 0 0 0,-2 0 72 0 0,2 2-72 0 0,0 3 0 0 0,2 3 0 0 0,-1-2 0 0 0,1 3 0 0 0,-1-1 0 0 0,1 1 0 0 0,0 1 0 0 0,1-1 0 0 0,-1 1 0 0 0,1 3 64 0 0,0-4-64 0 0,-1-1 0 0 0,1-2 0 0 0,-1-2 0 0 0,1 3 0 0 0,0 2 0 0 0,2 2 0 0 0,-1 2 0 0 0,-1-2 0 0 0,2-2 0 0 0,0 1 0 0 0,-2-1 0 0 0,2-1 0 0 0,-2 0 0 0 0,1 0 0 0 0,-1 3 0 0 0,0-4 0 0 0,-1 1 0 0 0,-1-7 0 0 0,3-3 0 0 0,-3-1 0 0 0,1-1 0 0 0,-2 0 0 0 0,2 4 0 0 0,-1-2 0 0 0,1-4 0 0 0,0-1 0 0 0,-1-1 0 0 0,-1-3 0 0 0,2 0 80 0 0,-1-5 0 0 0,-1 9 0 0 0,0 0 0 0 0,10-33 16 0 0,-6 19 0 0 0,1 2 0 0 0,0-4 0 0 0,3-2-96 0 0,2-2 64 0 0,1 0-64 0 0,1 0 64 0 0,-1 4-64 0 0,2 1 0 0 0,0 2 0 0 0,1 3 0 0 0,-1 4 0 0 0,-2 1 0 0 0,-1 3 0 0 0,-2 2 0 0 0,1 2 0 0 0,-3 1 0 0 0,1 2 0 0 0,-2 3 0 0 0,-4-1-96 0 0,1 3 24 0 0,-2 1 0 0 0,-2 1 0 0 0,-1 2-48 0 0,0 0-8 0 0,-4-3 0 0 0,2 2 0 0 0,0 2 56 0 0,-1 0 8 0 0,1 3 0 0 0,-2-5 0 0 0,4-3 64 0 0,-2-2 0 0 0,2 2 0 0 0,1-2-64 0 0,0 0 64 0 0,2-1 0 0 0,2-2 0 0 0,0 0 0 0 0,1 3 0 0 0,0-3 0 0 0,4-2 0 0 0,-1-3 0 0 0,4-1 0 0 0,2-4 88 0 0,-1-8-88 0 0,2 1 96 0 0,-1 4-32 0 0,1 0 0 0 0,0-7 0 0 0,2 2 0 0 0,0 1-64 0 0,0-1 64 0 0,3-3-64 0 0,-4-1 64 0 0,1 2-64 0 0,0 2 64 0 0,0 2-64 0 0,0-1 64 0 0,-1 2-64 0 0,-2 2 80 0 0,1 3-80 0 0,0 0 80 0 0,0 2-16 0 0,-1 0-64 0 0,1 1 96 0 0,-2 2-32 0 0,-1 2-64 0 0,-1-1 0 0 0,-3 4 0 0 0,-1-2 64 0 0,0 2-64 0 0,-2 2 0 0 0,-1 1 0 0 0,-2 0 0 0 0,0 2 0 0 0,-3-1 0 0 0,-1 2 0 0 0,1-1 0 0 0,-3 1-96 0 0,-1-2 96 0 0,0-1-96 0 0,-1 2 96 0 0,0 3-72 0 0,-4-3 72 0 0,1-4 0 0 0,-2 1 0 0 0,1 3 0 0 0,-1 0 0 0 0,3-1 0 0 0,0-2 0 0 0,4 0 0 0 0,-2-4 0 0 0,-1-1 0 0 0,3-1 0 0 0,1-1 0 0 0,0-1 0 0 0,2-6 0 0 0,-1 2 0 0 0,3 3 0 0 0,-1 2 0 0 0,0 0 0 0 0,2-1 0 0 0,2-1-128 0 0,0-3 0 0 0,3-3 0 0 0,1 3-9280 0 0</inkml:trace>
  <inkml:trace contextRef="#ctx0" brushRef="#br0" timeOffset="-2.14748E7">3548 7246 1375 3262 3400,'0'-1'128'0'0,"-1"-1"-128"0"0,1 0 0 0 0,0 2 0 0 0,0-1 296 0 0,-2-1 40 0 0,0-1 8 0 0,-1-4 0 0 0,0 1 352 0 0,-2-2 72 0 0,-2-1 8 0 0,2 1 8 0 0,0 1-32 0 0,-1 3-8 0 0,-2 0 0 0 0,1 1 0 0 0,-1 1 16 0 0,-2 1 0 0 0,2 2 0 0 0,-4 1 0 0 0,1 1-144 0 0,-1 2-24 0 0,1 2-8 0 0,-1 1 0 0 0,1-1-328 0 0,-3 2-72 0 0,3 3-16 0 0,-2-1 0 0 0,3 1-168 0 0,0-1 64 0 0,2 1-64 0 0,0-2 0 0 0,3 0 0 0 0,1 0 0 0 0,1-2 0 0 0,3 0 0 0 0,0 0 0 0 0,0-3 64 0 0,2 0-64 0 0,1 2 0 0 0,4-2 176 0 0,1-2 0 0 0,2 2 0 0 0,0-4 0 0 0,3 1 144 0 0,3-4 32 0 0,1 2 8 0 0,1-3 0 0 0,-2 0-128 0 0,2-4-24 0 0,0 1-8 0 0,0-3 0 0 0,-3 1-72 0 0,-2 0-8 0 0,-1 0-8 0 0,-4 0 0 0 0,-1-1-112 0 0,-6 1 88 0 0,1 0-88 0 0,-4 0 80 0 0,-1-2-80 0 0,-4 0 80 0 0,1 0-80 0 0,-2-1 80 0 0,-1 1-8 0 0,-2 2 0 0 0,1-1 0 0 0,-3 3 0 0 0,1-1-8 0 0,-1 2 0 0 0,0 0 0 0 0,2 4 0 0 0,-1-1-64 0 0,2 4 80 0 0,0-1-80 0 0,0 4 80 0 0,1 0-80 0 0,-1 2 96 0 0,2 1-96 0 0,-2 2 96 0 0,1 3-8 0 0,0 0 0 0 0,0 2 0 0 0,3 1 0 0 0,-1 1-88 0 0,2-1 80 0 0,2-3-80 0 0,0 2 80 0 0,3 0 0 0 0,0-2 0 0 0,3 0 0 0 0,0 0 0 0 0,4-1-8 0 0,1-1 0 0 0,0-2 0 0 0,1-1 0 0 0,2-2 24 0 0,1-2 8 0 0,1-3 0 0 0,0-1 0 0 0,-3-1 24 0 0,3-3 0 0 0,0 0 0 0 0,0-5 0 0 0,0-1-24 0 0,0 1 0 0 0,-1-3 0 0 0,-4-1 0 0 0,-1 1-104 0 0,-1-1 72 0 0,-2-3-72 0 0,-3-1 64 0 0,-1 1-64 0 0,-1 0 0 0 0,-4 1 72 0 0,0 0-72 0 0,-4 0 0 0 0,0 4 0 0 0,-1-1 0 0 0,-2 2 0 0 0,1 2 0 0 0,-1 1 0 0 0,-1 4 0 0 0,-2 2 0 0 0,1 1 0 0 0,-1 3-120 0 0,-2 2 24 0 0,3 0 0 0 0,-1 3 0 0 0,0 0 8 0 0,2 2 0 0 0,0 0 0 0 0,3 0 88 0 0,2 1 0 0 0,1 2 0 0 0,2-1 0 0 0,0 1 0 0 0,3-3 0 0 0,1 1 0 0 0,2 1 0 0 0,3-1 0 0 0,-1 1 0 0 0,2 1 0 0 0,3-1 0 0 0,0-3 0 0 0,1 1 72 0 0,2 0-72 0 0,1-2 80 0 0,1-3 16 0 0,0-1 0 0 0,2-1 0 0 0,0-3 0 0 0,3-2-16 0 0,-2-1 0 0 0,0-2 0 0 0,1-2 0 0 0,-1-1-16 0 0,-1-2-64 0 0,0 1 96 0 0,-2-3-32 0 0,0-1-64 0 0,-3 0 0 0 0,0-2 0 0 0,-3-2 64 0 0,-3 3-64 0 0,-2-1 0 0 0,-2 2 0 0 0,-3 1 64 0 0,0-1-64 0 0,-4 2 0 0 0,-1-1 0 0 0,-4 2 0 0 0,1 4 0 0 0,-1-1 0 0 0,-1 4 0 0 0,-2 3 0 0 0,2 1-112 0 0,0 4 40 0 0,-2 4 8 0 0,0-1 0 0 0,-1 5 64 0 0,1 0-80 0 0,2 4 80 0 0,0-1-80 0 0,3 0 80 0 0,2-1 0 0 0,3-2 0 0 0,2 0 0 0 0,1 2 0 0 0,2-2 0 0 0,5 1 64 0 0,1-3-64 0 0,3 1 0 0 0,2-4 0 0 0,4 0 0 0 0,1-1 64 0 0,2-2-64 0 0,1-2 0 0 0,-1 0 0 0 0,1-1 0 0 0,3-1-232 0 0,1 1-88 0 0</inkml:trace>
  <inkml:trace contextRef="#ctx0" brushRef="#br0" timeOffset="-2.14748E7">2674 6155 1839 3116 3172,'0'-5'160'0'0,"-2"0"-160"0"0,0 0 0 0 0,2 2 0 0 0,0 1 544 0 0,0-1 80 0 0,-1-4 16 0 0,-1-4 0 0 0,-1-4 288 0 0,-2 0 56 0 0,-2 2 8 0 0,-1 2 8 0 0,2 2-152 0 0,-4 5-32 0 0,-2 0-8 0 0,-1 4 0 0 0,0 4-216 0 0,-3 0-48 0 0,-3 3 0 0 0,1 3-8 0 0,2 0-248 0 0,-2 3-40 0 0,0 0-16 0 0,3 4 0 0 0,2-3-24 0 0,3 3-8 0 0,3-1 0 0 0,2-1 0 0 0,1 0-64 0 0,2 1-8 0 0,0 1-8 0 0,2-3 0 0 0,2 1 96 0 0,1-2 16 0 0,2-1 8 0 0,2-1 0 0 0,1-1 32 0 0,2-2 8 0 0,3-3 0 0 0,2-1 0 0 0,1-1-32 0 0,1-5-8 0 0,1 1 0 0 0,0-6 0 0 0,3 1-16 0 0,0-4-8 0 0,-1 0 0 0 0,0-3 0 0 0,-4 3-104 0 0,-1-2-16 0 0,-3 1-8 0 0,-1-1 0 0 0,-3-1-88 0 0,-3 2 0 0 0,-1-1 0 0 0,-3 1 0 0 0,-1-1 0 0 0,-3-1 0 0 0,0 3 64 0 0,-4-1-64 0 0,1-1 0 0 0,-4 2 0 0 0,0 0 0 0 0,-2 2 0 0 0,1 2 0 0 0,-1 2 0 0 0,2 3 0 0 0,-1 2 0 0 0,-1 1 0 0 0,3 3 0 0 0,-1 0 0 0 0,0 0 64 0 0,0 3-64 0 0,2 0 96 0 0,0 2-96 0 0,-1 0 96 0 0,3 0 40 0 0,1 0 16 0 0,2-1 0 0 0,3 1 0 0 0,0-1-56 0 0,1-1 0 0 0,4-2-8 0 0,0 1 0 0 0,3-2-88 0 0,2-2 0 0 0,2-1 0 0 0,-1-1 0 0 0,2-1-224 0 0,0-1-32 0 0,4-3 0 0 0,-1 1-8 0 0,2-2-1264 0 0,-1 0-248 0 0,-2 0-48 0 0,-2-1-16 0 0</inkml:trace>
  <inkml:trace contextRef="#ctx0" brushRef="#br0" timeOffset="-2.14748E7">1586 6030 1375 3216 3245,'-4'2'128'0'0,"0"-1"-128"0"0,0 1 0 0 0,3 0 0 0 0,-1-1 560 0 0,-3 3 88 0 0,-3 1 24 0 0,-4 3 0 0 0,-3 3 288 0 0,1 1 64 0 0,1-1 16 0 0,3-1 0 0 0,1-2-144 0 0,6-1-24 0 0,2 0-8 0 0,1-3 0 0 0,3 1-96 0 0,3-1-32 0 0,3-3 0 0 0,0-1 0 0 0,6-1-192 0 0,0-3-32 0 0,0 1-16 0 0,-2 0 0 0 0,-1 0-152 0 0,-1-2-32 0 0,-1 0-8 0 0,1-2 0 0 0,-1 0-224 0 0,-2 1-80 0 0,-1-2 0 0 0,0 1 72 0 0,-2 1-72 0 0,-4-3 0 0 0,1 3 0 0 0,-4-1 0 0 0,1 1 0 0 0,-4 1 0 0 0,-2-2 0 0 0,-1-1 64 0 0,-4 1-64 0 0,1-1 0 0 0,-4 3 0 0 0,2 0 0 0 0,-2 2 80 0 0,0 0-80 0 0,2 3 96 0 0,-2 1-96 0 0,2 3 0 0 0,2-1 0 0 0,-1 3 0 0 0,2-1 0 0 0,-1 2 80 0 0,1 0-80 0 0,2 1 64 0 0,0 0-64 0 0,1 2 112 0 0,0 0-16 0 0,1 1-8 0 0,-1 1 0 0 0,4-1 64 0 0,1 2 8 0 0,2 1 8 0 0,0-1 0 0 0,4-2-8 0 0,1-1 0 0 0,1 0 0 0 0,1-2 0 0 0,3 0 16 0 0,1-1 0 0 0,2-2 0 0 0,0-2 0 0 0,2 0-16 0 0,2-3 0 0 0,-1 0 0 0 0,2-3 0 0 0,-3 0-56 0 0,0-2-8 0 0,-2 0-8 0 0,0-3 0 0 0,0 0-24 0 0,-1-4-64 0 0,-3 1 96 0 0,-2-1-32 0 0,0 1-64 0 0,-4-3 0 0 0,0 1 0 0 0,-3 0 0 0 0,-1 0 0 0 0,-4 0 0 0 0,0-2 0 0 0,-5 2 0 0 0,0 0 64 0 0,-3 0-64 0 0,-2 3 64 0 0,0 1-64 0 0,-3 3 0 0 0,2 4 0 0 0,-2 2 0 0 0,1 4 0 0 0,-1 2 0 0 0,2 2 0 0 0,1 2 0 0 0,2 2 0 0 0,0 1 0 0 0,-2 2-88 0 0,3 3 88 0 0,1-2-64 0 0,3 1 64 0 0,1-3 0 0 0,4 3 0 0 0,3-2 0 0 0,1-1 0 0 0,4-2 0 0 0,2-2 0 0 0,1-2 0 0 0,4 0-288 0 0,1-3-8 0 0,5-2-8 0 0,2-3-5376 0 0,3 0-1072 0 0</inkml:trace>
  <inkml:trace contextRef="#ctx0" brushRef="#br0" timeOffset="-2.14748E7">205 5734 2303 3358 3476,'0'-5'200'0'0,"0"2"-200"0"0,0 0 0 0 0,-2 1 0 0 0,1 0 480 0 0,-1 1 48 0 0,-1-4 16 0 0,-5-3 0 0 0,-4-2 8 0 0,-1 2 8 0 0,-2 3 0 0 0,0 3 0 0 0,2 2-176 0 0,0 2-40 0 0,0 3-8 0 0,0 3 0 0 0,3 2-16 0 0,0 0-8 0 0,2 1 0 0 0,-2 2 0 0 0,3-1 112 0 0,3 1 24 0 0,0 2 8 0 0,1 1 0 0 0,3-3 88 0 0,5 2 24 0 0,0 0 0 0 0,3-2 0 0 0,2-2-72 0 0,1 1-16 0 0,6-2 0 0 0,1-2 0 0 0,2-1-40 0 0,1-2-16 0 0,2-2 0 0 0,2-5 0 0 0,-1 1-144 0 0,3-4-32 0 0,-1-2-8 0 0,0-3 0 0 0,-3 2-64 0 0,-1-2-16 0 0,-1-3 0 0 0,-3 0 0 0 0,-2 1-72 0 0,-4-2-24 0 0,-2 4 0 0 0,-4-4 0 0 0,-1 1-64 0 0,-5-1 0 0 0,-1 2 0 0 0,-6-1 0 0 0,2 1 0 0 0,-5 1 0 0 0,0 1 64 0 0,-3 0-64 0 0,-3 0 0 0 0,-1 4 0 0 0,3-1 0 0 0,-3 1 0 0 0,1 2-224 0 0,-2 1 24 0 0,3 3 0 0 0,-2 0 0 0 0,4 3 8 0 0,-1 1 8 0 0,-1 2 0 0 0,2 1 0 0 0,-1-1 88 0 0,1 4 24 0 0,0 0 0 0 0,2 2 0 0 0,-1 1 136 0 0,2-2 32 0 0,0 2 8 0 0,2 0 0 0 0,2 1 160 0 0,1-1 32 0 0,3 0 8 0 0,0 0 0 0 0,2-1-72 0 0,2-1-8 0 0,3 1-8 0 0,0-3 0 0 0,3 1 40 0 0,0-1 0 0 0,2-3 8 0 0,2 1 0 0 0,1-4-88 0 0,3-1-16 0 0,4-4-8 0 0,1-1 0 0 0,-1-2-16 0 0,0-2 0 0 0,3-1 0 0 0,-2-2 0 0 0,1-1-136 0 0,-1-1 80 0 0,-1-1-80 0 0,-6-2 64 0 0,1 0-64 0 0,-5 1 0 0 0,-2-3 0 0 0,-3-1 0 0 0,-1 3 0 0 0,-4 0 0 0 0,-4-1 64 0 0,-2 1-64 0 0,-3 0 0 0 0,-2 1 0 0 0,-5 0 0 0 0,-1 3 0 0 0,-1 3 0 0 0,-2 0 0 0 0,-1 3 0 0 0,-2 3 0 0 0,2 4 0 0 0,-1 3 0 0 0,1 1-96 0 0,1 6 96 0 0,0 2 0 0 0,2 1 0 0 0,2 3 0 0 0,1 0 0 0 0,4 2 0 0 0,1 0 0 0 0,3 1 0 0 0,7-4 0 0 0,0-1 0 0 0,3-1 0 0 0,4 0 0 0 0,4-1 0 0 0,6 1-624 0 0,6-2-64 0 0</inkml:trace>
  <inkml:trace contextRef="#ctx0" brushRef="#br0" timeOffset="-2.14748E7">11623 11122 2759 2545 3441,'0'-2'248'0'0,"0"1"-248"0"0,0-1 0 0 0,0 0 0 0 0,0 1 0 0 0,0 1-80 0 0,0-3 0 0 0,-2-4 0 0 0,1 0 584 0 0,-2-1 112 0 0,-1 2 24 0 0,-2-1 8 0 0,-1 4-216 0 0,1-1-48 0 0,-4 3 0 0 0,0-1-8 0 0,-3 2-136 0 0,0 0-24 0 0,-1 3-8 0 0,1-1 0 0 0,-2 0-72 0 0,2-1-8 0 0,-2 1-8 0 0,2 0 0 0 0,0-1 104 0 0,2 1 16 0 0,1 0 8 0 0,0 1 0 0 0,0 0 56 0 0,2 2 16 0 0,0 2 0 0 0,1-1 0 0 0,4 1 16 0 0,0 1 8 0 0,3 0 0 0 0,0 2 0 0 0,1 2 72 0 0,2-1 8 0 0,2 1 8 0 0,2-3 0 0 0,4 3-48 0 0,1 0-16 0 0,3-3 0 0 0,1 0 0 0 0,2-3 32 0 0,4-1 8 0 0,1-3 0 0 0,3-2 0 0 0,0-4-88 0 0,2-2-8 0 0,2-4-8 0 0,-1-1 0 0 0,-2-3-80 0 0,1 0-24 0 0,-2-1 0 0 0,-5-3 0 0 0,-1 3-72 0 0,-7 0-8 0 0,-1 0-8 0 0,-6-1 0 0 0,-1 1-112 0 0,-5-1 0 0 0,-3 1 64 0 0,-2 2-64 0 0,0 1 0 0 0,-5 1 0 0 0,-5-1 0 0 0,-3 2-80 0 0,0 2 8 0 0,-3 2 0 0 0,-4 1 0 0 0,2 1 0 0 0,2 3-88 0 0,-1-1-8 0 0,-1 4-8 0 0,2 1 0 0 0,-2 2 96 0 0,2 1 80 0 0,-1 3-104 0 0,-1-1 40 0 0,4 3 64 0 0,-1 1 0 0 0,2-1 0 0 0,3 1 0 0 0,2 1 0 0 0,1 2 96 0 0,4-2 0 0 0,2 0-8 0 0,4 2 40 0 0,0-2 16 0 0,6 0 0 0 0,0 0 0 0 0,5 1 32 0 0,1-3 8 0 0,3 1 0 0 0,1-3 0 0 0,1-2 72 0 0,0-2 24 0 0,-2 0 0 0 0,5-3 0 0 0,2-2-72 0 0,3-4-16 0 0,2-1 0 0 0,1-3 0 0 0,-1 0-88 0 0,-1-4-16 0 0,1 1-8 0 0,-2-2 0 0 0,-2-2-80 0 0,-1 2 80 0 0,-4-2-80 0 0,-2 0 80 0 0,-5 2-80 0 0,-2 0 0 0 0,-4-4 0 0 0,-3 3 0 0 0,-3-1 64 0 0,-4 2-64 0 0,-1 1 64 0 0,-3 2-64 0 0,-2 2 0 0 0,-4 3 0 0 0,1 2 0 0 0,-2 3 0 0 0,3 2-80 0 0,-3 1-32 0 0,0 3-8 0 0,-2 3 0 0 0,4 0 48 0 0,1 1 8 0 0,0 2 0 0 0,3-2 0 0 0,1 1-8 0 0,3-1 0 0 0,1 2 0 0 0,2-3 0 0 0,4 1-344 0 0,-1 0-72 0 0,4 0-16 0 0,3 0-7368 0 0</inkml:trace>
  <inkml:trace contextRef="#ctx0" brushRef="#br0" timeOffset="-2.14748E7">11546 11250 3223 2427 3255,'-2'-1'288'0'0,"-1"1"-288"0"0,1 0 0 0 0,1 1 0 0 0,1 1 584 0 0,-2 0 64 0 0,-3 1 16 0 0,-1 5 0 0 0,-3 4 136 0 0,-2 4 24 0 0,-1 7 8 0 0,-1 5 0 0 0,2 3-72 0 0,-1 5-16 0 0,-1 9 0 0 0,-2 1 0 0 0,0 8-32 0 0,-1 0-8 0 0,0 4 0 0 0,-1-1 0 0 0,-1 4-104 0 0,0 0-24 0 0,-2-2-8 0 0,2 2 0 0 0,-3 0-88 0 0,-1 4-8 0 0,-1 4-8 0 0,0 2 0 0 0,0-2-128 0 0,2-5-24 0 0,3-8-8 0 0,0 2 0 0 0,0 1-88 0 0,1-3-24 0 0,4-12 0 0 0,2-3 0 0 0,1 5-32 0 0,-2-3 0 0 0,4-2-8 0 0,-2-2 0 0 0,0-2-32 0 0,2-4-8 0 0,-2-2 0 0 0,0-2 0 0 0,2-2 8 0 0,-2-1 0 0 0,0-3 0 0 0,1-2 0 0 0,0-3-24 0 0,0-3-8 0 0,-1 0 0 0 0,3-4 0 0 0,-1-1-24 0 0,3-1 0 0 0,0-3 0 0 0,0-4 0 0 0,2-1-64 0 0,1-1 0 0 0,-1-1 72 0 0,1-1-72 0 0,1-1 0 0 0,-3 0 0 0 0,4-2 0 0 0,-1 1 64 0 0,-1 1-64 0 0,0-2 0 0 0,2 2-64 0 0,-1 0 64 0 0,1 1-224 0 0,0 0-8 0 0,0 2 0 0 0,1 0 0 0 0,1 2-816 0 0,0-2-160 0 0</inkml:trace>
  <inkml:trace contextRef="#ctx0" brushRef="#br0" timeOffset="-2.14748E7">11104 13104 4143 2875 3302,'-2'-11'368'0'0,"0"6"-296"0"0,1 2-72 0 0,-1-2 0 0 0,1 1 448 0 0,-3 3 64 0 0,-1 1 24 0 0,-1-2 0 0 0,-7-1 376 0 0,-5 1 80 0 0,-4 2 8 0 0,1 2 8 0 0,1 3-312 0 0,0 1-64 0 0,2 2-16 0 0,2 4 0 0 0,-1 1-112 0 0,4 2-24 0 0,2 1-8 0 0,1 2 0 0 0,2 0-112 0 0,3 1-16 0 0,1-1-8 0 0,4-2 0 0 0,4 1-48 0 0,-1-6-16 0 0,-1-1 0 0 0,4 0 0 0 0,2-2 40 0 0,6 0 8 0 0,-1-3 0 0 0,3-2 0 0 0,4-1-48 0 0,1-4-8 0 0,6-1 0 0 0,-1-5 0 0 0,2-2-96 0 0,-4-3-16 0 0,-1 0-8 0 0,-4 0 0 0 0,-1-2-72 0 0,-5 0-8 0 0,-5 0-64 0 0,-3 0 96 0 0,-3 2-96 0 0,-6 0 0 0 0,-2 0 64 0 0,-6 1-64 0 0,-1 3 0 0 0,-3 0 0 0 0,-4 3 0 0 0,-1 3 0 0 0,-6 3 0 0 0,1 1 0 0 0,-2 4 0 0 0,-2 3 0 0 0,4 4 96 0 0,0 1-32 0 0,1 2-64 0 0,1 1 96 0 0,0 2 0 0 0,6 0 0 0 0,0 4 0 0 0,7-6 0 0 0,1-1-32 0 0,2 0 0 0 0,3 1-64 0 0,2-1 96 0 0,4 1-32 0 0,2 1-64 0 0,4-2 88 0 0,3-2-88 0 0,5-2 120 0 0,1-2-32 0 0,5-3-8 0 0,1-1 0 0 0,4-3 48 0 0,2-4 16 0 0,0-1 0 0 0,2-5 0 0 0,-2-1-72 0 0,-2-4-8 0 0,0 0-64 0 0,-4-3 96 0 0,-4 2-96 0 0,-2-2 0 0 0,0-2 64 0 0,-4-3-64 0 0,-2-1 0 0 0,-5 2 0 0 0,-4 1 0 0 0,-4-1 0 0 0,1 2 0 0 0,-4 0 64 0 0,-2 0-64 0 0,-4 0 0 0 0,-3 3 64 0 0,1 0-64 0 0,-3 5 0 0 0,-1 2 72 0 0,-2 3-72 0 0,1 3 0 0 0,-1 4 0 0 0,-1 1 64 0 0,1 4-64 0 0,2 1 0 0 0,0 2 0 0 0,1 0 0 0 0,4 0 0 0 0,2 0 0 0 0,4-2 0 0 0,4-2 0 0 0,-1 1 0 0 0,6-2-72 0 0,1 0 72 0 0,4-2-104 0 0,4-1-480 0 0,4-2-96 0 0,3-2-24 0 0,2-3-5016 0 0,3 0-1000 0 0</inkml:trace>
  <inkml:trace contextRef="#ctx0" brushRef="#br0" timeOffset="-2.14748E7">11728 11326 919 2544 3465,'2'-13'80'0'0,"0"6"-80"0"0,-1 1 0 0 0,-1 1 0 0 0,0 1 464 0 0,2 3 80 0 0,-2-3 8 0 0,0 1 8 0 0,2-3 264 0 0,-1-3 48 0 0,-1 3 16 0 0,-1 1 0 0 0,1 2-48 0 0,-4 3-8 0 0,3 3 0 0 0,-3 2 0 0 0,4 3-344 0 0,0 2-72 0 0,-1 1-8 0 0,2-1-8 0 0,3 2-16 0 0,-1 2-8 0 0,3 1 0 0 0,3 3 0 0 0,1 2 24 0 0,-1 3 8 0 0,3 2 0 0 0,3 3 0 0 0,-2 5 72 0 0,2 1 8 0 0,-1 4 8 0 0,0 3 0 0 0,0 0-48 0 0,0 5-16 0 0,-3 2 0 0 0,2 3 0 0 0,-3 3-16 0 0,0 3-8 0 0,1 4 0 0 0,1 3 0 0 0,-1 4-88 0 0,3 2-8 0 0,2 1-8 0 0,0-2 0 0 0,4-1-72 0 0,-2-8-8 0 0,2-5-8 0 0,0-8 0 0 0,-2-2-56 0 0,0-3-16 0 0,3 1 0 0 0,-1-3 0 0 0,0-1-48 0 0,-2-1 0 0 0,1-4-8 0 0,0-1 0 0 0,-1-2 8 0 0,0-4 8 0 0,-2-1 0 0 0,-1-3 0 0 0,0-2 0 0 0,-2-4 0 0 0,-2-1 0 0 0,3-4 0 0 0,-5-1-32 0 0,1-3-8 0 0,-2 1 0 0 0,-3-6 0 0 0,0 2-64 0 0,-1-3 0 0 0,-3-2 72 0 0,-1 0-72 0 0,-1-2 0 0 0,-1-1 0 0 0,-1-2 0 0 0,-2-4 64 0 0,-2 1-64 0 0,1-3 0 0 0,-4-1 64 0 0,0-1-64 0 0,-2 2 0 0 0,-1 2 0 0 0,0 1 0 0 0,-2 5 0 0 0,0 1 0 0 0,-4 4 0 0 0,-1 4 0 0 0,-1 4 0 0 0,-1 3 0 0 0,1 1 0 0 0,1 0 0 0 0,2 1 0 0 0,3 2 0 0 0,4-1 0 0 0,3-1 0 0 0,4 0 0 0 0,1-2 0 0 0,3-2 0 0 0,3 2 0 0 0,2-3 0 0 0,3 0 0 0 0,2-3 0 0 0,2-1 0 0 0,3-2-64 0 0,1-3 64 0 0,2-1 0 0 0,2-3 0 0 0,0-4 0 0 0,-2 1 0 0 0,0-6 0 0 0,1 1 0 0 0,0-2 0 0 0,-3-4 0 0 0,-3 2 0 0 0,-1 2 0 0 0,-6 0-64 0 0,-1 2 64 0 0,-3 1 0 0 0,-4 2 0 0 0,-1 3 0 0 0,-2 0 0 0 0,-3 3 0 0 0,0 2 0 0 0,-2 0 0 0 0,-2 3 0 0 0,2 1 0 0 0,0 1 0 0 0,2-1 0 0 0,3 1 0 0 0,2 0 0 0 0,1 0 0 0 0,2 0 0 0 0,2 0 0 0 0,1-2 0 0 0,4 1 0 0 0,-1-3 0 0 0,4 1 0 0 0,2-4 0 0 0,3 1 0 0 0,-1-4 0 0 0,1 2 0 0 0,0-2 0 0 0,-4 1 0 0 0,1-1-96 0 0,-4 0-136 0 0,-1 2-32 0 0,-2-2-8 0 0,-4 0 0 0 0,3 0-528 0 0,-4 0-96 0 0,0-1-32 0 0,0-2-7408 0 0</inkml:trace>
  <inkml:trace contextRef="#ctx0" brushRef="#br0" timeOffset="-2.14748E7">11953 11263 919 2476 3527,'-6'-6'80'0'0,"3"1"-80"0"0,-1 0 0 0 0,1 2 0 0 0,1 1 624 0 0,2-1 112 0 0,-1 1 16 0 0,-1-3 8 0 0,0-1 360 0 0,1-4 64 0 0,1 0 24 0 0,0 2 0 0 0,3 1-48 0 0,0 2-8 0 0,4 2 0 0 0,0 1 0 0 0,-1 2-336 0 0,4 2-72 0 0,3 3-8 0 0,2 3-8 0 0,3 4-240 0 0,2-1-40 0 0,-2 2-16 0 0,3 4 0 0 0,5 6-80 0 0,7 3-24 0 0,4 3 0 0 0,4 4 0 0 0,5 5-72 0 0,5 3-24 0 0,4 5 0 0 0,3 4 0 0 0,3 1-72 0 0,0 3-8 0 0,1 3-8 0 0,1 2 0 0 0,-3 1-64 0 0,-5-8-16 0 0,-4-6 0 0 0,6 4 0 0 0,10 1-64 0 0,6-1 0 0 0,4 0 0 0 0,2-1 0 0 0,0-1 208 0 0,-2-1 0 0 0,-3-1 0 0 0,-10-3 0 0 0,-6-5-32 0 0,-6-4-8 0 0,-4-1 0 0 0,-7-1 0 0 0,-2-1-168 0 0,-6-3 0 0 0,-3-2 0 0 0,-5-3 0 0 0,-4 0 80 0 0,0 0-16 0 0,-1-3-64 0 0,0 3 96 0 0,-2-5 0 0 0,-3-2-8 0 0,-1-4 0 0 0,-2-2 0 0 0,-4 0-24 0 0,0-2 0 0 0,1-2 0 0 0,-3-2 0 0 0,-1 1 24 0 0,0-2 0 0 0,2 2 0 0 0,-3-2 0 0 0,1-1-16 0 0,0 1 0 0 0,2 0 0 0 0,-2-1 0 0 0,1 0-72 0 0,-2-1 0 0 0,1 1 72 0 0,0 0-72 0 0,-2-2 0 0 0,0 1 0 0 0,0-1 0 0 0,1 2 0 0 0,-3-2 0 0 0,3 0 0 0 0,-1 0 0 0 0,0 0 0 0 0,1-2 0 0 0,-3 2 0 0 0,2-1 0 0 0,-1-1 0 0 0,1 0 0 0 0,-1 1 0 0 0,0-3 0 0 0,-1 3 0 0 0,-1-4 0 0 0,0 0 0 0 0,-1 0 0 0 0,1 0 0 0 0,-2-2 0 0 0,-1 1 0 0 0,-1-1 0 0 0,-2 1 0 0 0,-1 1 0 0 0,-3 1 0 0 0,-3 4 0 0 0,-5 0 0 0 0,-3 4 0 0 0,-1 2 0 0 0,-2 4 0 0 0,-4 2 0 0 0,-3 2 0 0 0,-2 3 0 0 0,2 4 0 0 0,1-1 0 0 0,2 3 0 0 0,2-2 0 0 0,3 1 0 0 0,5-1 0 0 0,4-1 0 0 0,6-4 0 0 0,5-1 0 0 0,1-3 0 0 0,6-1 0 0 0,2-3 0 0 0,4-1 0 0 0,3-2 0 0 0,5-2 0 0 0,2-3 0 0 0,5-2 0 0 0,1-3 0 0 0,5 1 0 0 0,0-6 0 0 0,2-2 0 0 0,-1-1 0 0 0,-5 2 0 0 0,0-4 0 0 0,-4 0 0 0 0,-5 0 64 0 0,-3-1-64 0 0,-6 1 0 0 0,-2 0-64 0 0,-4 2 64 0 0,-1 3-72 0 0,-5 0 72 0 0,-2 0-80 0 0,-3 2 80 0 0,-2 2 0 0 0,-3 2-72 0 0,-1 3 72 0 0,-4 2 0 0 0,-1 3 0 0 0,-4 2 0 0 0,0 2 0 0 0,-2 2 0 0 0,2 3 0 0 0,0-1 0 0 0,2 4 0 0 0,1-1 0 0 0,5 0 0 0 0,2 0 88 0 0,5-2-88 0 0,3-2 96 0 0,1 1-96 0 0,4-2 64 0 0,4 0-64 0 0,4-2 64 0 0,2-2-64 0 0,3-2 0 0 0,3-1 0 0 0,6-3 0 0 0,2-2 0 0 0,3-3 0 0 0,2-1 0 0 0,1-2 0 0 0,-1-2 0 0 0,-2-3 64 0 0,-3-1-64 0 0,-2 0 0 0 0,-6-1 0 0 0,-4 0 0 0 0,-6 2 0 0 0,-2 0 0 0 0,-4 1 0 0 0,-4 2 0 0 0,-2 2 0 0 0,-7 2 0 0 0,-2-1-160 0 0,-7 4-56 0 0,-2 3-8 0 0,-4 1 0 0 0,0 3 352 0 0,-2 1 64 0 0,2 1 8 0 0,2 1 8 0 0,3 1-208 0 0,2 0 0 0 0,4-1 0 0 0,2-1 0 0 0,2 3 0 0 0,3-3-88 0 0,2 1 24 0 0,2-1 0 0 0,2-1-264 0 0,1 0-56 0 0,1 0 0 0 0,4-2-8864 0 0</inkml:trace>
  <inkml:trace contextRef="#ctx0" brushRef="#br0" timeOffset="-2.14748E7">9860 12462 455 2681 3491,'1'-5'0'0'0,"-1"1"0"0"0,2 1 0 0 0,-2 0 0 0 0,1 1 256 0 0,-1-1 0 0 0,2-2 8 0 0,0-2 0 0 0,-1-1 120 0 0,4-5 32 0 0,-3-5 0 0 0,0 1 0 0 0,-1 1 80 0 0,-1 1 16 0 0,-1-1 8 0 0,1 1 0 0 0,-2 0 96 0 0,0 2 24 0 0,1 2 0 0 0,-1-1 0 0 0,0 1 248 0 0,1 2 48 0 0,-1 3 16 0 0,0 1 0 0 0,1 2-56 0 0,-1 1 0 0 0,1 2-8 0 0,-1 3 0 0 0,-1 2-200 0 0,-4 3-40 0 0,-1 7-8 0 0,-5 5 0 0 0,-4 6-264 0 0,-1 5-56 0 0,-2 6-16 0 0,-1 2 0 0 0,-4 2-80 0 0,-4 3-24 0 0,-6 7 0 0 0,1-1 0 0 0,3-6 72 0 0,-7 5 16 0 0,-5 11 0 0 0,-3 2 0 0 0,0 7 16 0 0,0-2 8 0 0,2-1 0 0 0,4-7 0 0 0,4-4-88 0 0,3-6-24 0 0,4-1 0 0 0,6-6 0 0 0,3-7-96 0 0,0 3-16 0 0,2 3-8 0 0,0-2 0 0 0,3 1-16 0 0,2-1-64 0 0,1-4 96 0 0,3-4-32 0 0,2-2 0 0 0,0-2 0 0 0,4-6 0 0 0,2-3 0 0 0,1-5-64 0 0,3-3 80 0 0,0-3-80 0 0,2-4 80 0 0,0-1-80 0 0,2-4 0 0 0,1-3 0 0 0,2-5 0 0 0,1-5 0 0 0,1-3 0 0 0,-1-3 0 0 0,-1-2 64 0 0,-2-2-64 0 0,-1-3 0 0 0,-4 0 0 0 0,0 0 0 0 0,-3 2-64 0 0,-3-2-32 0 0,-2 2-8 0 0,-3 1 0 0 0,-4 7-24 0 0,-1 5-8 0 0,0 5 0 0 0,-5 5 0 0 0,-3 4 40 0 0,-6 6 16 0 0,1 4 0 0 0,-3 4 0 0 0,-3 5 80 0 0,1 3-80 30-18,-2 3 80-1 0,4 4-80-1-1,4-1 80-28 19,2 1 0 0 0,3 1 64 0 0,4-1-64 0 0,6-4 96 0 0,2-1-24 0 0,4-4 0 26-18,4-3 0-26 18,4-1 0 0 0,2-3 0 0 0,2-2 0 0 0,6-2 0 0 0,-1-5-8 0 0,3-4-64 0 0,4-1 96 26-18,0-3-32-26 18,3 0 0 0 0,-2-4-64 0 0,2-1 96 0 0,0-5-32 0 0,-2 0-64 0 0,-2-2 64 0 0,-5 3-64 0 0,-1-1 64 0 0,-3 2-64 27-20,-3-3 0-27 20,-2 5 0 0 0,-4-3 0 0 0,-2 4 0 0 0,-4 0 0 0 0,0 1 0 0 0,-2 1 0 0 0,1 1 0 0 0,-2 0 0 0 0,-2 0 0 0 0,2 0 0 0 0,3 2 0 0 0,0-2-112 0 0,0 0 16 0 0,1-2 0 0 0,3 1-360 0 0,1-1-72 0 0,5-3-16 0 0,1-1-8320 0 0</inkml:trace>
  <inkml:trace contextRef="#ctx0" brushRef="#br0" timeOffset="-2.14748E7">8735 11824 5063 2858 3481,'2'-3'448'0'0,"0"-1"-352"0"0,-1 1-96 0 0,-2 1 0 0 0,1 2 736 0 0,0-1 128 0 0,0-3 24 0 0,-2-1 8 0 0,-5 1 192 0 0,-2 0 32 0 0,-6 8 16 0 0,-2 4 0 0 0,-2 7-464 0 0,-4 3-88 0 0,-4 6-16 0 0,-2 6-8 0 0,-3 4-104 0 0,-2 8-16 0 0,-5 5-8 0 0,-4 6 0 0 0,-3 3-32 0 0,-2 3-8 0 0,0 3 0 0 0,2 1 0 0 0,0-1 0 0 0,0-3 0 0 0,4 2 0 0 0,2-10 0 0 0,11-11-40 0 0,-3 2 0 0 0,1 1-8 0 0,-2 3 0 0 0,2 0-120 0 0,0-2-32 0 0,1 2 0 0 0,2-1 0 0 0,2-2-96 0 0,0-4-32 0 0,3-1 0 0 0,0-2 0 0 0,5-3 0 0 0,0-4-64 0 0,-2 1 96 0 0,2-4-32 0 0,3 1-64 0 0,3-8 0 0 0,4-1 0 0 0,2-3 0 0 0,1-3 0 0 0,1-2 0 0 0,3-5 0 0 0,1-2 0 0 0,1-3 0 0 0,3-5 0 0 0,4-5 64 0 0,0-6-64 0 0,4-4 64 0 0,-2-3-64 0 0,1 0 96 0 0,-1-3-32 0 0,0-2-64 0 0,-4-2 0 0 0,-1 2 0 0 0,-3 2 0 0 0,-4 3 0 0 0,-3 1 0 0 0,0 4 0 0 0,-4 4 0 0 0,0 4 0 0 0,1 3-88 0 0,-2 5 88 0 0,-1 2-64 0 0,-2 9 64 0 0,-2 2-104 0 0,2 2 40 0 0,-2 5 64 0 0,-2 2-80 0 0,3 3 80 0 0,0 0 0 0 0,3 2-72 0 0,-2-2 72 0 0,5-2 0 0 0,1 2 0 0 0,4-5 0 0 0,1-1 0 0 0,4-2 0 0 0,3-4 0 0 0,1-3 0 0 0,2 0 0 28-19,2-4 0-28 19,2-3 0 0 0,1-4 0 0 0,3 0 0 0 0,2-5 0 0 0,1-2 0 0 0,-1-3 0 0 0,-2-1 0 0 0,-1 1 0 0 0,-2-2 0 0 0,-5 1 0 0 0,0 1 0 0 0,-6-1 0 0 0,-2 3 0 0 0,-5-1 0 0 0,-1 3 0 0 0,-4-1 0 0 0,-2 1 0 0 0,-3 3 0 0 0,1 1 0 26-18,-4 3 0-26 18,-2 2 0 0 0,2 4 0 0 0,-2 1 0 0 0,2 3 0 0 0,0 3 0 0 0,1 1 0 0 0,3 1 0 0 0,-1 2 0 0 0,0 1 0 0 0,0 2 0 0 0,4 2 0 0 0,3-2 0 0 0,3 0 0 0 0,3-1 0 0 0,2-4-96 0 0,2-3 16 0 0,-1-2 8 0 0,4 0-6080 0 0,5 0-1216 0 0</inkml:trace>
  <inkml:trace contextRef="#ctx0" brushRef="#br0" timeOffset="-2.14748E7">8803 13872 1839 2950 3173,'1'-2'160'0'0,"-1"2"-160"0"0,0-1 0 0 0,0-1 0 0 0,0 0 528 0 0,2 1 72 0 0,0-4 8 0 0,-1-2 8 0 0,1-3 296 0 0,0 0 56 0 0,-1 2 16 0 0,1 2 0 0 0,0-3 80 0 0,-1 3 24 0 0,1 1 0 0 0,-2-2 0 0 0,1 4-48 0 0,1-2-8 0 0,-2 2 0 0 0,0 1 0 0 0,0 0-264 0 0,0 2-48 0 0,-2 2-16 0 0,-1 3 0 0 0,-2 7-232 0 0,-1 4-56 0 0,-3 5 0 0 0,3-1-8 0 0,1-2-216 0 0,-3 7-48 0 0,-4 8-8 0 0,-1 9 0 0 0,-2 9-24 0 0,-3 9-8 0 0,2 7 0 0 0,-2 2 0 0 0,0-3 24 0 0,3-4 0 0 0,0-4 0 0 0,2-2 0 0 0,3-5-32 0 0,0-7-8 0 0,2-5 0 0 0,-2 6 0 0 0,0 4 8 0 0,0 4 0 0 0,-1-2 0 0 0,-1 1 0 0 0,1 1 0 0 0,-1-6 0 0 0,1-2 0 0 0,-1-7 0 0 0,4-5-8 0 0,0-6 0 0 0,3-2 0 0 0,2-5 0 0 0,1-2-24 0 0,0-3 0 0 0,4-4 0 0 0,-2-1 0 0 0,2-3-64 0 0,-1-4 64 0 0,3-3-64 0 0,-3-3 64 0 0,3-4-64 0 0,-3-3 80 0 0,4-3-80 0 0,-2-3 80 0 0,2-2-16 0 0,-3-4-64 0 0,0 4 96 0 0,-2-5-32 0 0,-2-3-64 0 0,-3 1 0 0 0,-2 2 0 0 0,-1 3 0 0 0,-2 4-120 0 0,-1 3 16 0 0,-2 3 0 0 0,-2 5 0 0 0,0 5 8 0 0,-3 3 0 0 0,0 6 0 0 0,0 2 0 0 0,-2 4 96 0 0,0 1-96 0 0,1 4 96 0 0,1 1-96 0 0,3-1 96 0 0,2 1 0 0 0,1 1 0 0 0,4-2-72 0 0,3-1 72 0 0,2-2 0 0 0,3-4 0 0 0,1 0 0 0 0,6-2 0 0 0,1 1 0 0 0,4-2 0 0 0,2-4 0 0 0,5-1 0 0 0,0-3 0 0 0,3-4 0 0 0,1-1 0 0 0,0-3 0 0 0,-2-1 0 0 0,-3-3 0 0 0,0 0 0 0 0,0-3 0 0 0,-1 2-64 0 0,-4-3 64 0 0,-2 3-64 0 0,-4-1 64 0 0,-4 3 0 0 0,-1-1 0 0 0,-4 1-64 0 0,-3 3 64 0 0,-3 1 0 0 0,-2 2 0 0 0,-3 1 0 0 0,0 4 0 0 0,-4 1 0 0 0,1 0 0 0 0,0 2 0 0 0,-2 3 0 0 0,-2 2 64 0 0,0 0-64 0 0,0 2 64 0 0,4 1-64 0 0,1-2 64 0 0,5 2-64 23-19,2-3 64-23 19,3-2-64 0 0,2 1 0 0 0,4 1 0 0 0,3-4 0 0 0,2-1 0 0 0,3-2 0 0 0,4-3 0 0 0,3-1 0 0 0,2-3-112 0 0,2 0-8 22-21,-2-1 0-22 21,3-4 0 0 0,4 1-608 0 0,1 2-120 0 0</inkml:trace>
  <inkml:trace contextRef="#ctx0" brushRef="#br0" timeOffset="-2.14748E7">10818 13341 3223 2594 3598,'-2'-3'288'0'0,"0"-1"-288"0"0,2 3 0 0 0,0 1 0 0 0,-1-2 864 0 0,-1 0 128 0 0,2 1 16 0 0,-3-3 8 0 0,0 1 264 0 0,-2 3 48 0 0,1 7 16 0 0,-1 6 0 0 0,1 5-440 0 0,-1 7-80 0 0,0 8-24 0 0,0 8 0 0 0,0 6-104 0 0,0 6-24 0 0,0 4-8 0 0,0 3 0 0 0,0 0-200 0 0,0 0-40 0 0,2 2-8 0 0,-2-1 0 0 0,2 1-24 0 0,-2-4-8 0 0,1-4 0 0 0,1 4 0 0 0,3 1-120 0 0,-1-7-24 0 0,1-1-8 0 0,1-6 0 0 0,-1-4-104 0 0,0-5-16 0 0,3-3-8 0 0,-3-5 0 0 0,2-4-40 0 0,0-1 0 0 0,1-3-64 0 0,-1-5 96 0 0,-2-4-96 0 0,1-1 72 0 0,1-1-72 0 0,-2-3 64 0 0,0-3-64 0 0,0-3 0 0 0,2 4 72 0 0,-4-8-72 0 0,2 1 0 0 0,-2-5 72 0 0,1-4-72 0 0,-3-4 0 0 0,-1-2 88 0 0,-1 0-88 0 0,-1 1 80 0 0,-4 1-80 0 0,1 4 0 0 0,-3 3 0 0 0,-2 4 0 0 0,-3 1 0 0 0,0 4 0 0 0,-5 4 0 0 0,0 4 0 0 0,-2-2 0 0 0,0 9 0 0 0,2 0 0 0 0,4 0 0 0 0,1 0 0 0 0,5-2 0 0 0,1 2 0 0 0,1-1 0 0 0,2 3 0 0 0,4-2 0 0 0,4-1 0 0 0,2 1 0 0 0,4-3 0 0 0,4-3 0 0 0,2 0 0 0 0,4-4 0 0 0,3-2 0 0 0,3-5 0 0 0,2-1 0 0 0,4-2 0 0 0,-3-3 0 0 0,1-2 0 0 0,-5 2 0 0 0,-4 0 0 0 0,0-2 0 0 0,1 0 0 0 0,-2-3 0 0 0,-2-2 0 0 0,-3 0 0 0 0,-5 2 0 0 0,-7 5 0 0 0,-3-1 0 0 0,-3 5 0 0 0,-5 2 0 0 0,-5 0 0 0 0,-2 6 0 0 0,-5-1 0 0 0,1 3 0 0 0,4-1 0 0 0,3 2 0 0 0,-1 0 0 0 0,2 1 0 0 0,-2 0 72 0 0,3 3-72 0 0,2-1 64 0 0,3 0-64 0 0,3 0 0 0 0,4-2 0 0 0,3 0 64 0 0,3-1-64 0 0,4-2 0 0 0,3-2 0 0 0,5-1 0 0 0,4-4-176 0 0,3-3-24 0 0,4 0-8 0 0,0-3 0 0 0,1 0-880 0 0,2-4-184 0 0</inkml:trace>
  <inkml:trace contextRef="#ctx0" brushRef="#br0" timeOffset="-2.14748E7">12419 13062 3679 2183 3661,'5'-7'160'0'0,"-4"4"40"0"0,2-1-200 0 0,-1 3 0 0 0,0-1 0 0 0,-2 2 0 0 0,1-2 760 0 0,1 2 104 0 0,0 0 32 0 0,1 2 0 0 0,-1 3 192 0 0,-2 3 32 0 0,0 5 16 0 0,-4 5 0 0 0,1 4-48 0 0,0 2 0 0 0,-2 4-8 0 0,-2 5 0 0 0,2 3-208 0 0,-1 6-40 0 0,-1 5 0 0 0,2 4-8 0 0,-1 5-296 0 0,-1 0-56 0 0,1 3-16 0 0,-1-6 0 0 0,2-11-144 0 0,-2 3-32 0 0,1 2-8 0 0,-2 1 0 0 0,-1-2-112 0 0,1 0-32 0 0,-2 0 0 0 0,1 0 0 0 0,-1 5-8 0 0,1-2-8 0 0,1-1 0 0 0,0-3 0 0 0,3-3-112 0 0,0-2 0 0 0,2-4-72 0 0,-2-2 72 0 0,3-2 104 0 0,-1-4 72 0 0,1-2 16 0 0,-1 0 0 0 0,0-4-192 0 0,-1-3 0 0 0,3-2 0 0 0,-1-1 64 0 0,1-3-64 0 0,-1-1 0 0 0,2-2 0 0 0,0-2 0 0 0,0-2 64 0 0,0-2-64 0 0,0-1 80 0 0,2-1-80 0 0,-1-1 64 0 0,-1-1-64 0 0,2 0 0 0 0,-1-1 72 0 0,1-1-72 0 0,0-1 0 0 0,-2 3 72 0 0,0 0-72 0 0,0 0 0 0 0,0 0 72 0 0,15-28-72 0 0,-15 20 0 0 0,-2-1 64 0 0,0-1-64 0 0,-1-1 0 0 0,-4 1 0 0 0,1-1 0 0 0,-2 2 0 0 0,-4 3 0 0 0,-1 1 0 0 0,-2 5 0 0 0,-3 2 0 0 0,-2 4 0 0 0,-1 2 0 0 0,-4 2 0 0 0,1 2 0 0 0,1-1-64 0 0,3 2 64 0 0,2 0 0 0 0,1-1 0 0 0,3-1 0 0 0,1 3 0 0 0,4-5 0 0 0,3 1 0 0 0,2 0 0 0 0,3 0 0 0 0,1-2 0 0 0,5 2 0 0 0,1-2 0 0 0,3-1 0 0 0,4-2 0 0 0,1-3 0 0 0,6-1 0 0 0,2-2 0 0 0,2-3 0 0 0,1-1 0 0 0,-2-1 0 0 0,3-2 0 0 0,2-4 0 0 0,-2 1 0 0 0,-1-3-80 0 0,-5 4 80 0 0,-5 2-72 0 0,-6 0 72 0 0,-5 3-96 0 0,-4 0 96 0 0,-5 4-64 0 0,-7-1 64 0 0,-4 5 0 0 0,-4 0 0 0 0,-5 4 0 0 0,-1 1 0 0 0,-3 2 0 0 0,2-2 0 0 0,3 1 0 0 0,1-1 0 0 0,1 0 64 0 0,3 0-64 0 0,2 0 80 0 0,2 1-80 0 0,5-1 80 0 0,2-2-80 0 0,5 1 0 0 0,1-2 0 0 0,6 2 0 0 0,1-4 0 0 0,4 0-104 0 0,5-1-48 0 0,4-2-8 0 0,3-2-6328 0 0,4 0-1264 0 0</inkml:trace>
  <inkml:trace contextRef="#ctx0" brushRef="#br0" timeOffset="-2.14748E7">10552 14751 5703 2583 3261,'6'-1'512'0'0,"-4"-1"-416"0"0,-1 2-96 0 0,1 0 0 0 0,0-2 0 0 0,-2 2 0 0 0,0 0 0 0 0,0 0 0 0 0,1 0 0 0 0,1 0 0 0 0,-2 0 0 0 0,0 0 0 0 0,0 0 0 0 0,0 0 0 0 0,0 0 0 0 0,0 0 0 0 0,0 0 0 0 0,0 0 0 0 0,0 0 0 0 0,0 0 0 0 0</inkml:trace>
  <inkml:trace contextRef="#ctx0" brushRef="#br0" timeOffset="-2.14748E7">10617 14703 5623 2570 3261,'0'0'504'0'0,"0"-1"-408"0"0,0 1-96 0 0,0 0 0 0 0,2 0 384 0 0,-2-2 48 0 0,0 1 16 0 0,2-1 0 0 0,-1-1 152 0 0,2-2 24 0 0,-1 1 8 0 0,-2 4 8 0 0,0 0 24 0 0,0 0 8 0 0,0 0 0 0 0,0 0 0 0 0,0 0-24 0 0,8-24-8 0 0,-4 20 0 0 0,-3 3 8 0 0,1-1-72 0 0,-2 2-24 0 0,0 0 0 0 0,0 0 8 0 0,-2 0-136 0 0,1 3-24 0 0,-4 2-8 0 0,-2 4 8 0 0,-1 2-160 0 0,-4 4-32 0 0,-4 3-8 0 0,-2 7 8 0 0,0 3-80 0 0,-5 9-24 0 0,-2 6 0 0 0,-3 5 8 0 0,-3 1-112 0 0,0 2 72 0 0,-4 0-72 0 0,-1 2 72 0 0,-2 1 32 0 0,2-2 8 0 0,2-2 0 0 0,2-6 8 0 0,4-6-16 0 0,2-2 0 0 0,0 0 0 0 0,1-3 8 0 0,1 0-40 0 0,-1-2-8 0 0,2-1 0 0 0,1-2 8 0 0,1-2 56 0 0,3-1 16 0 0,2-4 0 0 0,-2-1 16 0 0,1 0-72 0 0,2-4-16 0 0,2 0 0 0 0,2-2 0 0 0,1-5-72 0 0,2 0 96 0 0,1-3-96 0 0,4-3 96 0 0,1 1-96 0 0,2-4 0 0 0,2 0 0 0 0,1-4 64 0 0,2-4-64 0 0,3-2 0 0 0,4-4 0 0 0,1-1 0 0 0,-2-2 64 0 0,2-2-64 0 0,-1-1 0 0 0,-4 0 64 0 0,-1 4-64 0 0,-4-2-96 0 0,-1 1 16 0 0,-2 4 8 0 0,-2 0-16 0 0,-3 3 0 0 0,0 4 0 0 0,-1 2 0 0 0,-3 6-88 0 0,0 3-16 0 0,-5 6-8 0 0,0 4 0 0 0,-3 0 64 0 0,1 3 8 0 0,1 2 8 0 0,0-1 0 0 0,4-1 120 0 0,1-1 0 0 0,2-1 0 0 0,-1-1 0 0 0,4 2 0 0 0,2-4 0 0 0,3-2 0 0 0,2-1 0 0 0,-1-2 0 0 0,4-1 0 0 0,0-4 0 0 0,3 0 0 0 0,2-3 0 0 0,2-3 0 0 0,1-2 0 0 0,2-1 0 0 0,1-3 64 0 0,-1 1-64 0 0,-2-2 0 0 0,-1 1 0 0 0,-2-1 64 0 0,-4 0-64 0 0,-1 2 0 0 0,-2-1 0 0 0,-3 3 0 0 0,0-1 0 0 0,-1 1 0 0 0,-3-1 0 0 0,3 2-280 0 0,-1-1-8 0 0,0 1 0 0 0,2-2 0 0 0,2-1-688 0 0,5-4-144 0 0</inkml:trace>
  <inkml:trace contextRef="#ctx0" brushRef="#br0" timeOffset="-2.14748E7">10675 14603 5815 2500 2998,'-4'-13'128'0'0,"3"7"24"0"0,-1 1 8 0 0,1 1 0 0 0,1 3-160 0 0,0-1 0 0 0,0 0 0 0 0,0 2 0 0 0,1 0 1232 0 0,1 0 208 0 0,1 5 48 0 0,0 4 8 0 0,2 2-480 0 0,0 2-96 0 0,2 5-24 0 0,1 4 0 0 0,2 2-168 0 0,0 3-40 0 0,3 2-8 0 0,3 4 0 0 0,1 3-232 0 0,1 4-40 0 0,2 1-16 0 0,-1 0 0 0 0,1 2-72 0 0,-2-2-24 0 0,4 0 0 0 0,-3-2 0 0 0,3 1-32 0 0,-1-1-8 0 0,-3 1 0 0 0,0-4 0 0 0,-3-2-104 0 0,3 4-24 0 0,2 1-8 0 0,-2 3 0 0 0,2-1-48 0 0,-2-2-8 0 0,0 1 0 0 0,0-3 0 0 0,0-1 8 0 0,0 1 0 0 0,-2-5 0 0 0,1 0 0 0 0,-1-1-8 0 0,-3-1 0 0 0,1-3 0 0 0,-3-5 0 0 0,-3-6-64 0 0,0 1 0 0 0,1 2 72 0 0,-1-2-72 0 0,-2-4 0 0 0,1-1 72 0 0,0-3-72 0 0,-2-4 0 0 0,-1 0 104 0 0,1-3-32 0 0,0-4-8 0 0,0-3 0 0 0,0-3 0 0 0,0-2-64 0 0,-2-3 96 0 0,-1 2-32 0 0,-2-3-64 0 0,-2 0 80 0 0,-1-3-80 0 0,-3 1 80 0 0,-3 3-80 0 0,-2 1 0 0 0,-2 2 0 0 0,-4 2 0 0 0,-1 3 0 0 0,-2 3 0 0 0,1 6-64 0 0,-1-3 64 0 0,4 3 0 0 0,-1 2-88 0 0,1 4 88 0 0,1 2-64 0 0,2-1 64 0 0,5-1 0 0 0,1 0 0 0 0,4 0 0 0 0,3 0 0 0 0,1-1 0 0 0,4 0 0 0 0,3-3 0 0 0,4 2 0 0 0,1-3 0 0 0,4-1 0 0 0,-3-3 0 0 0,1 1 0 0 0,2-4 0 0 0,2 1 0 0 0,-1-3 0 0 0,0 1-64 0 0,-1-2 64 0 0,-4 0-64 0 0,-1 0 64 0 0,-6 0-96 0 0,-3 2 16 0 0,-3-2 8 0 0,-1 0 0 0 0,-4 2 72 0 0,-2-2 0 0 0,-1 2-72 0 0,0 1 72 0 0,1 0 0 0 0,-1 1 0 0 0,-5 2 0 0 0,-4 1 0 0 0,-1 1 0 0 0,-1 2 0 0 0,1 0 0 0 0,1 0 0 0 0,6 2 0 0 0,-1-1 0 0 0,6 1 0 0 0,-1-2 0 0 0,4-2 0 0 0,-1 2-88 0 0,4 0 88 0 0,2 0-64 0 0,1 1-296 0 0,2-1-56 0 0,0-1-16 0 0,0-1-8624 0 0</inkml:trace>
  <inkml:trace contextRef="#ctx0" brushRef="#br0" timeOffset="-2.14748E7">11153 15887 1375 2413 2601,'0'0'128'0'0,"0"0"-128"0"0,0-2 0 0 0,0 2 0 0 0,0-1 744 0 0,0 1 128 0 0,0-2 24 0 0,0-1 8 0 0,0-1 312 0 0,0 1 56 0 0,0 0 8 0 0,0 3 8 0 0,0 0-80 0 0,0 0-24 0 0,0 0 0 0 0,0 0 0 0 0,0 0-392 0 0,0 0-88 0 0,0 0-8 0 0,0 0-8 0 0,0 0-288 0 0,3 28-56 0 0,-3-13-16 0 0,-1 4 0 0 0,-1 8-8 0 0,0 2 0 0 0,-1 7 0 0 0,0 4 0 0 0,0-1 0 0 0,-1 2 0 0 0,3 2 0 0 0,-3 0 0 0 0,1-2-80 0 0,1 0-16 0 0,1-3-8 0 0,-1-4 0 0 0,2-1-80 0 0,0-2-8 0 0,2-3-8 0 0,-1-1 0 0 0,1 1-56 0 0,0-4 0 0 0,-2-2-64 0 0,1-1 96 0 0,-1 4-32 0 0,2 1-64 0 0,-4 0 88 0 0,2 0-88 0 0,0-1 112 0 0,-1-2-32 0 0,-1 0-8 0 0,2-3 0 0 0,-2 0 8 0 0,2-4 0 0 0,0-1 0 0 0,0 0 0 0 0,0-2-16 0 0,0-3-64 0 0,2-2 96 0 0,-2-3-32 0 0,2-4-64 0 0,-2-1 64 0 0,1 2-64 0 0,1 0 64 0 0,-2-2-64 0 0,0-2 0 0 0,0 4 0 0 0,0-2 64 0 0,0-4 0 0 0,0 1-64 0 0,0 3 96 0 0,0 0-32 0 0,0 0 32 0 0,0 0 0 0 0,0 0 0 0 0,-8-26 0 0 0,6 18-96 0 0,-1-1 0 0 0,0 3 0 0 0,-2-1 0 0 0,0 2 0 0 0,-2-3 0 0 0,-1-2-80 0 0,0-3 80 0 0,-5 0 0 0 0,-1 0 0 0 0,-4-4-64 0 0,5 4 64 0 0,3 3-96 0 0,-5-3 8 0 0,-3 0 0 0 0,-5-3 0 0 0,0 1 88 0 0,2 2-104 0 0,1 1 40 0 0,2 2 64 0 0,2 2-128 0 0,-1-2 32 0 0,3 4 0 0 0,-1-1 8 0 0,2 1 88 0 0,-2-1 0 0 0,3 0-72 0 0,-2 1 72 0 0,0-2 0 0 0,1-1 0 0 0,3 3-72 0 0,1 1 72 0 0,2 0 0 0 0,0 0 0 0 0,4 0 0 0 0,0 0 0 0 0,1 2 0 0 0,2 0 0 0 0,2 1 0 0 0,3 0 0 0 0,0 1 0 0 0,5-3 0 0 0,1 3 0 0 0,2-3 0 0 0,2 1 0 0 0,5 0 0 0 0,3 1 0 0 0,3-3 0 0 0,4 2 80 0 0,1-2-80 0 0,0 0 80 0 0,0 2-80 0 0,2 0 72 0 0,-2-1-72 0 0,4 3 64 0 0,-2-1-64 0 0,0 2 0 0 0,-2 0 0 0 0,0 0 0 0 0,-1 0 0 0 0,-2 0 0 0 0,-2 3 0 0 0,-3 1 0 0 0,-3-1 0 0 0,-2 0 0 0 0,-3 2 0 0 0,-2-2 0 0 0,-2 2 0 0 0,-1 0 0 0 0,0-2 0 0 0,0 2 0 0 0,-2 0 0 0 0,0 2 0 0 0,-1-2 0 0 0,-1 1 64 0 0,1 1-64 0 0,-2 0 0 0 0,-2-1 0 0 0,0-1 0 0 0,-1 0 0 0 0,0 2 64 0 0,-4-3-64 0 0,0 5 64 0 0,-1-1-64 0 0,-3 3 96 0 0,-4 1-32 0 0,0 1 0 0 0,-2-1 0 0 0,-2-1 8 0 0,-1 1 0 0 0,-5 2 0 0 0,0 3 0 0 0,-1 1-72 0 0,0 0 96 0 0,-2 0-96 0 0,0 0 96 0 0,0 2-96 0 0,1 0 80 0 0,2-2-80 0 0,2-2 80 0 0,2 2-80 0 0,1 0 64 0 0,5 2-64 0 0,-1-4 64 0 0,3-6-64 0 0,3-3 0 0 0,0 3 0 0 0,1-4 0 0 0,4-1 0 0 0,-1-1 0 0 0,2-1 0 0 0,1-3 0 0 0,1 1-160 0 0,2-2-32 0 0,3-1 0 0 0,1-3-6448 0 0,2 0-1296 0 0</inkml:trace>
  <inkml:trace contextRef="#ctx0" brushRef="#br0" timeOffset="-2.14748E7">14098 13098 5703 2183 3536,'5'0'512'0'0,"-5"0"-416"0"0,0-2-96 0 0,0 0 0 0 0,0 2 0 0 0,-1 0 0 0 0,-1-1 0 0 0,-1-1 0 0 0,-2 0 0 0 0,-2-1 0 0 0,1 0 0 0 0,1 0 0 0 0,0 1 0 0 0,2 0 0 0 0,-1-1 0 0 0,3 3 0 0 0,-3-2 0 0 0,3 2 0 0 0,-3-1 0 0 0,3 1 0 0 0,1-2 0 0 0,-4 2 0 0 0,3-2 0 0 0,-3 1 0 0 0,1 1 0 0 0,0-2 0 0 0,-2 1 0 0 0,0-1 0 0 0,2 0 0 0 0,-2 1 0 0 0,0-1-96 0 0,0 0 32 0 0,0 1 64 0 0,0-1-96 0 0,2-1 96 0 0,-2 1 0 0 0,2-1 0 0 0,-1 1 0 0 0,1-1 104 0 0,0 1-8 0 0,-2-1 0 0 0,2 1 0 0 0,-1 1-176 0 0,1-1-40 0 0,0 0-8 0 0,-1 1 24 0 0,1-3 24 0 0,0 3 8 0 0,1-1 0 0 0,1-1 0 0 0,-1 0 328 0 0,0-2 72 0 0,1 1 16 0 0,-1-1 16 0 0,2 2 152 0 0,0 0 32 0 0,0 0 8 0 0,0-1 0 0 0,0 1 56 0 0,-2 0 0 0 0,2-1 8 0 0,0 3 0 0 0,0-1-56 0 0,2 2-16 0 0,-2 0 0 0 0,0 3 24 0 0,-2 1-120 0 0,2 2-32 0 0,-1 4 0 0 0,-1 2 0 0 0,0 1-72 0 0,-1 3-24 0 0,1 4 0 0 0,1 5 24 0 0,-1 1 32 0 0,1 5 8 0 0,-1 4 0 0 0,0-1 0 0 0,1 2-40 0 0,-3 7-8 0 0,1 8 0 0 0,0 7 0 0 0,-2 1 48 0 0,0 0 16 0 0,0 0 0 0 0,0-1 16 0 0,2-6-120 0 0,-2-3-16 0 0,1-3-8 0 0,1-3 0 0 0,2-2-112 0 0,-1-5-32 0 0,2-4 0 0 0,-2 1 0 0 0,2-2-40 0 0,0-2-16 0 0,0-1 0 0 0,0-3 0 0 0,2-2 0 0 0,-2-2 0 0 0,0-4 0 0 0,2-2 0 0 0,-2-4 24 0 0,0 1 8 0 0,1-3 0 0 0,-1 0 0 0 0,2-3-32 0 0,-1-1-8 0 0,-1 2 0 0 0,2-4 0 0 0,0 4 0 0 0,-2-4 0 0 0,1 0 0 0 0,1 0 0 0 0,0 1 0 0 0,-1-3 0 0 0,1 1 0 0 0,0-2 0 0 0,-1 2 0 0 0,1-2 0 0 0,0 0 0 0 0,1 0 0 0 0,-3 0-64 0 0,0 0 0 0 0,0 0 0 0 0,0 0 0 0 0,0 0 64 0 0,10-28 0 0 0,-12 20 0 0 0,0-2 0 0 0,-1 0-64 0 0,-2-3 0 0 0,-3 0 0 0 0,-2-1 0 0 0,0 1 0 0 0,-3-2 0 0 0,-2-1 0 0 0,1 0 0 0 0,-3-1 0 0 0,-3 1 0 0 0,1-1 0 0 0,-1 2 0 0 0,2 2-104 0 0,-4-1-16 0 0,1 2 0 0 0,-4-1 0 0 0,2 3 24 0 0,-1 0 0 0 0,-1 2 0 0 0,2 1 0 0 0,-2-1 24 0 0,4 2 8 0 0,1 1 0 0 0,2-2 0 0 0,4 0 64 0 0,2 3 0 0 0,1-3 0 0 0,1 2 0 0 0,3-2 0 0 0,2 3 0 0 0,0-1 0 0 0,4 0 0 0 0,-1 0 0 0 0,4 0 0 0 0,1 0 0 0 0,2 0 0 0 0,0 0 0 0 0,5-2 0 0 0,1 1 0 0 0,6-2 0 0 0,2 1 0 0 0,1 0 0 0 0,3 3 0 0 0,2-3 0 0 0,6 4 0 0 0,0-2 0 0 0,5 3 0 0 0,0 0 0 0 0,-1 2 0 0 0,3 2 0 0 0,-2 1 64 0 0,0 1-64 0 0,-1 1 0 0 0,-3 0 0 0 0,1 1 0 0 0,-1-1 0 0 0,-3 2 0 0 0,1-1 0 0 0,-2-2 0 0 0,-4-1 0 0 0,1 0 0 0 0,-2-1 0 0 0,-3-1 0 0 0,-2-1 0 0 0,-2 0 0 0 0,-3 0 0 0 0,-1 0 0 0 0,-4-1 0 0 0,-1 2 0 0 0,-6-1 0 0 0,1 0 0 0 0,-2 2 0 0 0,-2 0 0 0 0,-1 1 0 0 0,-2 0 0 0 0,-3 2 0 0 0,0 2 0 0 0,-6 1 0 0 0,0 2 0 0 0,-4 1 0 0 0,0 2 0 0 0,-2 2 0 0 0,-2 0 0 0 0,-1 1 0 0 0,-1 3 64 0 0,-4 2-64 0 0,0 0 64 0 0,-3 2-64 0 0,1-1 0 0 0,-1 1 64 0 0,1 0-64 0 0,1 0 0 0 0,6-4 96 0 0,0 1-8 0 0,0 0-8 0 0,3-4 0 0 0,4 2-16 0 0,1-3 0 0 0,2-3 0 0 0,3-1 0 0 0,0-1 0 0 0,2-3 0 0 0,1-1 0 0 0,2-1 0 0 0,2 0-64 0 0,0-2 0 0 0,1 1 0 0 0,2-3 0 0 0,0 1 0 0 0,0-2 0 0 0,0 0 0 0 0,0 0 0 0 0,2 0-192 0 0,-2-2-48 0 0,0 1-16 0 0,0 1-6336 0 0,0 0-1280 0 0</inkml:trace>
  <inkml:trace contextRef="#ctx0" brushRef="#br0" timeOffset="-2.14748E7">12044 14552 2303 2533 3183,'2'4'200'0'0,"-2"-4"-200"0"0,1 1 0 0 0,-1-1 0 0 0,2 2 448 0 0,-2-1 56 0 0,1 1 8 0 0,3 1 0 0 0,-1 2 192 0 0,0 0 48 0 0,2-1 8 0 0,-1-1 0 0 0,-1 0 48 0 0,-2 0 16 0 0,1-1 0 0 0,0-2 0 0 0,-1 2-56 0 0,-1-1 0 0 0,0-1-8 0 0,0 0 0 0 0,0-1-152 0 0,0 1-24 0 0,0 0-8 0 0,0 0 0 0 0,0 0 0 0 0,0 0-8 0 0,0 0 0 0 0,0 0 0 0 0,-16-25-216 0 0,13 20-32 0 0,-2 2-16 0 0,0-4 0 0 0,-3-1-136 0 0,-2-2-24 0 0,0-1-8 0 0,-2-4 0 0 0,-1 0-48 0 0,0 0-16 0 0,-2-3 0 0 0,0 0 0 0 0,1-2 8 0 0,-1-1 0 0 0,-2 1 0 0 0,3 1 0 0 0,1 1 8 0 0,-1 1 0 0 0,5 4 0 0 0,-1 0 0 0 0,3 3 72 0 0,-1 2 8 0 0,1 0 8 0 0,2 1 0 0 0,0 0-80 0 0,2 1-8 0 0,0 2-8 0 0,0 0 0 0 0,1 0-80 0 0,0 1 96 0 0,1 0-96 0 0,1-1 96 0 0,0 3-96 0 0,0-3 0 0 0,0 3 72 0 0,-2-1-72 0 0,2-1 0 0 0,0 1 72 0 0,0 1-72 0 0,0-1 0 0 0,2 2 80 0 0,-2 0-80 0 0,1-2 64 0 0,1 2-64 0 0,1 0 64 0 0,4 2-64 0 0,-7-2 64 0 0,0 0-64 0 0,34 5 0 0 0,-17-3 0 0 0,4-1 64 0 0,4 1-64 0 0,3-1 0 0 0,3 1 96 0 0,3 0-96 0 0,3-2 96 0 0,0 1-96 0 0,1 1 96 0 0,2-2-96 0 0,-1 2 96 0 0,2-2-32 0 0,0 1-64 0 0,2 3 96 0 0,-5-3-32 0 0,-2 1 16 0 0,-3 1 0 0 0,-2 0 0 0 0,-3 1 0 0 0,-3-1-80 0 0,-6 2 64 0 0,-1 0-64 0 0,-3 0 64 0 0,-5-2 0 0 0,-3 2 0 0 0,-2 2 0 0 0,-4-1 0 0 0,-1 2-64 0 0,-3 1 0 0 0,-4 1 0 0 0,-2 1 0 0 0,-1-1 64 0 0,-3 3 0 0 0,-2 3 0 0 0,-5 1 0 0 0,-1 3 0 0 0,-2 1 0 0 0,-4 2 0 0 0,-1 2 0 0 0,2-2-64 0 0,-2 1 0 0 0,-1 3 0 0 0,-1-3 0 0 0,0 1 0 0 0,2-4 80 0 0,2 1-80 0 0,3-4 80 0 0,2-2-80 0 0,1-1 64 0 0,2 0-64 0 0,2-4 64 0 0,4 1-64 0 0,1-4 0 0 0,1 2 0 0 0,3-5 0 0 0,2 1 0 0 0,0-4 0 0 0,4 1 0 0 0,-1-3 0 0 0,2 0 0 0 0,2-1 0 0 0,-1-1 0 0 0,4-1 0 0 0,5-2-384 0 0,3-3-8 0 0,4-2-8 0 0,6-3-9200 0 0</inkml:trace>
  <inkml:trace contextRef="#ctx0" brushRef="#br0" timeOffset="-2.14748E7">10146 15497 4631 2652 2994,'-5'-1'416'0'0,"3"-1"-336"0"0,-1 2-8 0 0,1 0 0 0 0,0 0 0 0 0,2 0 24 0 0,-1 0-160 0 0,-1 0-32 0 0,-1 0-8 0 0,-2 0 16 0 0,0 2 88 0 0,0-1 0 0 0,-2 3 0 0 0,3-3 0 0 0,-3 1 0 0 0,0-2 0 0 0,2 2 0 0 0,-3-4 0 0 0,0-3 0 0 0,0 0 0 0 0</inkml:trace>
  <inkml:trace contextRef="#ctx0" brushRef="#br0" timeOffset="-2.14748E7">9805 15655 2759 2773 3070,'0'2'248'0'0,"0"-1"-248"0"0,2-1 0 0 0,-2 0 0 0 0,0 0 592 0 0,2 2 72 0 0,-1 0 8 0 0,1-1 8 0 0,0 1 152 0 0,1 1 24 0 0,0-1 8 0 0,-3-2 0 0 0,0 0-16 0 0,0 0 0 0 0,0 0 0 0 0,0 0 0 0 0,0 0-16 0 0,0 0 0 0 0,0 0 0 0 0,0 0 0 0 0,0 0-128 0 0,0 0-24 0 0,0 0-8 0 0,18-20 0 0 0,-19 15-192 0 0,-1 0-32 0 0,0-1-16 0 0,-1-1 0 0 0,1-1-160 0 0,-1 0-32 0 0,-2 0-8 0 0,0-4 0 0 0,0-1-72 0 0,-3 0-8 0 0,1-4-8 0 0,-2-1 0 0 0,0 2-16 0 0,1-1-8 0 0,0 1 0 0 0,0-2 0 0 0,-4-4-40 0 0,1 1-8 0 0,-2 0 0 0 0,3-1 0 0 0,-2 3-72 0 0,2-1 80 0 0,-1 2-80 0 0,-1 3 80 0 0,4 2-80 0 0,2 3 0 0 0,-1 2 72 0 0,5 1-72 0 0,-3 4 0 0 0,4 0 64 0 0,1 1-64 0 0,1 0 0 0 0,-2 2 0 0 0,4 2 0 0 0,2-2 0 0 0,3 2 0 0 0,2-1 0 0 0,3 1 0 0 0,5 0 0 0 0,2-1 0 0 0,1 3 0 0 0,6-3 0 0 0,2 1 0 0 0,2 1 0 0 0,4-1 0 0 0,-1-1 0 0 0,6 3 0 0 0,-1-1 64 0 0,-4 0-64 0 0,-1-1 64 0 0,3 1-64 0 0,-5 0 64 0 0,0 1-64 0 0,-3-3 64 0 0,-2 3-64 0 0,-3-3 64 0 0,-2 3-64 0 0,-6-3 0 0 0,-1 3 0 0 0,-4 0 64 0 0,1 1-64 0 0,-4 0 0 0 0,-1 0 64 0 0,-2 0-64 0 0,-1 0 64 0 0,0-2-64 0 0,-1 2 80 0 0,-1 0-80 0 0,1 2 88 0 0,0-4-88 0 0,1 0 96 0 0,-1 1-96 0 0,-2-1 80 0 0,1 0-80 0 0,0 1 64 0 0,-2-1-64 0 0,1 0 0 0 0,-1 0 0 0 0,-1 1 0 0 0,-1-1 0 0 0,-1 2 64 0 0,0 0-64 0 0,-4 1 64 0 0,-1 1-64 0 0,-2 1 96 0 0,-2 4-32 0 0,-2-1 0 0 0,-4 2 0 0 0,-2 5-64 0 0,-5-1 0 0 0,0 3 0 0 0,-2 1 0 0 0,-1 0 0 0 0,0 1 0 0 0,-2 2 0 0 0,4-2 64 0 0,-1-3-64 0 0,6-2 0 0 0,1 1 0 0 0,2-5 0 0 0,2 0 0 0 0,1-1 0 0 0,2-1 64 0 0,0-1-64 0 0,1-2 0 0 0,2 1 0 0 0,1-4 0 0 0,0-1 0 0 0,3 1 0 0 0,-1-1 0 0 0,4-1 0 0 0,0 0 0 0 0,-1-1 0 0 0,4 0 0 0 0,0-1 0 0 0,4-2 0 0 0,-1-1-280 0 0,3-3-16 0 0,4 2-8 0 0,2-4-9136 0 0</inkml:trace>
  <inkml:trace contextRef="#ctx0" brushRef="#br0" timeOffset="-2.14748E7">8318 15088 919 2522 2644,'3'-3'80'0'0,"0"0"-80"0"0,-1 1 0 0 0,-2 2 0 0 0,0 0 144 0 0,2 0 16 0 0,1-2 0 0 0,2-1 0 0 0,-2 0-64 0 0,2-2 0 0 0,-2 3-8 0 0,-1 0 0 0 0,1 1-88 0 0,-3-1 64 0 0,2 1-64 0 0,0 1 64 0 0,1-2-64 0 0,-1 0 0 0 0,1 2 0 0 0,-1-1 0 0 0</inkml:trace>
  <inkml:trace contextRef="#ctx0" brushRef="#br0" timeOffset="-2.14748E7">8439 15070 5983 2830 3441,'0'-7'264'0'0,"0"4"56"0"0,0 2-256 0 0,-1-1-64 0 0,1 0 0 0 0,-2 2 0 0 0,2-1 752 0 0,-1 1 136 0 0,-1-2 24 0 0,-1 2 8 0 0,-2 0 136 0 0,-2 3 32 0 0,2 5 8 0 0,-1 1 0 0 0,-3 2-264 0 0,1 1-48 0 0,2 4-16 0 0,-1 1 0 0 0,-1 2-200 0 0,-2 4-48 0 0,2 4-8 0 0,0-4 0 0 0,3-5-176 0 0,-4 5-40 0 0,1 5-8 0 0,0 8 0 0 0,-2 2-48 0 0,2 3-16 0 0,-2 1 0 0 0,0 3 0 0 0,0-1-32 0 0,-1 1 0 0 0,1-1-8 0 0,-2-5 0 0 0,1 1-56 0 0,1-4-16 0 0,0-3 0 0 0,-1 0 0 0 0,-1 1-16 0 0,2-4 0 0 0,2-4 0 0 0,2 2 0 0 0,-3 0 8 0 0,3 2 0 0 0,1-1 0 0 0,-2-1 0 0 0,4-2-104 0 0,0-3-96 0 0,1 2 24 0 0,-1-4 0 0 0,-1 2 208 0 0,1-4 48 0 0,1 0 8 0 0,1-1 0 0 0,-2-1-112 0 0,-2-2-16 0 0,1-1-64 0 0,1-4 96 0 0,3-2-24 0 0,0-3-8 0 0,0 0 0 0 0,-2-3 0 0 0,1-2 0 0 0,1 0-64 0 0,1 0 96 0 0,-1-3-32 0 0,0-2 0 0 0,0-2-64 0 0,0 1 96 0 0,0-4-32 0 0,-1-2 0 26-19,-1-4-64-26 19,-1 4 96 0 0,0-1-32 0 0,-1-2-64 0 0,1 4 0 0 0,-4 1 0 0 0,2 0 0 27-20,-1 4 0-27 20,-1-3 0 0 0,-1 3 0 0 0,-2-1 0 25-19,2 1 0-25 19,-2 1 0 0 0,-1-2 0 0 0,-2 2 0 0 0,1-1 0 0 0,-1-1 0 0 0,0 2 0 0 0,-2-3 0 0 0,0 0 0 26-20,-1-1 0-26 20,-2 0 0 25-19,3-3 0-25 19,2 2 0 0 0,-2-5 0 0 0,0 1-72 0 0,-1-3 72 0 0,4 2-72 0 0,-1 1 72 0 0,0-1-104 0 0,-2 0 40 0 0,0 0 64 0 0,2 0-104 0 0,-2 2 40 0 0,2 3 64 0 0,0 2-64 0 0,0 0 64 0 0,0 1 0 0 0,0 1 0 0 0,3 3 0 0 0,0-4 0 0 0,2 2 0 0 0,1 0 0 0 0,0 2 0 0 0,1-2 0 0 0,3-2 0 0 0,-1 2 0 0 0,3-1 0 0 0,-1-1 0 0 0,2 1 0 0 0,2-1 0 0 0,1 2 0 0 0,2 0 0 0 0,0 0 0 0 0,1 2 0 0 0,4 3-64 0 0,3 0 64 0 0,4 0 0 0 0,1 0 0 0 0,3 3 0 0 0,4-1 0 0 0,3 3 0 0 0,5-2 0 0 0,5 0 0 0 0,3 1 0 0 0,5 1 0 0 0,1-2 0 0 0,1 2 0 0 0,0-4 0 0 0,1 1 0 0 0,-5-4 0 0 0,-9 1 0 0 0,1-1 0 0 0,5-1 0 0 0,2 0 0 0 0,-4 1 0 0 0,-4 0 0 0 0,-4 2 0 0 0,-3-1 0 0 0,-5 1 0 0 0,-2 0 0 0 0,-3 1 0 0 0,-3 1 0 0 0,0-2 0 0 0,-3 2 0 0 0,-4 1 64 0 0,-2-1-64 0 0,-1 1 0 0 0,-3 0 64 0 0,0 2-64 0 0,-2-2 64 0 0,-2 4-64 0 0,-3-2 64 0 0,-2-2-64 0 0,-1 5 64 0 0,-2 4 24 0 0,-1 3 0 0 0,-4-1 0 0 0,2 1 0 0 0,1-3-24 0 0,-2 3 0 0 0,-6 1 0 0 0,-2 4 0 0 0,-2 1 8 0 0,-4 2 0 0 0,-3 3 0 0 0,-1 1 0 0 0,0-3 0 0 0,-1 4 0 0 0,0-1 0 0 0,0-1 0 0 0,2 0 0 0 0,3-3 0 0 0,3 2 0 0 0,4-4 0 0 0,3-1-72 0 0,3-4 0 0 0,3-2 0 0 0,3-5 0 0 0,4 0 0 0 0,0-4 0 0 0,3-1 0 0 0,2 0 0 0 0,2-3-176 0 0,1 1 24 0 0,4 0 8 0 0,-1-2 0 0 0,6-2-408 0 0,1-3-88 0 0,6 0-8 0 0,4-3-9104 0 0</inkml:trace>
  <inkml:trace contextRef="#ctx0" brushRef="#br0" timeOffset="-2.14748E7">7460 13347 4607 2976 3209,'-2'-3'408'0'0,"1"0"-328"0"0,1 0-80 0 0,-2 1 0 0 0,2 0 648 0 0,-2 1 120 0 0,1-4 16 0 0,-4-3 8 0 0,-2-2 448 0 0,2 0 88 0 0,-1 2 16 0 0,-1 4 8 0 0,1 4-192 0 0,-1 5-40 0 0,0 7 0 0 0,2 4-8 0 0,1 7-440 0 0,-1 7-96 0 0,1 4-8 0 0,1 7-8 0 0,1 7-200 0 0,1 6-40 0 0,1 5 0 0 0,0-1-8 0 0,0-4-88 0 0,1 2-24 0 0,1-2 0 0 0,-2-11 0 0 0,2-8-72 0 0,-2 4-8 0 0,0 7-8 0 0,-2 7 0 0 0,2 1-24 0 0,-2 3-8 0 0,2-1 0 0 0,-3-8 0 0 0,1-13 0 0 0,-1 6 0 0 0,0 10 0 0 0,0-5 0 0 0,-1-9-16 0 0,1-5-64 0 0,0-3 96 0 0,1-4-32 0 0,-1-4 16 0 0,1-1 0 0 0,1 0 0 0 0,-3-1 0 0 0,3-1 8 0 0,-3-1 0 0 0,3-4 0 0 0,1-1 0 0 0,0-1 8 0 0,-2-4 0 0 0,2-2 0 0 0,0-2 0 0 0,0-2-32 0 0,2 1-64 0 0,-2 0 96 0 0,0-2-32 0 0,0 0-64 0 0,0-2 80 0 0,0 2-80 0 0,0 0 80 0 0,0 0-80 0 0,0 0 64 0 0,0 0-64 0 0,0 0 64 0 0,0 0-64 0 0,0 0 0 0 0,0 0 72 0 0,0 0-72 0 0,0 0 64 0 0,0 0-64 0 0,0 0 80 0 0,0 0-80 0 0,0 0 88 0 0,0 0-88 0 0,0 0 96 0 0,-9-26-96 0 0,6 19 64 0 0,-2-3-64 0 0,-1-3 0 0 0,-4-3 0 0 0,0-2 0 0 0,-3-2 0 0 0,-2-3 0 0 0,-1-2 0 0 0,-3 1 0 0 0,0 1 0 0 0,-3 1 0 0 0,-1 4 0 0 0,2 3 0 0 0,1 2 0 0 0,1 5 0 0 0,-1 2 0 0 0,-2 2 0 0 0,4 1 0 0 0,2 1-64 0 0,0-1 64 0 0,1 1 0 0 0,2 1 0 0 0,-1-1 0 0 0,3-1 0 0 0,-1 1 0 0 0,4 0 0 0 0,0-1-64 0 0,0 0 64 0 0,0-2 0 0 0,-2 0 0 0 0,3-3 0 0 0,1 1 0 0 0,1-1 0 0 0,1 1 0 0 0,3 1 0 0 0,-1 1 0 0 0,4 0 0 0 0,1 0 0 0 0,4 2 0 0 0,1-2 0 0 0,5 2 0 0 0,3-2 0 0 0,2 0 0 0 0,5 0 0 0 0,5 0 0 0 0,5 0 0 0 0,5 2 0 0 0,5-1 0 0 0,3 1 0 0 0,1-8 0 0 0,4-11 0 0 0,-3 16 0 0 0,1 16 0 0 0,-3-10 0 0 0,-1-19 0 0 0,-7 18 0 0 0,-4 19 0 0 0,-4-3 0 0 0,-2-9 0 0 0,-5-1 0 0 0,-4-2 0 0 0,-4 1 0 0 0,-3 1-64 0 0,-2-2 64 0 0,-4 2 0 0 0,-4 0 0 0 0,-1 1 0 0 0,-2 1 0 0 0,-3 0 0 0 0,0 1 0 0 0,-3 3 0 0 0,-3 4 0 0 0,-1 1 0 0 0,-3 1 0 0 0,1 1 0 0 0,-5 0 0 0 0,0 2 0 0 0,-3 3 0 0 0,-1 0 0 0 0,-2 1 0 0 0,1 1 0 0 0,-2-2 64 0 0,0-1-64 0 0,2-3 0 0 0,4 1 128 0 0,-1-4-24 0 0,2 1-8 0 0,0-2 0 0 0,1-2-32 0 0,1 0 0 0 0,4-2-64 0 0,1-1 96 0 0,3 0-96 0 0,-1 0 0 0 0,5-3 0 0 0,-1-2 0 0 0,1-1 0 0 0,3 0 0 0 0,1-1 0 0 0,0-3 0 0 0,5-3-296 0 0,3 1-56 0 0,5 0-16 0 0,8-6-9776 0 0</inkml:trace>
  <inkml:trace contextRef="#ctx0" brushRef="#br0" timeOffset="-2.14748E7">9968 9847 6911 2447 3229,'0'0'608'0'0,"-2"0"-480"0"0,2 0-128 0 0,0 0 0 0 0,0 0 0 0 0,0-2-96 0 0,0 2 24 0 0,0 0 0 0 0,0-2 976 0 0,2 2 200 0 0,0 0 40 0 0,-2 0 8 0 0,0 0-312 0 0,0 0-56 0 0,0 0-16 0 0,0 0 0 0 0,29-3 56 0 0,-19 5 8 0 0,2-2 0 0 0,2 0 0 0 0,5 0-160 0 0,0 0-24 0 0,1-2-8 0 0,-4 0 0 0 0,-1 2-256 0 0,2-1-48 0 0,6-1-16 0 0,6-1 0 0 0,1 0-96 0 0,-1-1-32 0 0,-1 1 0 0 0,-6 0 0 0 0,-6 1-48 0 0,1-1-16 0 0,-3 1 0 0 0,-2-1 0 0 0,-1 3-128 0 0,-2-2 0 0 0,-3 0 0 0 0,-4 2 0 0 0,-1 0 0 0 0,1-1 0 0 0,-2 1 0 0 0,-2 0-72 0 0,4-2 72 0 0,-4 2-104 0 0,2-1 40 0 0,-1 1 64 0 0,1-2-552 0 0,0 2-56 0 0,0 0 0 0 0,0 0-8 0 0,0 0-944 0 0,0 0-184 0 0,-33 3-40 0 0,23-3-4704 0 0</inkml:trace>
  <inkml:trace contextRef="#ctx0" brushRef="#br0" timeOffset="-2.14748E7">10050 9832 4607 2450 3252,'-1'0'96'0'0,"-1"0"32"0"0,2 0 0 0 0,0 0 0 0 0,0 0-128 0 0,-2 0 0 0 0,1 1 0 0 0,-1-1 0 0 0,0 2 1016 0 0,-1 0 176 0 0,1 1 40 0 0,2-3 16 0 0,0 0-48 0 0,0 0-8 0 0,-13 23 0 0 0,10-15 8 0 0,0 4-312 0 0,-1-2-64 0 0,1 4-16 0 0,-2 0 8 0 0,2 0-144 0 0,-2 1-24 0 0,3 2-8 0 0,-1-1 8 0 0,1-3-328 0 0,1 0-72 0 0,1 0-16 0 0,0-1 8 0 0,1-2-112 0 0,-1 0-16 0 0,2-2-8 0 0,-2-2 8 0 0,2 3-24 0 0,-1-4-8 0 0,1-2 0 0 0,-2 0 0 0 0,2 0 16 0 0,-2-1 8 0 0,1 0 0 0 0,-1-2 8 0 0,0 0-16 0 0,0 0-8 0 0,0-2 0 0 0,2 0 8 0 0,-2 2-32 0 0,0 0 0 0 0,0 0 0 0 0,0 0 8 0 0,0 0-72 0 0,0 0 80 0 0,21-26-80 0 0,-14 20 88 0 0,1-1-88 0 0,2-1 0 0 0,0 1 0 0 0,0 1 0 0 0,1 1 80 0 0,1 0-80 0 0,-1 2 80 0 0,1-1-80 0 0,-1 4 80 0 0,-1 0-80 0 0,2 0 64 0 0,-1 4-64 0 0,2-1 0 0 0,-1 3 64 0 0,1 1-64 0 0,-3 1 0 0 0,0 0 0 0 0,-1 2 0 0 0,-2 0 0 0 0,0 2 0 0 0,-2-1 0 0 0,-1-1 0 0 0,0 5 0 0 0,-4-4 0 0 0,0 2 0 0 0,-4 1 0 0 0,1-3 0 0 0,-2 2 0 0 0,-3 4 0 0 0,-2-3 0 0 0,0 0 0 0 0,-1-1 0 0 0,-1-2 0 0 0,-3 2 0 0 0,2 1 0 0 0,-1-3 0 0 0,-1 2 0 0 0,0-5 0 0 0,-1 1 0 0 0,-1-3 0 0 0,1-1 0 0 0,-2-2 0 0 0,-1 1 0 0 0,1-3 0 0 0,2-1 0 0 0,-2 2 0 0 0,1-2 0 0 0,1-2 0 0 0,0 2 96 0 0,1-1-32 0 0,3-1 0 0 0,2 0 0 0 0,2 2-64 0 0,2-1 80 0 0,1-1-80 0 0,1 1 80 0 0,4-1-80 0 0,-1 0 0 0 0,2 1 0 0 0,3-3 0 0 0,-1 3 0 0 0,2-4 0 0 0,3 1 0 0 0,4 0 0 0 0,1-1-376 0 0,3-2-8 0 0,2-3-8 0 0,4 2-8936 0 0</inkml:trace>
  <inkml:trace contextRef="#ctx0" brushRef="#br0" timeOffset="-2.14748E7">10543 9855 12927 2237 3187,'-1'-3'288'0'0,"-1"1"56"0"0,0 0 8 0 0,2 2 8 0 0,2 0-288 0 0,-4 0-72 0 0,1-3 0 0 0,-3 0 0 0 0,3-2 1288 0 0,-3 3 248 0 0,3 0 40 0 0,-1 4 16 0 0,1 1-920 0 0,1 4-176 0 0,0 1-40 0 0,1 4-8 0 0,2 4-232 0 0,-1 2-56 0 0,3 5 0 0 0,-2 3-8 0 0,1-2-56 0 0,-1 2-16 0 0,-1 2 0 0 0,1 1 0 0 0,0 1 16 0 0,-1-2 8 0 0,-1 0 0 0 0,1-2 0 0 0,0-1-40 0 0,-1-2-64 0 0,1 0 88 0 0,0-4-88 0 0,-1 0 112 0 0,1-3-32 0 0,0 0-8 0 0,-2-1 0 0 0,0-2-72 0 0,1-1 64 0 0,-1-1-64 0 0,2-2 64 0 0,-2 0-64 0 0,0 0 0 0 0,0-1 0 0 0,0-2 64 0 0,0-1-64 0 0,0-1 0 0 0,-2-1 0 0 0,2-1 0 0 0,2-1 0 0 0,-2 1 0 0 0,0-2 0 0 0,0 0 0 0 0,-2-2-96 0 0,2-1-32 0 0,0 0 0 0 0,2-2-9560 0 0</inkml:trace>
  <inkml:trace contextRef="#ctx0" brushRef="#br0" timeOffset="-2.14748E7">7614 11479 5983 2751 2994,'0'0'536'0'0,"0"0"-432"0"0,0 0-104 0 0,0 0 0 0 0,2 0 856 0 0,0-2 144 0 0,3 2 32 0 0,1 0 8 0 0,6 0 320 0 0,3-2 64 0 0,3 2 16 0 0,1 0 0 0 0,3 0-576 0 0,-1-1-104 0 0,5 1-24 0 0,2-2-8 0 0,-3 0-184 0 0,0 1-32 0 0,-4 1 0 0 0,-1 0-8 0 0,-6 0-408 0 0,0-2-96 0 0,-3 1 0 0 0,-3-3 0 0 0,1 3 0 0 0,-6-1 0 0 0,-2 0 0 0 0,-2 1 0 0 0,1 1 0 0 0,-5-2 0 0 0,0 0 0 0 0,-2 1 0 0 0,-2 1-424 0 0,-1 0-112 0 0,0 0-16 0 0,-2 0-8 0 0,-1 3-728 0 0,0-1-152 0 0,-2 1-24 0 0,-1-1-8 0 0,1-1-176 0 0,0 3-40 0 0,0-3-8 0 0,2 1 0 0 0,-2 1 248 0 0,2 0 40 0 0,0 1 16 0 0,0-1 0 0 0,2-1 960 0 0,-3 1 192 0 0,3-1 40 0 0,-1-1 8 0 0,1-1 536 0 0,1 2 104 0 0,0-1 32 0 0,2 1 0 0 0,-2 0 464 0 0,2-1 96 0 0,1 1 16 0 0,1 0 8 0 0,1 3 152 0 0,-2 0 24 0 0,1 1 8 0 0,1 2 0 0 0,-2 2-200 0 0,2 0-40 0 0,-1 3-8 0 0,4 2 0 0 0,-1 3-104 0 0,-1-1-32 0 0,4 1 0 0 0,-1-2 0 0 0,2 4-288 0 0,-1-5-56 0 0,4-1-8 0 0,-1-2-8 0 0,0-1-216 0 0,1-2-32 0 0,2-1-16 0 0,1-2 0 0 0,-1 1-64 0 0,1-5-16 0 0,-1-2 0 0 0,1-2 0 0 0,1-1-16 0 0,0-1-8 0 0,2-1 0 0 0,0 1 0 0 0,0-1-8 0 0,2 1-8 0 0,-1 1 0 0 0,-1 1 0 0 0,0 4-24 0 0,0 0 0 0 0,3 1 0 0 0,-2 0 0 0 0,2 2-96 0 0,-3 2 0 0 0,2 1 0 0 0,-2 0 0 0 0,-2 0 0 0 0,0 2 0 0 0,0 3 0 0 0,-3-1 0 0 0,0 1 0 0 0,-2-1 0 0 0,-3-1 0 0 0,0 1 0 0 0,-1-3 0 0 0,-4 3 0 0 0,-2-1 0 0 0,1-1 0 0 0,-3 2 0 0 0,-2-2 0 0 0,-2 1 0 0 0,0-1 0 0 0,4-3 0 0 0,-2-1 0 0 0,-2 2 0 0 0,-2 1 0 0 0,-1-1 64 0 0,-1-2-64 0 0,1 3 0 0 0,-2-4 0 0 0,3 0 64 0 0,0-2-64 0 0,2-2 0 0 0,0 1 0 0 0,3 0 0 0 0,0-2 0 0 0,2 0 0 0 0,1 0 0 0 0,1-2 0 0 0,-1 0 0 0 0,2-1 0 0 0,0 0 0 0 0,4 1 0 0 0,-3 1 0 0 0,3-3 0 0 0,-1 1 0 0 0,2 0-176 0 0,2-2-32 0 0,1 0-8 0 0,4-3-9168 0 0</inkml:trace>
  <inkml:trace contextRef="#ctx0" brushRef="#br0" timeOffset="-2.14748E7">7863 11610 13359 2601 2947,'3'-11'592'0'0,"-1"4"120"0"0,1 1-568 0 0,2 1-144 0 0,-2 1 0 0 0,2 3 0 0 0,2-3 1048 0 0,4-1 176 0 0,7 1 40 0 0,8-1 8 0 0,6 0-480 0 0,-3 3-96 0 0,1 7-24 0 0,-6 2 0 0 0,-2 4-472 0 0,-4 2-96 0 0,-5 0-16 0 0,-3 4-8 0 0,-3 1-80 0 0,-6 2 0 0 0,-1-1 0 0 0,-3 1 0 0 0,-4 0 0 0 0,-1 1 0 0 0,1 0 0 0 0,-1 1 0 0 0,0-4 0 0 0,-2 0 0 0 0,0-3 0 0 0,-1 0 0 0 0,1-1 0 0 0,-2 1 0 0 0,4-2 0 0 0,0-1 0 0 0,1-2 88 0 0,3-4-24 0 0,-1 1-64 0 0,3-2 96 0 0,2 0 32 0 0,0-2 8 0 0,0-1 0 0 0,3 1 0 0 0,1-1 24 0 0,0-2 8 0 0,3 1 0 0 0,1-1 0 0 0,2-1 48 0 0,0 1 8 0 0,1-2 0 0 0,3 0 0 0 0,-3 1-40 0 0,4-1-8 0 0,-2-1 0 0 0,2-1 0 0 0,-2 3-72 0 0,2-3-8 0 0,0 1-8 0 0,1 0 0 0 0,2 1-88 0 0,-3-1 64 0 0,-2 0-64 0 0,0 1 64 0 0,-1 2-64 0 0,-2 0 0 0 0,-2-2 0 0 0,-2 4 0 0 0,1-2-64 0 0,-4 2-32 0 0,1-1-8 0 0,-1 1 0 0 0,0 1-440 0 0,2-1-96 0 0</inkml:trace>
  <inkml:trace contextRef="#ctx0" brushRef="#br0" timeOffset="-2.14748E7">14444 12721 5063 1988 2894,'0'-1'448'0'0,"1"-1"-352"0"0,1 0-96 0 0,-1 1 0 0 0,-1-1 832 0 0,2 0 160 0 0,1-1 24 0 0,2-3 8 0 0,0-1 320 0 0,2 0 64 0 0,-2 1 8 0 0,1-1 8 0 0,-1 4-336 0 0,-1-4-64 0 0,-3 6-8 0 0,2-1-8 0 0,-3 0-352 0 0,2 2-72 0 0,-2 0-8 0 0,0 0-8 0 0,0 2-288 0 0,0 1-56 0 0,0 2-16 0 0,0-5 0 0 0,0 0-80 0 0,-5 36-24 0 0,4-19 0 0 0,-3 1 0 0 0,1 3-24 0 0,-2 4-8 0 0,2 1 0 0 0,-1 1 0 0 0,1-1 8 0 0,0-1 0 0 0,0-1 0 0 0,-1-1 0 0 0,1-1-16 0 0,1-4 0 0 0,-1 0 0 0 0,0 0 0 0 0,0-3 0 0 0,-1-1-64 0 0,1 0 96 0 0,0-3-32 0 0,-1-1-64 0 0,1 1 80 0 0,0-1-80 0 0,0-3 80 0 0,-1-2-80 0 0,3 0 0 0 0,1 0 72 0 0,-2-2-72 0 0,0 0 0 0 0,2-1 0 0 0,-1 0 0 0 0,1-2 0 0 0,-2 0 0 0 0,2-2 0 0 0,0 0 0 0 0,2 1-96 0 0,-1-4-408 0 0,-1 5-80 0 0</inkml:trace>
  <inkml:trace contextRef="#ctx0" brushRef="#br0" timeOffset="-2.14748E7">14769 12799 455 1915 2791,'-3'-4'0'0'0,"-1"3"0"0"0,3-1 0 0 0,-1 2 0 0 0,0 0 2008 0 0,-1 0 360 0 0,0 2 64 0 0,-4 1 24 0 0,-3 2-472 0 0,-1 1-96 0 0,-4 4-24 0 0,2 2 0 0 0,1 3-704 0 0,3-2-136 0 0,0 3-32 0 0,4-1-8 0 0,2 3-576 0 0,2-2-120 0 0,2 3-16 0 0,1-3-8 0 0,3 0-160 0 0,3-1-32 0 0,2-2-8 0 0,1-1 0 0 0,4-2-64 0 0,2-2 0 0 0,-1-2 0 0 0,2-1 0 0 0,0 0 0 0 0,0-3 0 0 0,2-4 0 0 0,-2 1 0 0 0,0-3 0 0 0,0-1 0 0 0,-1-1 0 0 0,-1-1 0 0 0,-1 1 128 0 0,-2-2 0 0 0,0-1 8 0 0,-3-2 0 0 0,-2 1-136 0 0,-1-2 80 0 0,-2 1-80 0 0,-2-4 64 0 0,-3 2 8 0 0,-2-2 0 0 0,-1-1 0 0 0,-3-1 0 0 0,-1 3-72 0 0,-3-1 96 0 0,0 0-96 0 0,-3 2 96 0 0,3 3-208 0 0,-1 0-40 0 0,-2 0-8 0 0,1 4 0 0 0,1-1 288 0 0,-1 2 48 0 0,2 2 16 0 0,-1 0 0 0 0,2 1-192 0 0,1 0 0 0 0,0 1 0 0 0,1 1 0 0 0,3 0-120 0 0,-1 0-56 0 0,3 1-16 0 0,0 1 0 0 0,2 1-48 0 0,2-1-16 0 0,1 3 0 0 0,2-2-8904 0 0</inkml:trace>
  <inkml:trace contextRef="#ctx0" brushRef="#br0" timeOffset="-2.14748E7">15242 12777 10799 1765 3116,'-1'-5'232'0'0,"-1"2"56"0"0,0 1 0 0 0,1 1 24 0 0,-1 1-248 0 0,0 0-64 0 0,1 0 0 0 0,-4 1 0 0 0,-2 4 1344 0 0,-3 0 256 0 0,-3 5 48 0 0,0 2 16 0 0,2 2-672 0 0,1 1-136 0 0,2 5-24 0 0,1-2-8 0 0,0 3-448 0 0,4-1-88 0 0,3 0-24 0 0,2-1 0 0 0,3 0-168 0 0,3-3-96 0 0,3 0 96 0 0,1-1-96 0 0,3-2 88 0 0,1-1-88 0 0,4-2 80 0 0,1 0-80 0 0,1-4 88 0 0,-1-1-88 0 0,2 0 96 0 0,0-5-96 0 0,2 0 64 0 0,-1-3-64 0 0,-1-1 0 0 0,0-4 0 0 0,-1 2 0 0 0,-3-4 0 0 0,1 0 0 0 0,-5-2 0 0 0,0 1 280 0 0,-5-4 48 0 0,-1 0 16 0 0,-2 1 0 0 0,-2-5-120 0 0,-5 1-16 0 0,0-3-8 0 0,-3-2 0 0 0,-2 2-32 0 0,-3-1-8 0 0,-6 1 0 0 0,0 4 0 0 0,-3 3-16 0 0,1 1-8 0 0,-4 4 0 0 0,2 1 0 0 0,-2 3-136 0 0,2 2 64 0 0,2 1-64 0 0,-1 1 0 0 0,2 2 0 0 0,1-1 0 0 0,-1 0 0 0 0,0 2-96 0 0,2 0-224 0 0,0-1-32 0 0,1 1-16 0 0,2-1-6560 0 0,5 3-1312 0 0</inkml:trace>
  <inkml:trace contextRef="#ctx0" brushRef="#br0" timeOffset="-2.14748E7">14532 14214 5063 2518 2723,'0'1'448'0'0,"-1"-1"-352"0"0,1-1-96 0 0,0-1 0 0 0,0 2 744 0 0,-2-2 136 0 0,0-1 24 0 0,-1 0 8 0 0,0 0 336 0 0,-1-1 64 0 0,0 1 8 0 0,0 0 8 0 0,3 1-280 0 0,-3 0-56 0 0,3 2-16 0 0,-1 0 0 0 0,2 2-312 0 0,0 0-64 0 0,0 3-16 0 0,0 0 0 0 0,2 3-264 0 0,-2 0-64 0 0,1 5 0 0 0,1 2-8 0 0,0 1-16 0 0,-1 2 0 0 0,3 2 0 0 0,-3 2 0 0 0,1 1-80 0 0,-2 1-24 0 0,1 6 0 0 0,-1 1 0 0 0,0 0-8 0 0,0 2-8 0 0,0 0 0 0 0,0-2 0 0 0,0-4 0 0 0,2 0 0 0 0,-2 5 0 0 0,0-1 0 0 0,2-2-16 0 0,-2-2 0 0 0,1-1 0 0 0,1-1 0 0 0,-2-2-32 0 0,0-2-64 0 0,0-3 88 0 0,0-1-88 0 0,0-3 64 0 0,-2 0-64 0 0,2-3 0 0 0,-1 1 0 0 0,-1-4 0 0 0,0-2 0 0 0,1 1 0 0 0,-1-2 0 0 0,1-2-160 0 0,-1-1-32 0 0,0-2 0 0 0,2 0-8 0 0,0-2-656 0 0,0-3-128 0 0</inkml:trace>
  <inkml:trace contextRef="#ctx0" brushRef="#br0" timeOffset="-2.14748E7">14458 14362 3679 2562 2856,'2'-10'160'0'0,"-2"3"40"0"0,0 1-200 0 0,0-1 0 0 0,0 2 0 0 0,2 0 0 0 0,-1-1 1048 0 0,3-8 168 0 0,2-5 32 0 0,4-9 0 0 0,3-2 256 0 0,0 1 40 0 0,4 2 16 0 0,-1 4 0 0 0,2 2-464 0 0,0 1-88 0 0,0 4-16 0 0,0 3-8 0 0,2 1-304 0 0,-3 2-56 0 0,-3 4-16 0 0,1 2 0 0 0,3 3-320 0 0,-1 2-64 0 0,-2 3-8 0 0,-4 2-8 0 0,1 4-136 0 0,-4 3-72 0 0,-2 4 80 0 0,-1 2-80 0 0,-3 4 0 0 0,-2 4 0 0 0,-5 2 0 0 0,-2 3 0 0 0,-1 0 0 0 0,-2 1 0 0 0,-1 0 0 0 0,-2-2 0 0 0,0-3 0 0 0,-1-3 0 0 0,0-4 0 0 0,0-1 0 0 0,1-3 0 0 0,-2-1 0 0 0,1-3 0 0 0,-3 0 0 0 0,1-1 0 0 0,-1-2 0 0 0,1-1 0 0 0,0 0 0 0 0,1-3 0 0 0,0 1 0 0 0,2-2 0 0 0,3 0 0 0 0,0-4 64 0 0,3 1-64 0 0,3-2 0 0 0,0 0 0 0 0,3-2 0 0 0,-1-1 0 0 0,2 0 0 0 0,2-4-6048 0 0,1 1-1224 0 0</inkml:trace>
  <inkml:trace contextRef="#ctx0" brushRef="#br0" timeOffset="-2.14748E7">14820 14758 5063 2498 2658,'0'-4'448'0'0,"0"3"-352"0"0,2-1-96 0 0,-2 1 0 0 0,1-1 736 0 0,1 0 136 0 0,1-1 24 0 0,0-4 8 0 0,2-1 768 0 0,2 2 152 0 0,-1-1 32 0 0,1 2 8 0 0,-2 0-672 0 0,0 3-136 0 0,-2 2-24 0 0,1 4-8 0 0,-3 1-472 0 0,1 3-96 0 0,-2 5-16 0 0,0 0-8 0 0,-2 5-288 0 0,-1 2-56 0 0,0 5-16 0 0,-2-1 0 0 0,0 6-8 0 0,0-2-64 0 0,0 0 96 0 0,2-2-32 0 0,-1-3-64 0 0,-1 0 0 0 0,2 0 0 0 0,0-3 0 0 0,-1 0 0 0 0,3-4 0 0 0,-1-1 0 0 0,1-4 0 0 0,1-2 96 0 0,0-1-32 0 0,0 0 0 0 0,1-3 0 0 0,1 0 40 0 0,-1-2 8 0 0,4 2 0 0 0,0-2 0 0 0,2 1 16 0 0,1-3 0 0 0,2-1 0 0 0,0-1 0 0 0,1-1 16 0 0,3 2 8 0 0,-1-2 0 0 0,1 1 0 0 0,1-1 16 0 0,0-1 8 0 0,0-1 0 0 0,-2 1 0 0 0,0 2-80 0 0,-3-3-8 0 0,2 1-8 0 0,-3 0 0 0 0,3 3 32 0 0,-2-2 8 0 0,0 0 0 0 0,-2 1 0 0 0,-2 1-120 0 0,-2-2 88 0 0,1 2-88 0 0,-4-2 80 0 0,1 1-80 0 0,0 1 0 0 0,-2-2 0 0 0,0 1 0 0 0,-2-1 0 0 0,2 0-112 0 0,-2 1 24 0 0,2-1 8 0 0,-1 0-376 0 0,1 1-80 0 0,0 1-8 0 0,1-2-9408 0 0</inkml:trace>
  <inkml:trace contextRef="#ctx0" brushRef="#br0" timeOffset="-2.14748E7">15374 15001 4607 2284 2608,'0'-3'408'0'0,"-2"1"-328"0"0,2 0-80 0 0,-1 1 0 0 0,1 1 1184 0 0,0 0 216 0 0,0 0 40 0 0,-2 0 16 0 0,2 0 200 0 0,-2 3 40 0 0,1 2 0 0 0,1-5 8 0 0,0 0-848 0 0,0 26-176 0 0,0-13-32 0 0,0 1-8 0 0,0 0-184 0 0,1 3-40 0 0,-1-2 0 0 0,0 1-8 0 0,2 0-152 0 0,0-1-32 0 0,-2-2-8 0 0,0 1 0 0 0,1 0-88 0 0,1 0-24 0 0,-1-3 0 0 0,1 2 0 0 0,-2-3-104 0 0,2-2 88 0 0,-2-1-88 0 0,0-2 80 0 0,1 0-80 0 0,-1-2-128 0 0,2 0 32 0 0,0-3-6088 0 0,1 2-1224 0 0</inkml:trace>
  <inkml:trace contextRef="#ctx0" brushRef="#br0" timeOffset="-2.14748E7">15481 15128 7831 2197 2488,'-2'1'696'0'0,"0"2"-560"0"0,2 1-136 0 0,0-3 0 0 0,0 1 1144 0 0,0 1 200 0 0,2 4 32 0 0,0 4 16 0 0,3 3-88 0 0,1 0-24 0 0,4-2 0 0 0,0-1 0 0 0,3-2-624 0 0,2-3-128 0 0,-2-1-24 0 0,3-3-8 0 0,1-2-232 0 0,-1-4-40 0 0,1 0-16 0 0,-4-3 0 0 0,0-3-96 0 0,-3 2-16 0 0,0 0-8 0 0,-5-1 0 0 0,0 1 8 0 0,-5 0 8 0 0,0 1 0 0 0,-2-1 0 0 0,-3 0 24 0 0,-3-2 0 0 0,0 2 0 0 0,-2 0 0 0 0,-2-1-16 0 0,1 3 0 0 0,1-1 0 0 0,-2 2 0 0 0,2 0-112 0 0,1 2 88 0 0,-1 2-88 0 0,2-1 80 0 0,-1 2-80 0 0,3 2 0 0 0,-1-1 0 0 0,2 2 0 0 0,0-1-72 0 0,4 0-32 0 0,-1 1-8 0 0,0 0 0 0 0,4 1-472 0 0,1 1-96 0 0</inkml:trace>
  <inkml:trace contextRef="#ctx0" brushRef="#br0" timeOffset="-2.14748E7">15753 15111 10591 2366 2848,'-3'8'472'0'0,"2"-4"96"0"0,1 1-456 0 0,0-2-112 0 0,1 2 0 0 0,1-2 0 0 0,-1 2 880 0 0,3 2 152 0 0,2 4 32 0 0,3 4 8 0 0,4 1-136 0 0,1-1-24 0 0,0-2-8 0 0,0-1 0 0 0,3-4-384 0 0,-4-1-72 0 0,3-4-24 0 0,-1 0 0 0 0,-2-1-104 0 0,2-2-16 0 0,-2-2-8 0 0,-1-3 0 0 0,-2 2-104 0 0,-4-4-16 0 0,-1 1-8 0 0,-2-1 0 0 0,-3-1 16 0 0,-1-2 0 0 0,-2 0 0 0 0,-1-1 0 0 0,-2-1-48 0 0,-1 1-8 0 0,-1-2 0 0 0,-2-2 0 0 0,0 3-40 0 0,-1-1-16 0 0,-1 3 0 0 0,1-1 0 0 0,-1 3-72 0 0,1 1 0 0 0,-1 2 72 0 0,2 2-72 0 0,0 1 0 0 0,2 2 0 0 0,0 0 0 0 0,1 2 0 0 0,2-1-104 0 0,1 1-32 0 0,-1 3-8 0 0,0-2 0 0 0,1 2-128 0 0,1 0-24 0 0,1 2-8 0 0,-1-2-9096 0 0</inkml:trace>
  <inkml:trace contextRef="#ctx0" brushRef="#br0" timeOffset="-2.14748E7">12547 12626 2303 2305 3291,'0'-3'200'0'0,"0"1"-200"0"0,0 0 0 0 0,0 1 0 0 0,1-1 480 0 0,-1 0 48 0 0,2 2 16 0 0,0-1 0 0 0,-1-2 320 0 0,1-2 72 0 0,0 1 16 0 0,-1 1 0 0 0,1 1 64 0 0,-2 1 8 0 0,0-1 8 0 0,-2 0 0 0 0,1 2-240 0 0,-4 2-56 0 0,-3-2 0 0 0,-1 3-8 0 0,-2-1-328 0 0,-1 3-64 0 0,1 0-16 0 0,-1 0 0 0 0,2 3-184 0 0,-3 0-40 0 0,2 0 0 0 0,-1-1-8 0 0,4 1-88 0 0,0 0 80 0 0,3 1-80 0 0,0-3 80 0 0,3 2 8 0 0,1-3 0 0 0,1 2 0 0 0,1 0 0 0 0,1-1 80 0 0,3 1 24 0 0,0-1 0 0 0,1-1 0 0 0,1 2 72 0 0,0-1 24 0 0,1-1 0 0 0,2 2 0 0 0,-2-2-32 0 0,2 1-8 0 0,0 1 0 0 0,1 1 0 0 0,1-1-72 0 0,-3-1-16 0 0,3 1 0 0 0,-1 1 0 0 0,1 0-64 0 0,-2-1-24 0 0,0-1 0 0 0,-2 1 0 0 0,0 1-72 0 0,-3-3 64 0 0,0 3-64 0 0,-2-3 64 0 0,-1 2-64 0 0,0-1 0 0 0,-2 1 0 0 0,0 0 0 0 0,-2-1 0 0 0,-3 1 0 0 0,2-1 0 0 0,-4 3 0 0 0,1-1 0 0 0,-1-2 0 0 0,0 1 0 0 0,1 0 0 0 0,1-3 0 0 0,-2 0 0 0 0,4-1 0 0 0,-2-1 0 0 0,-1-1 0 0 0,-1-1 0 0 0,0-1 0 0 0,-1-3 0 0 0,2-1 0 0 0,-3 1 0 0 0,1-3 0 0 0,-2 0 0 0 0,2-1 0 0 0,-2 2 0 0 0,2-3 0 0 0,1 1 0 0 0,1-2 0 0 0,1 2 0 0 0,2 0 0 0 0,1 0 0 0 0,0 1 0 0 0,4-1 0 0 0,1 0 64 0 0,2-2-64 0 0,2-2 0 0 0,3 2 0 0 0,1-1 0 0 0,2 1 0 0 0,2-1 0 0 0,0-1 0 0 0,1 1 0 0 0,-1-1 64 0 0,0 2-64 0 0,-2 0 64 0 0,2 0-64 0 0,-2-1 64 0 0,-1 1-64 0 0,-3 0 0 0 0,0 2 0 0 0,-3 0 0 0 0,1 1 0 0 0,-4-1 0 0 0,0 1 0 0 0,-1 2 0 0 0,-2 1 0 0 0,0-3 0 0 0,-2 2 0 0 0,-1-2 0 0 0,-2 3 0 0 0,0-1 0 0 0,-1 0 0 0 0,-1 1 0 0 0,-1 1 0 0 0,0 1 0 0 0,-1 2 0 0 0,1 0 0 0 0,3 2-160 0 0,-1 0-56 0 0,-1 1-8 0 0,2 2-5496 0 0,2 2-1096 0 0</inkml:trace>
  <inkml:trace contextRef="#ctx0" brushRef="#br0" timeOffset="-2.14748E7">12739 12683 6447 2251 3211,'-3'4'288'0'0,"1"-3"56"0"0,1 3-280 0 0,-1-3-64 0 0,2 1 0 0 0,0 0 0 0 0,0 1 1096 0 0,0 3 208 0 0,0 3 40 0 0,3 4 0 0 0,0 2 24 0 0,4-1 0 0 0,3 0 0 0 0,0-1 0 0 0,0-2-448 0 0,1-1-88 0 0,2-2-24 0 0,2-3 0 0 0,0 0-384 0 0,-2-3-72 0 0,0-2-24 0 0,-1-2 0 0 0,-2 1-200 0 0,-1-6-32 0 0,0 0-16 0 0,-3-1 0 0 0,-1 2-80 0 0,-2-4 64 0 0,-1 0-64 0 0,-2-3 64 0 0,-2 1-64 0 0,-1-1 80 0 0,-2 2-80 0 0,-1-3 80 0 0,-3 1-80 0 0,-2 0 64 0 0,-2 0-64 0 0,0 0 64 0 0,1 1-64 0 0,1 4 0 0 0,-3-2 72 0 0,1 0-72 0 0,-1 2 0 0 0,2 3 0 0 0,4 0 0 0 0,0 4 0 0 0,-2-1 0 0 0,-3 4 0 0 0,-2 1 0 0 0,2 4 0 0 0,-1 1 0 0 0,3 0-104 0 0,1 5 24 0 0,0-3 8 0 0,5 3-296 0 0,0 2-56 0 0</inkml:trace>
  <inkml:trace contextRef="#ctx0" brushRef="#br0" timeOffset="-2.14748E7">11868 14914 7367 2493 2926,'0'-2'656'0'0,"0"1"-528"0"0,0 1-128 0 0,0 0 0 0 0,0 0 816 0 0,0 0 136 0 0,2 0 24 0 0,-2 0 8 0 0,1 0 104 0 0,-1 0 16 0 0,2 5 8 0 0,-2-5 0 0 0,0 0-344 0 0,0 0-72 0 0,0 36-16 0 0,0-23 0 0 0,-2 0-184 0 0,1 3-40 0 0,-3 2-8 0 0,-1 1 0 0 0,1-1-160 0 0,0 1-32 0 0,-1 4 0 0 0,-1-1-8 0 0,2 1-88 0 0,1 0-8 0 0,2 1-8 0 0,-3 3 0 0 0,4-1-48 0 0,-1-1 0 0 0,-1-6-8 0 0,2 1 0 0 0,0 0-88 0 0,0-2 96 0 0,0 0-96 0 0,0-2 96 0 0,0-2-96 0 0,0-1 64 0 0,0-2-64 0 0,0 1 64 0 0,0-4-64 0 0,-2-1 0 0 0,1-3 0 0 0,-1 1 0 0 0,2-1 0 0 0,-2-4 0 0 0,2 1 0 0 0,-1-2 0 0 0,-1-3-528 0 0,2-1-96 0 0,-2 1-16 0 0,1-3-8032 0 0</inkml:trace>
  <inkml:trace contextRef="#ctx0" brushRef="#br0" timeOffset="-2.14748E7">11794 15068 4607 2433 2976,'2'-23'200'0'0,"-1"10"48"0"0,3 0-248 0 0,-3 2 0 0 0,1 6 0 0 0,0-2 0 0 0,1-1 1144 0 0,3-9 176 0 0,6-6 40 0 0,1-6 8 0 0,5-1 264 0 0,0 4 64 0 0,0 5 0 0 0,-1 2 8 0 0,1 6-648 0 0,-3 3-128 0 0,-1 6-24 0 0,0 0-8 0 0,-3 4-432 0 0,-1 4-88 0 0,-3 2-24 0 0,-3 4 0 0 0,1 0-280 0 0,-5 3-72 0 0,0 3 0 0 0,-1 2 0 0 0,-1 1 0 0 0,-3 0 64 0 0,2 3-64 0 0,-2-3 64 0 0,0-1-64 0 0,0-1 0 0 0,-1-1-96 0 0,-1-3 96 0 0,-1 2-256 0 0,-2-2 16 0 0,2-3 0 0 0,-2-1 0 0 0,2-3 32 0 0,-1 1 8 0 0,-1-2 0 0 0,1 1 0 0 0,2-1 136 0 0,-1-2 64 0 0,0 2-64 0 0,-1-1 64 0 0,1-1-144 0 0,3 0 16 0 0,0 2 0 0 0,0-2 0 0 0,4 1-512 0 0,-1 1-96 0 0</inkml:trace>
  <inkml:trace contextRef="#ctx0" brushRef="#br0" timeOffset="-2.14748E7">12087 15203 10591 2512 3023,'1'-6'472'0'0,"-1"2"96"0"0,0 1-456 0 0,0 1-112 0 0,0 1 0 0 0,0 1 0 0 0,0 0 1072 0 0,2 0 192 0 0,1 1 40 0 0,-1 3 8 0 0,1 2-304 0 0,-3-6-56 0 0,0 0-16 0 0,0 38 0 0 0,-3-20-504 0 0,-2 3-104 0 0,0 1-16 0 0,0-1-8 0 0,0 4-208 0 0,-1 0-96 0 0,1 1 80 0 0,1-2-80 0 0,1-1 0 0 0,0-3 0 0 0,1 0 0 0 0,0-5 0 0 0,2 0 0 0 0,-1-6 0 0 0,1 1 0 0 0,0-3 0 0 0,1-1 80 0 0,1-1-80 0 0,0-1 80 0 0,3-3-80 0 0,0-1 208 0 0,1-1-8 0 0,4-3 0 0 0,0 1 0 0 0,1-2-40 0 0,3-1 0 0 0,0-3-8 0 0,1 3 0 0 0,-2 1-24 0 0,2 0 0 0 0,-2 2 0 0 0,0 1 0 0 0,1 0 0 0 0,-3 2 0 0 0,1-1 0 0 0,-1 1 0 0 0,-1 0 0 0 0,0 1-8 0 0,-2-1 0 0 0,-1 0 0 0 0,-1 0-48 0 0,-1 0-8 0 0,-2 0 0 0 0,1 0 0 0 0,-1 2-64 0 0,0-2 0 0 0,-1 0 0 0 0,-2 2 0 0 0,2-2 0 0 0,-4 0 0 0 0,2 0-80 0 0,-2 0 80 0 0,2 0-328 0 0,-1 0-24 0 0,-1 0 0 0 0,0-2-6184 0 0,2 2-1240 0 0</inkml:trace>
  <inkml:trace contextRef="#ctx0" brushRef="#br0" timeOffset="-2.14748E7">12557 15341 5527 2356 2931,'0'-1'488'0'0,"0"1"-392"0"0,-2 0-96 0 0,2 0 0 0 0,-2 0 1256 0 0,1 0 232 0 0,-3 1 48 0 0,0 1 0 0 0,-5 1-448 0 0,1 0-96 0 0,3 4-24 0 0,-3-2 0 0 0,1 2-384 0 0,2 1-72 0 0,1 0-24 0 0,-1-1 0 0 0,3 1-48 0 0,-1 0-16 0 0,1 2 0 0 0,2-2 0 0 0,0 0-88 0 0,2 0-16 0 0,-1 1-8 0 0,3-1 0 0 0,-1 0-56 0 0,2 0 0 0 0,-2 1-8 0 0,4-3 0 0 0,-2 2-56 0 0,1-1 0 0 0,1 1-8 0 0,1 0 0 0 0,-1-1-88 0 0,1 1-8 0 0,2 2-8 0 0,-1-2 0 0 0,0 0-16 0 0,1 1 0 0 0,1 1 0 0 0,-1-2 0 0 0,1 2 0 0 0,-1-2-64 0 0,0 2 96 0 0,-3-2-32 0 0,1 2-64 0 0,-3-2 0 0 0,0-1 0 0 0,-2 1 64 0 0,0-2-64 0 0,-3 1 0 0 0,-1 1 0 0 0,1 2 0 0 0,-4-5 0 0 0,-2 0 0 0 0,1-2 0 0 0,-2 2 0 0 0,2-2-64 0 0,-3-1 64 0 0,0 1-80 0 0,0-3 80 0 0,-2 2-80 0 0,2-4 80 0 0,-1 2-80 0 0,0-1 80 0 0,0-3 0 0 0,1 1 0 0 0,0 0 0 0 0,0-2 0 0 0,0 0 0 0 0,1 0 0 0 0,2-3 0 0 0,0 1 0 0 0,3-1 0 0 0,1 0 0 0 0,-1-2 0 0 0,2 0 0 0 0,3-1 0 0 0,1-1 96 0 0,-1 1-32 0 0,4-1-64 0 0,-1 1 88 0 0,4-3-88 0 0,0 1 80 0 0,0 2-80 0 0,0 3 0 0 0,-1-2 0 0 0,3 1 0 0 0,-2 1 0 0 0,0 2 0 0 0,-4-1-64 0 0,1 4 64 0 0,-2-2 0 0 0,-2 2 0 0 0,-1-1 0 0 0,-1-1 0 0 0,-1 2 0 0 0,-1-2 0 0 0,-1 0 0 0 0,-1 0 96 0 0,0 0-24 0 0,-1 0-72 0 0,-2 0 0 0 0,1 2 0 0 0,-2 2 0 0 0,2-1 0 0 0,0 0 0 0 0,0 4 0 0 0,-1-2 0 0 0,2 2 0 0 0,1-1-112 0 0,2-1 40 0 0,1 2 8 0 0,0 1-408 0 0,1-1-72 0 0,4 1-24 0 0,0-1-8272 0 0</inkml:trace>
  <inkml:trace contextRef="#ctx0" brushRef="#br0" timeOffset="-2.14748E7">12759 15466 4143 2387 2855,'-2'3'184'0'0,"1"-1"40"0"0,-1 0-224 0 0,2-1 0 0 0,0 1 0 0 0,0 0 0 0 0,0 1 1376 0 0,0 3 224 0 0,0 4 56 0 0,3 5 8 0 0,0 2 248 0 0,4-3 48 0 0,1 1 16 0 0,1-3 0 0 0,0 1-984 0 0,3-3-192 0 0,1 0-32 0 0,0-4-16 0 0,2 1-392 0 0,0-4-72 0 0,1-1-24 0 0,2-4 0 0 0,-1-1-80 0 0,-1-1-24 0 0,1-2 0 0 0,-4-1 0 0 0,0-1 0 0 0,-2 0-8 0 0,-1-4 0 0 0,-3 1 0 0 0,-2-1-8 0 0,-4 1 0 0 0,1 1 0 0 0,-4-2 0 0 0,-1 1-24 0 0,-2-2-8 0 0,-1 0 0 0 0,-4-1 0 0 0,0 3-112 0 0,0 1 72 0 0,-1 2-72 0 0,-1 1 64 0 0,-1 4-64 0 0,0 0 0 0 0,0 1 0 0 0,1 2 64 0 0,-3 0-64 0 0,2 0 0 0 0,0 2 0 0 0,0-1 0 0 0,3 1-96 0 0,0 0-32 0 0,4-1 0 0 0,2-1-8 0 0,3 2-184 0 0,2 0-32 0 0,3-2 0 0 0,2-2-6144 0 0,2-1-1216 0 0</inkml:trace>
  <inkml:trace contextRef="#ctx0" brushRef="#br0" timeOffset="-2.14748E7">11436 15892 5983 2612 3055,'1'-2'536'0'0,"1"1"-432"0"0,0-1-104 0 0,-1 0 0 0 0,1 2 864 0 0,1-1 160 0 0,4-4 24 0 0,3 0 8 0 0,3-3 176 0 0,3-1 40 0 0,1 3 8 0 0,-2-1 0 0 0,-1 4-496 0 0,1-2-96 0 0,-2 2-16 0 0,-1 1-8 0 0,-1 2-272 0 0,-1 0-48 0 0,0 0-16 0 0,-3 0 0 0 0,-3 2-112 0 0,-2-1-24 0 0,0 3-8 0 0,-4-3 0 0 0,0 3 8 0 0,1 0 0 0 0,-2 3 0 0 0,-1 1 0 0 0,-1 2-56 0 0,0 2-8 0 0,2 1 0 0 0,-2 2 0 0 0,0 1-40 0 0,0 0-16 0 0,0 6 0 0 0,-1-2 0 0 0,-1 1 24 0 0,1 0 0 0 0,1 1 0 0 0,0-3 0 0 0,2 1-24 0 0,-1-2 0 0 0,3 0 0 0 0,-1-1 0 0 0,2-3-72 0 0,-2 0 80 0 0,2-3-80 0 0,-1-1 80 0 0,1 1-80 0 0,-2-2 0 0 0,0-1 0 0 0,1-2 0 0 0,-1-1 0 0 0,-1 0-112 0 0,1 2 24 0 0,1-5-9072 0 0</inkml:trace>
  <inkml:trace contextRef="#ctx0" brushRef="#br0" timeOffset="-2.14748E7">11452 16068 5983 2580 3018,'0'-5'264'0'0,"0"3"56"0"0,2 0-256 0 0,-1 1-64 0 0,1-1 0 0 0,0 1 0 0 0,1-1 1072 0 0,4 0 200 0 0,2-1 40 0 0,5 0 0 0 0,0-2 64 0 0,3 3 16 0 0,1-1 0 0 0,-2 1 0 0 0,1 2-600 0 0,-2 0-120 0 0,-2 0-32 0 0,2 0 0 0 0,-4 2-392 0 0,-1-1-88 0 0,1-1-8 0 0,-2 2-8 0 0,-1-2-600 0 0,0 0-120 0 0</inkml:trace>
  <inkml:trace contextRef="#ctx0" brushRef="#br0" timeOffset="-2.14748E7">11817 15926 9215 2625 3087,'-8'7'408'0'0,"5"-4"80"0"0,-1 2-392 0 0,1-2-96 0 0,1 1 0 0 0,1-1 0 0 0,-1 4 864 0 0,-1 1 144 0 0,1 7 32 0 0,-1 3 8 0 0,3 5 40 0 0,3-4 16 0 0,4 1 0 0 0,1-5 0 0 0,3-2-448 0 0,4-3-88 0 0,2-2-24 0 0,-1-3 0 0 0,2-3-192 0 0,2-2-32 0 0,0-4-16 0 0,-1-2 0 0 0,1-1-136 0 0,0-1-24 0 0,-4-2-8 0 0,-1 0 0 0 0,-3 2-40 0 0,-3-3-16 0 0,-2 1 0 0 0,-4-2 0 0 0,-1 1-80 0 0,-4-2 80 0 0,-1-1-80 0 0,-2 1 80 0 0,-2-2-80 0 0,-1 2 80 0 0,0 2-80 0 0,-3-2 80 0 0,-1 0-80 0 0,-1 1-136 0 0,0 4 32 0 0,0 3 8 0 0,-1 0 96 0 0,0 5 0 0 0,2 2 0 0 0,-1-1 0 0 0,3 3-352 0 0,0 0-128 0 0,0 3-32 0 0,2 3-8224 0 0</inkml:trace>
  <inkml:trace contextRef="#ctx0" brushRef="#br0" timeOffset="-2.14748E7">11229 17192 1375 2730 2677,'-4'-7'128'0'0,"1"4"-128"0"0,1 0 0 0 0,1-1 0 0 0,-1 3 1928 0 0,2 1 368 0 0,-1 0 72 0 0,-1 0 8 0 0,0 0-528 0 0,-1 1-112 0 0,1 1-16 0 0,1 1-8 0 0,-1 4-696 0 0,0 1-144 0 0,2 4-24 0 0,0-4-8 0 0,0-3-376 0 0,0 1-80 0 0,0 4-8 0 0,0 5-8 0 0,0 6-240 0 0,-1 2-40 0 0,-1 4-16 0 0,0 1 0 0 0,1-2 48 0 0,-2 2 8 0 0,-1 2 0 0 0,1-1 0 0 0,0-3-128 0 0,-1 1 0 0 0,1-1 0 0 0,0-3 0 0 0,-1 0 144 0 0,1-5 8 0 0,0-1 0 0 0,1-3 0 0 0,-1-1-152 0 0,0-1 0 0 0,-1 0 0 0 0,1-1 0 0 0,-2 1 0 0 0,2-4 0 0 0,1-2 0 0 0,-1-1 0 0 0,1-1-320 0 0,1-1-48 0 0,1-2-8 0 0,0-2-8888 0 0</inkml:trace>
  <inkml:trace contextRef="#ctx0" brushRef="#br0" timeOffset="-2.14748E7">11168 17317 7831 2769 2694,'-2'-26'168'0'0,"2"11"40"0"0,0 0 8 0 0,0 3 8 0 0,2 4-224 0 0,-1 2 0 0 0,1-4 0 0 0,3-5 0 0 0,2-3 1712 0 0,4-8 304 0 0,4-2 56 0 0,1 1 8 0 0,2 8-864 0 0,2 4-184 0 0,0 2-32 0 0,0 5-8 0 0,-1 6-488 0 0,-1 4-104 0 0,1 2-16 0 0,-3 1-8 0 0,-3 2-216 0 0,-1 3-48 0 0,-4 1-8 0 0,-3 2 0 0 0,-2 1-104 0 0,-3-1 0 0 0,-3 2 0 0 0,-2 3 0 0 0,-3 3 0 0 0,-4-1 0 0 0,1-1 0 0 0,-1 0 0 0 0,2-8 0 0 0,-1 4 0 0 0,-2 0 0 0 0,-4-1-80 0 0,1 1 80 0 0,-2-2 0 0 0,3-1 0 0 0,2-4-64 0 0,3 0 64 0 0,0-1 0 0 0,-2-2 0 0 0,1-2 0 0 0,1 4-256 0 0,0-4-40 0 0,4 2-8 0 0,1-2 0 0 0,1 2-624 0 0,3 0-128 0 0</inkml:trace>
  <inkml:trace contextRef="#ctx0" brushRef="#br0" timeOffset="-2.14748E7">11382 17522 11519 2631 2448,'-2'-1'1024'0'0,"0"-1"-824"0"0,2 0-200 0 0,0 2 0 0 0,2 0 1024 0 0,0 0 168 0 0,-2 0 32 0 0,1 0 8 0 0,4 4-208 0 0,-2 4-48 0 0,2 3-8 0 0,-1 4 0 0 0,-1 0-536 0 0,-3 3-112 0 0,-2 2-16 0 0,-1 1-8 0 0,-2 2-136 0 0,-2-1-32 0 0,-1-1-8 0 0,2-3 0 0 0,-1 0-56 0 0,2-2 0 0 0,0-2-64 0 0,2-1 96 0 0,1 0-96 0 0,1-3 64 0 0,-1 0-64 0 0,2-2 0 0 0,2 0 0 0 0,-2-3 0 0 0,1 0 0 0 0,1-2 0 0 0,1 1 136 0 0,2-3 8 0 0,0-1 0 0 0,2 2 0 0 0,1-2-32 0 0,2 0-8 0 0,1-2 0 0 0,1-1 0 0 0,1 1 16 0 0,2-1 0 0 0,-2 1 0 0 0,2-1 0 0 0,-2 1 0 0 0,0-1 0 0 0,2 1 0 0 0,-4 1 0 0 0,2-1-32 0 0,-1 1-8 0 0,-2-1 0 0 0,-2 0 0 0 0,0 2 16 0 0,-1 0 0 0 0,-2 0 0 0 0,0-1 0 0 0,0-3-96 0 0,-2 3 0 0 0,-2 1 0 0 0,-1 0 0 0 0,0 0 0 0 0,0 0-112 0 0,-1-2 16 0 0,1-1 0 0 0,1-1-480 0 0,1 1-96 0 0</inkml:trace>
  <inkml:trace contextRef="#ctx0" brushRef="#br0" timeOffset="-2.14748E7">11741 17644 11975 2633 2402,'-1'-7'528'0'0,"1"4"112"0"0,0 1-512 0 0,1 1-128 0 0,1-1 0 0 0,0 0 0 0 0,1 1 832 0 0,2-2 128 0 0,6-2 32 0 0,4-4 8 0 0,5 3-200 0 0,1-2-48 0 0,1 3-8 0 0,-1-2 0 0 0,0 1-352 0 0,-2 1-72 0 0,-1 5-8 0 0,-4-4-8 0 0,0-2-80 0 0,-3 4-24 0 0,-3 2 0 0 0,-1 0 0 0 0,-2-2-8 0 0,-4 2-8 0 0,1 2 0 0 0,-4 0 0 0 0,4-1-48 0 0,-4 3-8 0 0,-1 2 0 0 0,0 2 0 0 0,-2 1-32 0 0,0 1-16 0 0,-2-1 0 0 0,1 1 0 0 0,1 0-80 0 0,0 2 80 0 0,-2-1-80 0 0,1 2 80 0 0,1-1-80 0 0,-2 1 0 0 0,2 0 0 0 0,-1 2 64 0 0,1-2-64 0 0,0 0 80 0 0,0 2-80 0 0,2 0 80 0 0,-1 0-8 0 0,1 1 0 0 0,0-1 0 0 0,1 1 0 0 0,1 1-72 0 0,1-4 80 0 0,-2 0-80 0 0,0 0 80 0 0,-1 2-80 0 0,0 0 0 0 0,-1-1 0 0 0,1 0 0 0 0,0 0 0 0 0,-2 1 0 0 0,2-2 0 0 0,-1-1 0 0 0,1-2-144 0 0,1-2-48 0 0,1-3 0 0 0,1-2-9496 0 0</inkml:trace>
  <inkml:trace contextRef="#ctx0" brushRef="#br0" timeOffset="-2.14748E7">11784 17817 919 2780 3047,'-5'-2'80'0'0,"2"0"-80"0"0,1 1 0 0 0,1-1 0 0 0,1 0 2112 0 0,0 1 416 0 0,0 1 72 0 0,1-2 24 0 0,4-1-480 0 0,0-2-88 0 0,5 1-16 0 0,0 1-8 0 0,3 0-1016 0 0,4 1-208 0 0,-3-1-40 0 0,3 1 0 0 0,-1 1-480 0 0,-1-1-88 0 0,-2 4-16 0 0,0-2-8 0 0,-1 1-112 0 0,-2-1-64 0 0,-2 2 64 0 0,-2-2-64 0 0,1 2-128 0 0,1-1-64 0 0,-1 3-16 0 0,4-1-8992 0 0</inkml:trace>
  <inkml:trace contextRef="#ctx0" brushRef="#br0" timeOffset="-2.14748E7">12126 17751 14279 2493 2390,'-3'1'1272'0'0,"-1"1"-1016"0"0,3 1-256 0 0,-1-1 0 0 0,1 0 640 0 0,-1 3 88 0 0,-1 3 8 0 0,-2 3 8 0 0,0 4 120 0 0,3 3 16 0 0,5-3 8 0 0,2 0 0 0 0,5-4-568 0 0,2-1-120 0 0,1-2-16 0 0,0-3-8 0 0,3-1-48 0 0,3-3 0 0 0,-3-2-8 0 0,2-1 0 0 0,2-3-40 0 0,-2-3-8 0 0,2-2 0 0 0,-4 0 0 0 0,0-1-72 0 0,-2-1-88 0 0,-3 1 24 0 0,-3-1 0 0 0,-1 0 304 0 0,-4 1 64 0 0,-1-1 16 0 0,-4 1 0 0 0,-3-1-192 0 0,-1-1-32 0 0,-1 0 0 0 0,-3 0-8 0 0,0 2-24 0 0,-1 2 0 0 0,1 3 0 0 0,-3 2 0 0 0,0 3-64 0 0,-2 2 80 0 0,2 1-80 0 0,0 1 80 0 0,1-1-80 0 0,1 5 0 0 0,1-2 0 0 0,0-1 64 0 0,5 0-224 0 0,0-1-56 0 0,2-1-8 0 0,1-1-6496 0 0,2-2-1312 0 0</inkml:trace>
  <inkml:trace contextRef="#ctx0" brushRef="#br0" timeOffset="-2.14748E7">7933 8104 20271 3144 2584,'-36'-23'1800'0'0,"7"9"-1440"0"0,9 10-288 0 0,10 6-72 0 0,3 1 0 0 0,-2-1-112 0 0,-15-5 24 0 0,-12-4 8 0 0,-5-1-864 0 0,-3 1-176 0 0,8 6-32 0 0,13 2 0 0 0,10 4-328 0 0,11 2-64 0 0,8 1-16 0 0,9 5-3912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42:15.03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712 407 2759 2934 2930,'0'0'248'0'0,"0"-1"-248"0"0,0 1 0 0 0,0 0 0 0 0,0 0 448 0 0,0 0 48 0 0,0-1 8 0 0,-1 0 0 0 0,1-1 304 0 0,0 2 64 0 0,0-2 16 0 0,0 1 0 0 0,0 0-96 0 0,0 1-24 0 0,0-1 0 0 0,0 0 0 0 0,-1 0-128 0 0,1 1-32 0 0,-1 0-8 0 0,0 0 0 0 0,0 0-88 0 0,-1 1-24 0 0,-1 0 0 0 0,1 0 0 0 0,-1 0-240 0 0,0 2-56 0 0,-1-1 0 0 0,1 2-8 0 0,0 0-88 0 0,0-1-24 0 0,0 0 0 0 0,0 1 0 0 0,1-1 24 0 0,-1 1 0 0 0,1-1 0 0 0,0 1 0 0 0,0-1 56 0 0,1 0 8 0 0,-1 1 8 0 0,2-1 0 0 0,-1 0 56 0 0,0 0 16 0 0,1 0 0 0 0,0 0 0 0 0,0 0 8 0 0,0 0 0 0 0,0 0 0 0 0,0-1 0 0 0,0 1-16 0 0,1 1 0 0 0,0-1 0 0 0,1 1 0 0 0,-1 0-32 0 0,0-1-8 0 0,0-1 0 0 0,1 0 0 0 0,0 1-16 0 0,0-1-8 0 0,0 0 0 0 0,2 1 0 0 0,-1-2-40 0 0,1 1-16 0 0,0 0 0 0 0,0-1 0 0 0,1-1-16 0 0,-1 0-8 0 0,1 0 0 0 0,0-1 0 0 0,-1-1 0 0 0,0 0 0 0 0,1 1 0 0 0,-1-1 0 0 0,1-1-88 0 0,-1 0 96 0 0,0-1-96 0 0,2 0 96 0 0,-3 0-96 0 0,1-1 0 0 0,0 1 0 0 0,-1-1 64 0 0,0 1-64 0 0,-1-1 0 0 0,-1 1 0 0 0,0-1 0 0 0,-1 1 0 0 0,1-1 0 0 0,-1 1 0 0 0,-1 0 0 0 0,0 0 0 0 0,0 0 0 0 0,-1 1 0 0 0,0 0 0 0 0,1 0 0 0 0,-2 0 0 0 0,2 1 0 0 0,-2-1 0 0 0,1 2 0 0 0,-1-2 0 0 0,-1 1 0 0 0,1 1 0 0 0,0-1 0 0 0,-1 1 0 0 0,0 0 0 0 0,1 0 0 0 0,-1-1 0 0 0,0 2 0 0 0,0-1 0 0 0,0 1 0 0 0,1-1 0 0 0,-1 1 0 0 0,1 0 0 0 0,1 0 0 0 0,-2 0 0 0 0,1 1 0 0 0,2-1 0 0 0,-2 1 0 0 0,1-1 0 0 0,1 2 0 0 0,-1-1 0 0 0,0-1 0 0 0,1 1-112 0 0,0 0 40 0 0,0-1 8 0 0,1 0 0 0 0,0 0-160 0 0,0 0-32 0 0,2 1-8 0 0,-1-1-5848 0 0,1 0-1176 0 0</inkml:trace>
  <inkml:trace contextRef="#ctx0" brushRef="#br0" timeOffset="1">723 525 3703 2944 2841,'0'-1'328'0'0,"0"1"-264"0"0,0 0-64 0 0,0 0 0 0 0,0 0 0 0 0,0 0 0 0 0,0 1 0 0 0,1-1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0,2-6 0 0 0,-1 7 0 0 0,-1-1 0 0 0,0 0 0 0 0,0 0 0 0 0,0 0 0 0 0,1 0 0 0 0,-1 0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0,0-6 0 0 0,0 6 8 0 0,0-1 136 0 0,1 0 24 0 0,-1 0 8 0 0,0 0 24 0 0,0 0 96 0 0,0 0 16 0 0,0 1 8 0 0,0-2 8 0 0,0 2 104 0 0,0-1 24 0 0,0-1 0 0 0,0 2 8 0 0,0 0-112 0 0,-1-1-24 0 0,1 1-8 0 0,-1-1 8 0 0,1 1-288 0 0,0-1-56 0 0,0 1-8 0 0,-1 0 0 0 0,1 0-248 0 0,0 1-48 0 0,0 0-16 0 0,0-1 16 0 0,-1 1-88 0 0,1 1 0 0 0,0 0-96 0 0,0 0 96 0 0,0 2-88 0 0,0-1 88 0 0,0 0-96 0 0,0 1 96 0 0,0 1 0 0 0,1 1 0 0 0,-1 1 0 0 0,0 1 0 0 0,0 0 72 0 0,0 1 16 0 0,0 0 0 0 0,0 0 8 0 0,-1-1 56 0 0,1 0 8 0 0,0 1 0 0 0,0-1 8 0 0,0-1 8 0 0,0 1 0 0 0,-1 1 0 0 0,1 0 0 0 0,0-1-48 0 0,0 0 0 0 0,1 5-8 0 0,-1 0 0 0 0,0 1-24 0 0,1-2-8 0 0,-1 0 0 0 0,0-1 0 0 0,1-1 0 0 0,-1-1 0 0 0,0-1 0 0 0,0 0 0 0 0,0 1-24 0 0,0-2-64 0 0,0 0 96 0 0,0 0-32 0 0,0-1 0 0 0,0-1-64 0 0,0 1 96 0 0,0-1-32 0 0,1 1-64 0 0,-1-2 96 0 0,0 1-96 0 0,0-1 96 0 0,1 0-96 0 0,-1-2 80 0 0,0 1-80 0 0,0-1 80 0 0,1 0-80 0 0,-1 0 64 0 0,0-1-64 0 0,0 0 64 0 0,1 0-64 0 0,-1-1 0 0 0,0 0 72 0 0,0 0-72 0 0,0 1 64 0 0,0-1-64 0 0,0-1 64 0 0,0 2-64 0 0,0-1 64 0 0,0 1-64 0 0,0-2 64 0 0,1 0-64 0 0,-1 1 64 0 0,0 0-64 0 0,0 0 64 0 0,0 0-64 0 0,0 0 0 0 0,0 0 64 0 0,0 0-64 0 0,0 0 0 0 0,0 0 0 0 0,1-7 0 0 0,-1 6 0 0 0,0 0 0 0 0,0 0 0 0 0,-1 0 0 0 0,1-1 0 0 0,0 1 0 0 0,0-1 0 0 0,0 1 0 0 0,-1-1 0 0 0,0 1 0 0 0,0-1 0 0 0,1 1 0 0 0,-2 0 0 0 0,1 0-64 0 0,0 1-16 0 0,0 0 0 0 0,0-1 0 0 0,-1 1 0 0 0,1 1-8 0 0,-1-1 0 0 0,0 1 0 0 0,1 1 0 0 0,-1-1 88 0 0,0 0-96 0 0,0 1 96 0 0,0-1-96 0 0,1 1 96 0 0,-1-1 0 0 0,1 1 0 0 0,0 0 0 0 0,0 0 0 0 0,0-1 0 0 0,1 1 0 0 0,-1 1 0 0 0,2-1 0 0 0,-1 1 0 0 0,1-2 0 0 0,0 2 0 0 0,1-1 0 0 0,0-1 0 0 0,0 1 0 0 0,1 0 0 0 0,1-1 0 0 0,-1 0 0 0 0,0 1 0 0 0,1-2 0 0 0,-1 2 0 0 0,1-2 72 0 0,-1-1-72 0 0,0 0 80 0 0,1-1-80 0 0,-1 1 64 0 0,2-1-64 0 0,-2 0 64 0 0,0 0-64 0 0,0-1 0 0 0,-1-1 72 0 0,0 0-72 0 0,-1 1 0 0 0,0 0 0 0 0,0 0 0 0 0,-2-1 0 0 0,1 0 0 0 0,-1 1 0 0 0,0-2 0 0 0,0 2 0 0 0,-1-1 0 0 0,0 2 0 0 0,0 0-64 0 0,0 0 64 0 0,0 1-72 0 0,0 0 72 0 0,0 1-80 0 0,-1 0 80 0 0,0 0-72 0 0,0 1 72 0 0,0 0-64 0 0,-1 0 64 0 0,1 1 0 0 0,0 0 0 0 0,0 0 0 0 0,0 0 0 0 0,0 1 0 0 0,1-2 0 0 0,-1 2 0 0 0,2-1 0 0 0,-1 1 0 0 0,1-1 0 0 0,0 1 0 0 0,0-2 0 0 0,1 1 0 0 0,0 1 0 0 0,1-1 0 0 0,0 0 64 0 0,0 0-64 0 0,1 1 0 0 0,-1-1 0 0 0,1-1 0 0 0,0 2 0 0 0,-1-1 0 0 0,2 0 0 0 0,-2 0 0 0 0,1 0 0 0 0,0-1 0 0 0,0 1 0 0 0,1-2 0 0 0,-1 0 64 0 0,1 0-64 0 0,0 0 80 0 0,0-1-80 0 0,1-1 80 0 0,0 0-80 0 0,-1 1 80 0 0,0-2-80 0 0,0 0 64 0 0,-1 0-64 0 0,1-1 0 0 0,-1 0 72 0 0,-1 1-72 0 0,0 0 0 0 0,-1 0 0 0 0,0 0 0 0 0,0 1 0 0 0,-1-2 0 0 0,-1 1 0 0 0,0 0 0 0 0,-1 1 0 0 0,0-1 0 0 0,1 1 0 0 0,-1 1 0 0 0,0 1 0 0 0,-1 0 0 0 0,0 1-80 0 0,1-1 80 0 0,0 1-80 0 0,0 1 80 0 0,-1 0-80 0 0,-1 0 80 0 0,1 0 0 0 0,0 1 0 0 0,0 1-64 0 0,0-1 64 0 0,0 0 0 0 0,1 0 0 0 0,1 0 0 0 0,0 0 0 0 0,0 0 0 0 0,1 0 0 0 0,-1 0 0 0 0,2 0 0 0 0,0 1 0 0 0,0-2 0 0 0,0 0 0 0 0,2 0 0 0 0,-2 1 0 0 0,1-2 0 0 0,1 2 0 0 0,-1-1 0 0 0,1-1 0 0 0,1 1 0 0 0,-2-1 64 0 0,1 1-64 0 0,1-1 88 0 0,0-1-16 0 0,0 1 0 0 0,0-1 0 0 0,0-1-72 0 0,0 1 64 0 0,0-1-64 0 0,0-1 64 0 0,0 1-64 0 0,0-2 64 0 0,0 1-64 0 0,-1-1 64 0 0,0 0-64 0 0,1 0 0 0 0,-1-1 0 0 0,0 0 0 0 0,-1 1 0 0 0,-1-1 0 0 0,0 0 64 0 0,0 1-64 0 0,-1-1 0 0 0,0 1 0 0 0,-1 1 0 0 0,1 0 0 0 0,-1 0 0 0 0,0 1 0 0 0,0 0 0 0 0,-1 1 0 0 0,0 0 0 0 0,1 0 0 0 0,-2 0-80 0 0,1 1 80 0 0,1 0-72 0 0,-1 0 72 0 0,1 1-64 0 0,-1 0 64 0 0,1-1 0 0 0,-1 1 0 0 0,1 0 0 0 0,-1 0-64 0 0,2 0 64 0 0,-1 0 0 0 0,0 0 0 0 0,1 1 0 0 0,1 0 0 0 0,-1 0 0 0 0,2 0 0 0 0,-1 0 0 0 0,1 0 0 0 0,1 0 0 0 0,0-1 0 0 0,-1 1 0 0 0,2-1 0 0 0,0-1 0 0 0,0 1 0 0 0,1-1 0 0 0,-2-1 0 0 0,2 0 0 0 0,-1 0 0 0 0,1-1 0 0 0,-2-1 0 0 0,2 1 0 0 0,-2 0 64 0 0,1-1-64 0 0,-1-1 0 0 0,0 0 72 0 0,0 0-72 0 0,0-1 0 0 0,-1 1 0 0 0,0 0 0 0 0,-1-1 0 0 0,0 0 0 0 0,0 0 0 0 0,0 0 0 0 0,-1 2 0 0 0,1-1 0 0 0,-2 0 0 0 0,0 1 0 0 0,1 1 0 0 0,-2 0 0 0 0,2 1 0 0 0,-1 0-72 0 0,0 1 72 0 0,0 0-64 0 0,-1 1 64 0 0,1 0-80 0 0,-1 0 80 0 0,1 2-80 0 0,0 1 80 0 0,0-2 0 0 0,-1 1 0 0 0,2-1 0 0 0,0 0 0 0 0,-1 0 0 0 0,1 0 0 0 0,1-1 0 0 0,0 0 0 0 0,0 0 0 0 0,0 0 0 0 0,1-1 0 0 0,-1-1 0 0 0,2 1 0 0 0,-1 0 0 0 0,0-2 0 0 0,0 0 0 0 0,1 1 0 0 0,0-1 0 0 0,0 0 64 0 0,0 0-64 0 0,1-1 0 0 0,-1 1-88 0 0,1-1 88 0 0,-1 1-280 0 0,1-1-8 0 0,-1 1 0 0 0,2 0-5888 0 0,-1 0-1184 0 0</inkml:trace>
  <inkml:trace contextRef="#ctx0" brushRef="#br0" timeOffset="2">717 879 1375 2906 2723,'0'0'128'0'0,"0"0"-128"0"0,0 0 0 0 0,0 0 0 0 0,0 0 520 0 0,0 0 88 0 0,0 0 8 0 0,-1 1 8 0 0,1-1 208 0 0,-1 0 32 0 0,1 0 16 0 0,0 0 0 0 0,0 0 152 0 0,0 0 32 0 0,0 0 8 0 0,0 0 0 0 0,0 0-40 0 0,0 0-8 0 0,0 0 0 0 0,0 0 0 0 0,0 0-264 0 0,0 0-56 0 0,-4 4-16 0 0,3-3 0 0 0,0 1-296 0 0,0-1-56 0 0,0 1-16 0 0,0 0 0 0 0,-1 0-112 0 0,1 0-24 0 0,-1 1-8 0 0,-1 0 0 0 0,-1 2-80 0 0,0-1-24 0 0,1 0 0 0 0,-1 0 0 0 0,-2 2-72 0 0,0 0 96 0 0,1-1-96 0 0,-1 1 96 0 0,-2 2-96 0 0,0 0 96 0 0,-1 2-96 0 0,-2-1 96 0 0,2 0-96 0 0,-1 1 0 0 0,0 0 72 0 0,0 0-72 0 0,0-3 80 0 0,1 1-16 0 0,2 0-64 0 0,-1-1 96 0 0,0-2-8 0 0,-1 0-8 0 0,3 0 0 0 0,-1-1 0 0 0,1 0 16 0 0,1 0 8 0 0,2-1 0 0 0,-1 0 0 0 0,0 0 16 0 0,0-1 0 0 0,1 0 0 0 0,0 1 0 0 0,0 0-24 0 0,0-1-8 0 0,0 1 0 0 0,0-1 0 0 0,1 0-88 0 0,0 0 64 0 0,0 0-64 0 0,1-2 64 0 0,1 1-64 0 0,-2 0 0 0 0,2 0 72 0 0,-1-1-72 0 0,1 1 0 0 0,0-1 64 0 0,-1 1-64 0 0,1 0 0 0 0,0-1 0 0 0,0 0 0 0 0,-1 0 0 0 0,1 0 0 0 0,0 0 0 0 0,0 0 0 0 0,0 0 0 0 0,0 0 64 0 0,0 0-64 0 0,0 0 0 0 0,0 0 0 0 0,0 0 0 0 0,0 0 0 0 0,0 0 0 0 0,0 0 0 0 0,0 0 0 0 0,0 0 0 0 0,0 0 0 0 0,0 0 0 0 0,0 0 64 0 0,2-6-64 0 0,-2 4 0 0 0,1 1 0 0 0,-1-1 0 0 0,0 1 0 0 0,1 0 0 0 0,0 0 0 0 0,-1 0 0 0 0,0-1 0 0 0,0 0 0 0 0,0 1 0 0 0,0-1 0 0 0,0 1 0 0 0,-1-1 0 0 0,0 1 0 0 0,1 0 0 0 0,-1 0 0 0 0,0 0 0 0 0,0-1 0 0 0,0 1 0 0 0,0 1-96 0 0,-1 0 32 0 0,0 0 0 0 0,1 0 0 0 0,-1 0-8 0 0,0 1 0 0 0,1 0 0 0 0,0 0 0 0 0,-1 0 72 0 0,0 1 0 0 0,-1 1-72 0 0,1 0 72 0 0,-1 0 0 0 0,1 0 0 0 0,-1 0 0 0 0,1 0 0 0 0,-1 2 0 0 0,2-2 0 0 0,0 1 0 0 0,0 0 0 0 0,1-1 0 0 0,0-2 0 0 0,1 2 0 0 0,0-1 0 0 0,0 0 0 0 0,2 0 0 0 0,-1-1 72 0 0,1-1-72 0 0,1 0 104 0 0,0-1-8 0 0,0 0-8 0 0,-1 0 0 0 0,0 0-24 0 0,0-1 0 0 0,1 0 0 0 0,-1 0 0 0 0,-1-1-64 0 0,1 0 0 0 0,-1 0 0 0 0,0 0 64 0 0,0 1-64 0 0,-2-2 0 0 0,1 1 0 0 0,-2 0 0 0 0,1 0 0 0 0,-1 1 0 0 0,0 0 0 0 0,-1-1 0 0 0,0 2 0 0 0,-1-1 0 0 0,1 1 0 0 0,-1 1 0 0 0,-1 1 0 0 0,1-1 0 0 0,0 2 0 0 0,-1 0 0 0 0,1 1 0 0 0,-1 0 0 0 0,0 1 0 0 0,1 0 0 0 0,0 0 0 0 0,1 1 0 0 0,-1-1 0 0 0,1 1 0 0 0,0-1 0 0 0,1 0 0 0 0,0 0 0 0 0,1-1 0 0 0,0 0 0 0 0,1-1 0 0 0,0-1 0 0 0,0 1 0 0 0,1-2 0 0 0,1 1 0 0 0,-1-1 0 0 0,1-1 0 0 0,1-1 0 0 0,0 0 64 0 0,-1-1 0 0 0,1 1 0 0 0,-1-1-64 0 0,1 0 80 0 0,-1 0-80 0 0,0-1 80 0 0,1 1-80 0 0,-1-1 0 0 0,0-1 0 0 0,-1 2 0 0 0,0 0 0 0 0,-1-1 0 0 0,0 1 0 0 0,0-1-88 0 0,-1 1 88 0 0,-1-2-104 0 0,1 2 40 0 0,-1 0 64 0 0,0 0-80 0 0,-1 2 80 0 0,0-1 0 0 0,0 1-72 0 0,-1 1 72 0 0,0 0 0 0 0,0 0 0 0 0,-1 1-64 0 0,1 1 64 0 0,0-1 0 0 0,0 2 0 0 0,0 0 0 0 0,0 0 0 0 0,0 0 0 0 0,1 1 0 0 0,0-1 0 0 0,2 0 0 0 0,-1-2 0 0 0,2 2 0 0 0,0-1 0 0 0,1-1-256 0 0,0-1 0 0 0,1 1-8 0 0,1-2-8896 0 0</inkml:trace>
  <inkml:trace contextRef="#ctx0" brushRef="#br0" timeOffset="3">438 1130 2759 3213 2662,'-1'-1'120'0'0,"1"1"32"0"0,0 0-152 0 0,-1-1 0 0 0,1 1 0 0 0,0 0 0 0 0,0 0 704 0 0,-1 0 120 0 0,1 0 16 0 0,-1 0 8 0 0,0-2 240 0 0,1 2 40 0 0,-1 0 16 0 0,0 0 0 0 0,0 0-224 0 0,1 0-48 0 0,0 0-8 0 0,-1 0 0 0 0,0 0-160 0 0,1 0-32 0 0,-2 0 0 0 0,1 1-8 0 0,0 0-248 0 0,0 0-40 0 0,-2 2-16 0 0,1-1 0 0 0,-1 0-104 0 0,0 1-16 0 0,0 0-8 0 0,0 1 0 0 0,-1-1 0 0 0,1 2 0 0 0,-2 0 0 0 0,1-1 0 0 0,-3 2-48 0 0,2 0-16 0 0,0-1 0 0 0,-1 0 0 0 0,-1-1-40 0 0,1 3 0 0 0,0-1-8 0 0,-2-1 0 0 0,2 0-48 0 0,-2 1-8 0 0,0 0 0 0 0,-1 1 0 0 0,0 1-64 0 0,0-2 96 0 0,2-2-96 0 0,1 2 96 0 0,-2-1 8 0 0,0 1 8 0 0,0-1 0 0 0,1 1 0 0 0,0-2-112 0 0,0 0 0 0 0,0 0 0 0 0,2-1 0 0 0,0 0 72 0 0,0 0-72 0 0,1-1 64 0 0,1 0-64 0 0,0 0 88 0 0,0 0-24 0 0,1-2-64 0 0,-1 3 96 0 0,2-2-96 0 0,-2 0 72 0 0,2 0-72 0 0,-2 1 64 0 0,2-1-64 0 0,0 0 0 0 0,-1 0 0 0 0,0 0 0 0 0,1 0 0 0 0,-1 0 0 0 0,1 0 64 0 0,0 0-64 0 0,0-1 0 0 0,0 1 0 0 0,0-1 72 0 0,0 1-72 0 0,0 0 64 0 0,0-1-64 0 0,1 0 80 0 0,0 0-80 0 0,0 0 72 0 0,0 0-72 0 0,0 0 64 0 0,0 0-64 0 0,0 0 0 0 0,1-1 0 0 0,-1 1 64 0 0,0 0-64 0 0,0 0 0 0 0,4-7 0 0 0,-3 4 0 0 0,0 1 0 0 0,0 0 0 20-26,-1 0 0-2-2,1 0 0 0 3,0 1-88-18 25,-2 1 88 0 0,0-1-80 0 0,0 1 80 17-28,0 0-80-17 28,0 1 80 0 0,-1 0-104 0 0,0 1 40 0 0,-1 0 64 0 0,1 0-104 0 0,-1 2 40 0 0,0 0 64 0 0,0 0-104 0 0,0 0 32 16-25,1 0 8-16 25,0 0 0 0 0,1 0 0 0 0,-1 0 64 0 0,0 0 0 0 0,1-1 0 0 0,0 0 0 0 0,1-1 0 0 0,0 0 0 0 0,0 0 0 0 0,1 0 0 0 0,0-1 0 0 0,1-1 0 0 0,-1 1 0 0 0,1-1 64 0 0,0-1-64 0 0,0 1 64 0 0,2-3-64 17-28,-1 1 64-17 28,2-1 0 0 0,-1-1 0 0 0,-1 0 0 0 0,0 1 0 0 0,-1 0-64 0 0,0-1 0 0 0,-1 1 0 0 0,-1 1 0 0 0,0 0 0 0 0,-1 0 0 0 0,0 1 0 0 0,-1 0 0 0 0,1 0 0 0 0,-1 1 0 0 0,0 1 0 0 0,0 0 0 0 0,-1 0 0 0 0,0 1 0 0 0,1 0 0 0 0,0 0 64 0 0,0 0-64 0 0,1 0 0 0 0,-1 1 0 17-26,1-1 0-17 26,0 0 0 0 0,1 0 0 0 0,-1 0 0 0 0,1 0 0 0 0,1 0 0 0 0,-1 0 0 0 0,1-1 0 0 0,0 0 0 0 0,0-1 0 0 0,0 1 0 0 0,0-1 0 0 0,1-1 0 0 0,0 1 0 0 0,-1-2 88 0 0,1 1-88 0 0,0 0 96 0 0,-1-1-96 0 0,1 0 0 0 0,0-1 72 15-28,0 0-72-15 28,0 0 0 0 0,-1 1 72 0 0,0-1-72 0 0,1 0 0 0 0,-1 1 64 0 0,-1 0-64 0 0,0 0 0 0 0,0 0 0 0 0,0 1 0 0 0,0 1 0 0 0,0-1 0 0 0,0 1 0 0 0,-1 0 0 0 0,1 0 0 0 0,-1 1 0 0 0,0-1 0 0 0,1 2 0 0 0,-1-1-88 0 0,1 1 88 0 0,-1-1-104 0 0,0 2 104 0 0,0-1-72 0 0,0 1 72 0 0,0-1-64 0 0,-1 1 64 0 0,1 0 0 0 0,0-1 64 0 0,0 0-64 0 0,-1 1 0 0 0,1-1 0 0 0,0 1 0 0 0,0-1 64 0 0,0-1-64 0 0,1 1 0 0 0,0-1 64 0 0,0-1-64 0 0,1 2 0 0 0,0-2 72 0 0,1-1-72 0 0,0 0 0 0 0,1 0 72 0 0,-1-1-72 0 0,2-1 0 0 0,-1 0 72 0 0,0 1-72 0 0,0-1 0 0 0,-1 0 0 0 0,1 1 0 0 0,-1 0-288 0 0,0-1-16 0 0,-1 1-8 0 0,-1 0 0 0 0,1 1-976 0 0,-1 0-200 0 0,0 0-40 0 0,0 1-5816 0 0</inkml:trace>
  <inkml:trace contextRef="#ctx0" brushRef="#br0" timeOffset="4">464 1123 2759 3270 2745,'0'0'248'0'0,"-1"0"-248"0"0,1 0 0 0 0,0 0 0 0 0,0 0 512 0 0,0 0 64 0 0,0 0 0 0 0,0 0 8 0 0,-1 0 360 0 0,2-1 72 0 0,-2 1 8 0 0,1 0 8 0 0,0 0-168 0 0,0 0-40 0 0,0 0-8 0 0,0 0 0 0 0,0 0-8 0 0,0 0 0 0 0,0 0 0 0 0,0 0 0 0 0,0 0-72 0 0,0 0-24 0 0,-1 7 0 0 0,0-3 0 0 0,1 0-280 0 0,-1 2-56 0 0,1 0-16 0 0,0 1 0 0 0,-1 0-48 0 0,1 2-16 0 0,0-1 0 0 0,0 1 0 0 0,1-1-40 0 0,-1 0-16 0 0,0 0 0 0 0,1 0 0 0 0,-1 1-80 0 0,0 0-24 0 0,1 0 0 0 0,-1 1 0 0 0,0-1-32 0 0,0 1-8 0 0,0-1 0 0 0,0 0 0 0 0,0-1-8 0 0,0 0-8 0 0,0 1 0 0 0,0-1 0 0 0,0 0 0 0 0,-1-1 0 0 0,1 1 0 0 0,0-1 0 0 0,-1 0 0 0 0,1-1 0 0 0,-1 1 0 0 0,1-2 0 0 0,-1 0-80 0 0,1-1 96 0 0,0 2-96 0 0,-1-2 96 0 0,1 0-32 0 0,0-1-64 0 0,0 0 96 0 0,0-1-32 0 0,0-1-64 0 0,0 0 64 0 0,0 0-64 0 0,0-1 64 0 0,1 0-64 0 0,-1 0 64 0 0,0-1-64 0 0,1 0 64 0 0,-1 0-64 0 0,1-1 96 0 0,0 0-96 0 0,0 0 96 0 0,-1 0-96 0 0,1-1 0 0 0,-1 0 72 0 0,0 1-72 0 0,1-1 0 0 0,-1 0 0 0 0,0 0 0 0 0,0 1 0 0 0,-1 0 0 0 0,1-2 0 21-26,0 3 0-4 0,-1-2 0-17 26,0 2 0 19-28,0-1 0-1 0,0 1 0-1 2,0 0-64-17 26,-1 1-16 18-28,0 0 0-18 28,0 1 0 0 0,0 1 0 0 0,0 1 0 0 0,-1-1 0 0 0,1 2 0 0 0,-2 0 0 0 0,2-1 80 0 0,0 1 0 0 0,0-1-72 0 0,0 1 72 0 0,1 1 0 0 0,-1 0 0 0 0,1 0 0 0 0,0 0 0 0 0,1-1 0 0 0,1-1 0 0 0,-1 0 0 0 0,2-1 0 0 0,-1 0 0 0 0,2 0 0 0 0,-2-1 0 0 0,2 0 0 0 0,-1-1 0 0 0,0 0 0 17-27,1-1 0-17 27,-1 0 64 0 0,1-1-64 0 0,0 0 96 0 0,0-1-96 0 0,0 0 96 0 0,-1 0-96 0 0,1 0 0 0 0,-2 0 72 0 0,1 1-72 0 0,-1-1 0 0 0,-1 1 0 0 0,1 0 0 0 0,-2 1 0 0 0,1 0 0 0 0,0 0 0 0 0,-1 0 0 0 0,0 1 0 0 0,0 0 0 0 0,0 0 0 0 0,-1 2 0 0 0,0-1 0 0 0,1 1 0 0 0,-1 1 0 0 0,0-1 0 0 0,2 0 0 0 0,-1 0 0 0 0,0-1 0 0 0,1 1 0 0 0,1-1 0 0 0,0 0 0 0 0,-1-1 0 0 0,2 0 0 0 0,0 0 0 0 0,0-1 0 0 0,1 0 0 0 0,0-1 0 0 0,0 0 0 0 0,1 0-96 0 0,0-1 16 0 0,-1-1 8 0 0,0 1 0 0 0,0 0-24 0 0,-1 0 0 0 0,-1 1 0 0 0,0 0 0 0 0,-1 0 96 0 0,0-1-104 0 0,-1 2 40 0 0,-1-1 64 0 0,1 2 0 0 0,-3-1 0 0 0,0-1 0 0 0,0 2 0 0 0,0 0 0 0 0,0 0 0 0 0,-1 1 0 0 0,1 0 0 0 0,-1 0 0 0 0,2 1 0 0 0,0-2 0 0 0,1 1 0 0 0,1 0 0 0 0,1-1 0 0 0,0 0 0 0 0,1-1 0 0 0,1 0-416 0 0,1-1-40 0 0,1-1-16 0 0,0-1-8616 0 0</inkml:trace>
  <inkml:trace contextRef="#ctx0" brushRef="#br0" timeOffset="5">492 1113 5063 3212 2783,'-1'-1'224'0'0,"1"0"48"0"0,-1 1-272 0 0,1 0 0 0 0,-1-1 0 0 0,1 0 0 0 0,0 1 952 0 0,0 0 136 0 0,-1 0 24 0 0,1 0 8 0 0,-1 0 120 0 0,1 0 24 0 0,0 1 8 0 0,0-1 0 0 0,0 1-472 0 0,0 1-96 0 0,0-1-24 0 0,1 2 0 0 0,-1-1-112 0 0,1 1-24 0 0,1 0-8 0 0,-1 1 0 0 0,2 0-192 0 0,0 0-40 0 0,-1 1-8 0 0,2 1 0 0 0,1 0-40 0 0,-1 2-16 0 0,1-1 0 0 0,0 1 0 0 0,0 0-48 0 0,0 1 0 0 0,0-1-8 0 0,0-1 0 0 0,-1 2-56 0 0,0-1-16 0 0,1 0 0 0 0,0 0 0 0 0,0 1-16 0 0,-1 0 0 0 0,1-1 0 0 0,-1 1 0 0 0,0-2-16 0 0,-1 0-8 0 0,1 2 0 0 0,1 0 0 0 0,0-1 16 0 0,-1 0 0 0 0,1-1 0 0 0,-1 0 0 0 0,0 0 8 0 0,0-1 8 0 0,0 0 0 0 0,0 0 0 0 0,0-1 0 0 0,-1 0 0 0 0,0-1 0 0 0,0 1 0 0 0,1 0-16 0 0,0-1-8 0 0,0 1 0 0 0,-1-1 0 0 0,0 0-80 0 0,0 0 80 0 0,0-1-80 0 0,0 0 80 0 0,0 0-80 0 0,-1-1 0 0 0,0 0 72 0 0,-1-1-72 0 0,0 0 64 0 0,0 0-64 0 0,0-1 64 0 0,-1 1-64 0 0,1-1 0 0 0,-1 0 64 0 0,1 0-64 0 0,-1 1 0 0 0,0-1 64 0 0,0 0-64 0 0,0 0 64 0 0,1 1-64 0 0,-1-1 0 0 0,0 0 64 0 0,0 0-64 0 0,0 0 0 0 0,0 0 0 0 0,0 0 0 0 0,0 0 0 0 0,0 0 64 18-25,0 0-64-18 25,0 0 0 0 0,0 0 0 0 0,0 0 0 0 0,0 0 0 0 0,0 0 0 0 0,0 0 0 0 0,0 0 0 0 0,0 0 0 18-25,0 0 0-18 25,0 0 0 0 0,0 0 0 0 0,0 0 0 0 0,0 0 0 0 0,0 0 0 0 0,0 0 0 0 0,0 0 0 0 0,0 0 0 0 0,0 0 0 0 0,-2-8 0 0 0,2 6 0 0 0,-1-1 0 0 0,1 0 0 0 0,-1 2 0 0 0,1-1-64 0 0,-1 0 0 20-25,-1 1 0-20 25,0-1 0 0 0,-1 2-32 0 0,1-1-8 0 0,1 1 0 0 0,-1 0 0 0 0,0 1 8 0 0,0 0 0 0 0,0 1 0 0 0,-1 0 0 0 0,0 1 96 0 0,1 1-72 0 0,0-1 72 0 0,1 0-64 0 0,-1 1 64 0 0,1 0 0 0 0,0 0 0 0 0,0 0 0 0 0,2 1 0 0 0,-1-1 0 0 0,1 0 0 0 0,0-1 0 0 0,2 0 0 0 0,1-2 0 0 0,-2 1 0 0 0,2-1 0 0 0,0-1 0 0 0,1 0 0 0 0,0-1 0 0 0,0-1 0 18-25,1 0 0-18 25,-2-1 0 0 0,1 0 0 0 0,-1-1 0 16-27,-1 2 0-16 27,-1-1 0 0 0,-1 0 0 0 0,1 1-64 0 0,-1 0 64 0 0,-1 0-64 0 0,0-1 64 0 0,0 2-64 20-26,-1-1 64-20 26,0 1 0 0 0,0 0 0 0 0,-1 0 0 0 0,1 1 0 0 0,-1 0 0 0 0,-1 1 0 16-28,1 0 0-16 28,0 0 0 0 0,-1 1 0 0 0,-1 1 0 0 0,2 0 0 0 0,-1 0 0 0 0,1 1 0 0 0,0 0 0 0 0,0-1 64 0 0,1 0-64 0 0,0 0 0 0 0,1-1 0 0 0,0 0 64 0 0,1 0-64 0 0,1-1 0 0 0,-1 0 0 0 0,2 0 64 0 0,0-1-64 0 0,0-2 0 0 0,2 1 0 0 0,0-2 0 0 0,-1 1 0 0 0,1-1 0 0 0,0-1 0 0 0,1-1 0 0 0,-2 1 0 0 0,0 0-64 0 0,-1 0 64 0 0,0 0-96 0 0,-1 1-8 0 0,-1-1-8 0 0,1 1 0 0 0,-2 0 0 0 0,-2 0 32 0 0,0 1 8 0 0,0 0 0 0 0,0 0 0 0 0,-1 1 72 0 0,0 1 0 0 0,-2 0 0 0 0,-2 1 0 0 0,1 1 160 0 0,0 0-8 0 0,-1 1 0 0 0,1 0 0 0 0,1 0-8 0 0,0-1 0 0 0,1 1 0 0 0,0 0 0 0 0,2-1-32 0 0,0 1-8 0 0,0-2 0 0 0,2 1 0 0 0,0 0-104 0 0,0 0 0 0 0,1-2 0 0 0,0 1 0 0 0,2-1-264 0 0,1-1-56 0 0,0 0 0 0 0,2-1-9664 0 0</inkml:trace>
  <inkml:trace contextRef="#ctx0" brushRef="#br0" timeOffset="6">769 884 2303 3158 3177,'-1'0'200'0'0,"0"0"-200"0"0,1 1 0 0 0,-1-1 0 0 0,1 0 592 0 0,-1 0 80 0 0,0 0 8 0 0,0 0 8 0 0,-1 1 224 0 0,0 0 48 0 0,1-1 0 0 0,-1 0 8 0 0,2 0-80 0 0,0 1-24 0 0,0-1 0 0 0,1-1 0 0 0,1 1-256 0 0,-1 0-48 0 0,1 0-16 0 0,1 0 0 0 0,0 0-72 0 0,0 0-24 0 0,0 1 0 0 0,1 0 0 0 0,0 0 16 0 0,0 0 0 0 0,1 2 0 0 0,0-1 0 0 0,0 1-136 0 0,2 0-24 0 0,0 2-8 0 0,0-2 0 0 0,2 1-40 0 0,0 0 0 0 0,1 0-8 0 0,-1 0 0 0 0,-1-1-56 0 0,1 0-16 0 0,2 1 0 0 0,-1 0 0 0 0,-1 0-16 0 0,1 1-8 0 0,1 0 0 0 0,0 0 0 0 0,0 1-32 0 0,0 0-8 0 0,0 0 0 0 0,0-1 0 0 0,0 1-16 0 0,-1-1 0 0 0,1 1 0 0 0,-1-2 0 0 0,1 1-8 0 0,-1 0-8 0 0,0 0 0 0 0,-1-1 0 0 0,1 0-16 0 0,-1 0 0 0 0,1-1 0 0 0,-2 0 0 0 0,1 0-64 0 0,-1 0 0 0 0,-1 0 72 0 0,-1-1-72 0 0,1 0 64 0 0,0 0-64 0 0,-2 0 80 0 0,1-1-80 0 0,-1 0 64 0 0,0 0-64 0 0,0-1 0 0 0,-1 0 72 0 0,-1 1-72 0 0,1-1 96 0 0,-2 1-96 0 0,1-1 96 0 0,-2 1-96 0 0,0-1 0 0 0,1 1 72 0 0,-1-1-72 0 0,0 0 0 0 0,0 1 0 0 0,-1 0 0 0 0,1 0 64 0 0,0-1-64 0 0,0 1 0 0 0,-1 0 64 0 0,1 0-64 0 0,0-1 0 0 0,-1 1 0 0 0,2 0 0 0 0,-1-1 64 0 0,-1 1-64 0 0,1-1 0 0 0,0 1 0 0 0,0 0 64 0 0,0-1-64 0 0,-1 0 64 0 0,1 2-64 0 0,0-2 64 0 0,-1 1-64 0 0,1-1 64 0 0,-1 0-64 0 0,1 0 64 0 0,-1 1-64 0 0,0-1 0 0 0,1 0 0 0 0,-1 0 0 0 0,0 0 0 0 0,0-1 0 0 0,0 1 0 0 0,0 0 0 0 0,0-1 0 0 0,0-1 0 0 0,-1 1 0 0 0,1-1 64 0 0,-1 1-64 0 0,-1-1 0 0 0,1 1 0 0 0,-1-1 0 0 0,0 1 0 0 0,-1 0 0 0 0,-1 1 0 0 0,0 0 0 0 0,1 0 0 0 0,-1 2 0 0 0,-1-1 0 0 0,0 2 0 0 0,1-1 0 0 0,0 1 0 0 0,-1 0 0 0 0,2 0-64 0 0,0 0 64 0 0,1 0 0 0 0,0 0 0 0 0,1 0 0 0 0,1 0 0 0 0,0-1 0 0 0,0 0 0 0 0,0 0 0 0 0,0 0 0 0 0,1 0 0 0 0,1-1 0 0 0,0 1 0 0 0,1-1 0 0 0,0 1 0 0 0,0-2 0 0 0,1 1 0 0 0,0-1 0 0 0,-1 0 0 0 0,2-1 0 0 0,-1-1 64 0 0,0 1-64 0 0,0-1 0 0 0,0-1 0 0 0,-1 1 0 0 0,0-1 0 0 0,0 0 0 0 0,-2 0 0 0 0,0 0 0 0 0,0 0 0 0 0,0 0 0 0 0,0 0 0 0 0,-2 1 0 0 0,1 0 0 0 0,-1-2 0 0 0,0 3 0 0 0,-1-1 0 0 0,0 1 0 0 0,0-1 0 0 0,-1 2 0 0 0,0 0 0 0 0,0 0 0 0 0,-1 1 0 0 0,1 1 0 0 0,-1-1-64 0 0,1 1 64 0 0,-1 0 0 0 0,1 1 0 0 0,0 0 0 0 0,-1 2 0 0 0,1-2 0 0 0,1 1 0 0 0,1-1 0 0 0,0 0 0 0 0,0 0 0 0 0,1-1 0 0 0,0 0 0 0 0,1 1 0 0 0,0-2 0 0 0,0 1 0 0 0,0-1 0 0 0,2 1 0 0 0,-1-2 0 0 0,1 1 0 0 0,0-1 0 0 0,0-1 0 0 0,1 0 0 0 0,0 0 0 0 0,-1 0 0 0 0,0-1 0 0 0,0 0 0 0 0,2 0 0 0 0,-2-2 64 0 0,2 0-64 0 0,-2 0 0 0 0,0 0 0 0 0,-1 1-64 0 0,-1 0 64 0 0,0 0-104 0 0,-1 1 40 0 0,-1 0 64 0 0,0 0-80 0 0,-1 0 80 0 0,-1 1 0 0 0,1 1-72 0 0,-1 0 72 0 0,0 1 0 0 0,-1-1 0 0 0,1 2 0 0 0,-1 0 0 0 0,0-1 88 0 0,0 2-88 0 0,1-1 96 0 0,1 1-24 0 0,0-2 0 0 0,1 1 0 0 0,-1-1 0 0 0,2 1-72 0 0,0-1 0 0 0,0 1 72 0 0,1-1-72 0 0,1 0 0 0 0,-1 0 0 0 0,1-1 0 0 0,0 0 0 0 0,1 0 0 0 0,0 0 64 0 0,0 0-64 0 0,-1-1 0 0 0,0 1 0 0 0,0-1 64 0 0,0 0-64 0 0,-1 1 0 0 0,0-2 0 0 0,0 2 0 0 0,-1-1 0 0 0,1 1 0 0 0,-1 0 0 0 0,0 0 0 0 0,0-1 0 0 0,1 0 0 0 0,0 1 0 0 0,-1 0 0 0 0,0 0 0 0 0,0-1 0 0 0,1 1 0 0 0,-1 0 0 0 0,0 0 0 0 0,0 0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1174 1086 919 2987 3505,'0'-1'80'0'0,"0"1"-80"0"0,0 0 0 0 0,0-1 0 0 0,0 1 632 0 0,0 0 104 0 0,0 0 32 0 0,0 0 0 0 0,0 0 512 0 0,-1-1 96 0 0,0 1 32 0 0,1 0 0 0 0,0 0-280 0 0,0 0-48 0 0,0 0-16 0 0,-4 6 0 0 0,2-3-496 0 0,1-1-104 0 0,0 3-16 0 0,0-1-8 0 0,-1 4-56 0 0,0-1-16 0 0,1 2 0 0 0,-3 2 0 0 0,1 1 40 0 0,-1 1 8 0 0,0 1 0 0 0,-1 0 0 0 0,1-4 32 0 0,-1 1 0 0 0,-1 2 8 0 0,0-1 0 0 0,0 1-120 0 0,-1-1-24 0 0,1 1-8 0 0,0-2 0 0 0,1 0-48 0 0,0-2-16 0 0,1 1 0 0 0,1-2 0 0 0,0-1-128 0 0,1-1-24 0 0,0-1-8 0 0,0-1 0 0 0,1-1-16 0 0,1 0 0 0 0,-1-1 0 0 0,1-1 0 0 0,0 1 0 0 0,0-2-64 0 0,0 1 96 0 0,0-2-32 0 0,0 1 0 0 0,0-2-64 0 0,0 2 96 0 0,0-1-32 0 0,0-1 24 0 0,0 2 0 0 0,0 0 0 0 0,0 0 0 0 0,1-7-88 0 0,-1 5 0 0 0,0 1 0 0 0,-1-2 0 0 0,1 1 0 0 0,0 0 0 0 0,-2-1 0 0 0,1 1 0 0 0,0 0 0 0 0,0 0 0 0 0,-1 1 0 0 0,1 0 0 0 0,-1 0 0 0 0,0 1 0 0 0,0 0 0 0 0,0 0 0 0 0,-1 0 0 0 0,0 1 0 0 0,1 1-64 0 0,-2 0 64 0 0,1 1-64 0 0,-2 0 64 0 0,1 0-80 0 0,0 2 80 0 0,1-1 0 0 0,-1 0 0 0 0,1 1 0 0 0,0 0 0 0 0,0-1 0 0 0,0 0 0 0 0,1 1 0 0 0,-1 0 0 0 0,2 0 0 0 0,0-1 0 0 0,0 0 0 0 0,1-1 0 0 0,1-1 0 0 0,-1 0 0 0 0,2 0 0 0 0,0 0 0 0 0,1-1 0 0 0,0 0 0 0 0,1-1 0 0 0,-1 0 0 0 0,0-1 0 0 0,1 0 104 0 0,0 0-32 0 0,-1 0-8 0 0,1-1-64 0 0,0-1 64 0 0,-1 2-64 0 0,-1-1 64 0 0,0-1-64 0 0,0 2 0 0 0,0-2 0 0 0,-1 1 0 26-21,0 0 64-26 21,-1-1-64 27-19,0 1 0-27 19,-1 0 64 0 0,0 0-64 0 0,0 1 0 0 0,0 0 0 0 0,-1 0 0 0 0,0 1-64 26-21,0 0 64-26 21,0 1 0 0 0,0 0 0 0 0,-1 1 0 0 0,1 0 0 0 0,-1 1-72 0 0,0 0 72 0 0,0 0 0 0 0,0 1 0 0 0,1-3 0 0 0,1 2 0 0 0,-1 0 0 0 0,1 0 0 0 0,1 0 0 0 0,-1 0 0 0 0,1-1 0 25-21,0 1 0-25 21,1-1 0 0 0,0-1 0 0 0,1 0 0 0 0,0 0 0 0 0,0-1 0 0 0,1 0 0 0 0,0 0 0 0 0,-1 0 0 0 0,2-2 0 0 0,0 1 0 0 0,1-1 80 0 0,-1 0-80 0 0,0-1 80 25-19,-1 1-80-25 19,0 0 0 0 0,-1 0 0 0 0,1-1 0 0 0,0 0 0 0 0,-1 1 0 0 0,-1 0 0 0 0,0-1-72 0 0,-1-1 72 0 0,0 3-64 0 0,-1-2 64 0 0,0 1 0 0 0,0 0-72 0 0,-1-1 72 0 0,-1-1 0 0 0,0 1 0 0 0,0 0 0 0 0,0 0-72 0 0,-1 2 72 0 0,2 0-80 0 0,-1 1 80 0 0,0 0-72 0 0,0 2 72 0 0,1-2-64 0 0,-1 3 64 0 0,1-1 0 0 0,0 1-64 0 0,0 0 64 0 0,0-1 0 0 0,1 2 0 0 0,0-1 0 0 0,0 0 0 0 0,1-1-64 0 0,0 0 64 0 0,0 0-104 0 0,2 0 40 0 0,-2-1 64 0 0,1-1-328 0 0,1 1-8 0 0,-1 0 0 0 0,1-1 0 0 0,-1 0-816 0 0,2 0-168 0 0,-1 0-32 0 0,0 0-8 0 0,0 0-480 0 0,1-1-96 0 0</inkml:trace>
  <inkml:trace contextRef="#ctx0" brushRef="#br0" timeOffset="8">1045 1400 1375 3063 3041,'0'-1'64'0'0,"0"1"8"0"0,0 0-72 0 0,-1-1 0 0 0,1 1 0 0 0,0 0 0 0 0,0 0 544 0 0,0 0 96 0 0,0 0 24 0 0,0 0 0 0 0,0-1 104 0 0,0 1 16 0 0,0 0 8 0 0,0 0 0 0 0,0 0-240 0 0,0 0-40 0 0,0 0-16 0 0,0 0 0 0 0,4-5-56 0 0,-4 5-16 0 0,2-1 0 0 0,-2 1 0 0 0,1-1 136 0 0,-1 0 24 0 0,1 1 8 0 0,-1 0 0 0 0,0-1 104 0 0,0 1 16 0 0,0 0 8 0 0,0 0 0 0 0,0 0-40 0 0,0-1-8 0 0,0 0 0 0 0,0 1 0 0 0,0 0-240 0 0,1 0-48 0 0,-1 0-16 0 0,0 0 0 0 0,0 0-176 0 0,0 0-40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0,-5 3 0 0 0,4-1 0 0 0,1-2 0 0 0,-1 1 0 0 0,1 1 64 0 0,-1-1-64 0 0,0 1 0 0 0,0-1 0 0 0,0 2 64 0 0,0-1-64 0 0,0 1 0 0 0,-1 0 0 0 0,0 2 64 0 0,0-1-64 0 0,0 0 0 0 0,-1 1 0 0 0,1-1 64 0 0,-2 1-64 0 0,1 2 0 0 0,0-1 64 0 0,-1 1-64 0 0,-1 0 0 0 0,1 1 80 0 0,0 0-80 0 0,0 0 64 0 0,-1-1-64 0 0,1 0 96 0 0,-1 0-32 0 0,1 0 0 0 0,-1 0 0 0 0,0-1 0 0 0,1 0 0 0 0,0 0 0 0 0,0 0 0 0 0,-1 2 0 0 0,-1-1-64 0 0,0 3 96 0 0,0-1-32 0 0,1-1 0 0 0,-1 1-64 0 0,0-1 96 0 0,1 0-32 0 0,-1-1 0 0 0,2-1-64 0 0,-1 0 96 0 0,1 0-32 0 0,0-1 16 0 0,1-1 0 0 0,0 0 0 0 0,1 0 0 0 0,-1 1-80 0 0,1-2 80 0 0,-1 1-80 0 0,2-1 80 0 0,-1-1-80 0 0,0 1 0 0 0,1 0 0 0 0,-1-1 64 0 0,1 1-64 0 0,0-1 0 0 0,0 0 0 0 0,-1-1 64 0 0,1 1-64 0 0,0-2 0 0 0,0 2 0 0 0,1-2 64 0 0,-1 0-64 0 0,1 1 0 0 0,0-1 0 0 0,0 0 64 0 0,0-1-64 0 0,0 1 0 0 0,0-1 0 0 0,0 0 0 0 0,0 1 0 0 0,0 0 64 0 0,3-5-64 0 0,-2 3 64 0 0,-1-1-64 0 0,2 0 0 0 0,-1 0 0 0 0,0-1 0 24-25,0 1 0-3 3,-1 0 0 1-2,1 0-88-22 24,-1 1 88 0 0,0 0-96 21-23,-1 1 16-21 23,0-1 8 0 0,0 2 0 22-24,0-2-24-22 24,0 2-8 0 0,-1 0 0 0 0,0 0 0 0 0,0 1 8 0 0,0 0 0 0 0,-1 0 0 0 0,1 1 0 0 0,-1 0 32 0 0,0 1 64 0 0,-1 1-104 0 0,1-1 40 0 0,-1 0 64 0 0,1 0 0 0 0,0 2 0 0 0,-1 0 0 0 0,2-1 0 0 0,-1 0 0 0 0,2 0 0 0 0,-1-1 0 0 0,1 0 0 0 0,0 0 0 0 0,0 0 0 0 0,1 0 0 0 0,0-1 0 0 0,1 0 0 0 0,0 0 0 20-25,0-1 0-20 25,1 0 64 0 0,0 0-64 0 0,1-1 64 0 0,-1 0-64 0 0,1-1 96 0 0,0 0-24 0 0,0 0 0 0 0,0-1 0 0 0,0-1-72 0 0,0 1 96 0 0,0 0-96 0 0,-1-1 96 0 0,-1 1-96 0 0,1-1 0 0 0,-1 1 0 0 0,-1 0 0 0 0,0-1 0 0 0,0 1 0 0 0,-1 0 0 0 0,1 1 0 0 0,-2 0 0 0 0,1 0 0 0 0,0 1-64 0 0,0 0 64 0 0,-1 0-88 0 0,1 0 24 0 0,-1 1 0 0 0,0 1 0 0 0,1-1 64 0 0,-1 1-80 0 0,0 0 80 0 0,2-1-80 0 0,-1 0 80 0 0,1 0 0 0 0,0 1 0 0 0,0-2 0 0 0,0 1 0 0 0,0 1 0 0 0,1-2 0 0 0,0 1 0 0 0,0-1 0 0 0,0 1 0 0 0,0 0 0 0 0,0-1 0 0 0,0 0-128 0 0,1 0 24 0 0,-1 0 0 0 0,0 0 0 0 0,1 0-56 0 0,-1 0-16 0 0,0 0 0 0 0,-1 0 0 0 0,1-1 0 0 0,0 1 0 0 0,0 0 0 0 0,-1 0 0 19-23,0 0 8-19 23,0-1 0 0 0,0 1 0 0 0,0-1 0 0 0,0 1 168 0 0,0-1 0 0 0,0 0-72 0 0,0 1 72 0 0,-1-1 0 0 0,1 1 0 0 0,0 0 0 0 0,0 0 0 0 0,0 0 0 0 0,0 0 0 0 0,0 0 64 0 0,0 0-64 0 0,0 0 64 0 0,0 0 0 0 0,0 0-64 0 0,-5 2 96 0 0,4-1 0 0 0,0 0 0 0 0,0 0 0 0 0,-1 0 0 0 0,2 1-8 0 0,-2-1-8 0 0,0 2 0 0 0,0-1 0 0 0,0 1-16 0 0,0 0-64 0 0,-1 1 96 0 0,1-1-32 0 0,-2 1 0 0 0,2 0-64 0 0,-2 2 96 0 0,0-1-32 0 0,-1 1 0 0 0,0 0-64 0 0,0 2 96 0 0,-1-2-32 0 0,0 2 16 0 0,0-1 0 0 0,-1 1 0 0 0,0-1 0 0 0,1 0-8 0 0,0 0 0 0 0,0 0 0 0 0,0-1 0 0 0,1 1-8 0 0,-1-1 0 0 0,1 0 0 0 0,0-1 0 0 0,-1 1-64 0 0,1-2 64 0 0,2 0-64 0 0,-1 0 64 0 0,0-1 16 0 0,0-1 0 0 0,2 1 0 0 0,-1-1 0 0 0,0 0 0 0 0,0 1 0 0 0,0-2 0 0 0,1 2 0 0 0,-1-1-8 0 0,1-1 0 0 0,0 1 0 0 0,1-1 0 0 0,-1 0-72 0 0,2 0 64 0 0,-2-1-64 0 0,2 1 64 0 0,0-1-64 19-24,0 0 0-19 24,0-1 0 0 0,0 1 0 0 0,0-1 0 0 0,2 0 0 0 0,-2 0 0 0 0,1 0 64 20-25,-1 0-64-20 25,1 0 0 21-26,0-1 0-21 26,-1 1 0 22-31,1-1 0-1 3,-1 2-72-3 2,0-1 72-18 26,0 0-80 0 0,0 0 80 0 0,-1 1-96 0 0,1 0 96 0 0,-1 1-96 18-27,0 0 24-18 27,0 0 0 18-27,0 1 0-18 27,0 0 0 18-28,0 1 72-18 28,-1 0-96 17-28,1 0 96-17 28,0 0-96 0 0,0 1 96 0 0,0-1 0 0 0,1 0 0 0 0,0 0 0 0 0,0 0 0 0 0,0-1 0 0 0,0 0 0 0 0,1-1 0 0 0,0 0 0 16-28,0-1 0-16 28,1 0 0 0 0,-1-1 0 0 0,2 1 0 0 0,-1-2 0 0 0,0 0 0 17-27,0 0-64-17 27,0 0 64 0 0,0-1-96 0 0,0 0 96 0 0,-1 0-96 0 0,-1 0 96 17-30,2 2-104-2 3,-2-2 40-15 27,0 1 64 0 0,0 0-96 0 0,-2 1 96 0 0,1-1-96 0 0,0 0 96 0 0,0 1-88 0 0,-1 0 88 0 0,0 0-64 0 0,0 0 64 0 0,1 1-72 0 0,0 0 72 0 0,0 0-80 0 0,1 0 80 0 0,-1 0-104 0 0,1 0 24 0 0,0 0 8 0 0,0 0 0 0 0,0 1-232 0 0,0 0-48 0 0,2-1 0 0 0,-2 0-5712 0 0,0 0-1136 0 0</inkml:trace>
  <inkml:trace contextRef="#ctx0" brushRef="#br0" timeOffset="9">853 1724 6911 3212 2416,'-1'-1'304'0'0,"0"1"64"0"0,1 0-296 0 0,-1-1-72 0 0,1 1 0 0 0,0-1 0 0 0,0 1 696 0 0,0 0 120 0 0,0 0 24 0 0,1-1 8 0 0,-1 1-48 0 0,0 0-16 0 0,0 0 0 0 0,0 0 0 0 0,0 0-344 0 0,0 0-72 0 0,0 0-16 0 0,0 0 0 0 0,0 0 112 0 0,0 0 16 0 0,3 6 8 0 0,-3-3 0 0 0,1 0-72 0 0,-1 0-24 0 0,0 1 0 0 0,0 0 0 0 0,1 2-112 0 0,-1-1-24 0 0,0 2-8 0 0,1 0 0 0 0,-1 1 48 0 0,-1 0 16 0 0,1 1 0 0 0,-1-1 0 0 0,1 2-24 0 0,-1-1-8 0 0,0 0 0 0 0,0 1 0 0 0,0 3-88 0 0,-1-1-8 0 0,1 0-8 0 0,0 1 0 0 0,0-1-32 0 0,0 0-8 0 0,0 0 0 0 0,0-2 0 0 0,1 1-32 0 0,0-2-8 0 0,1-1 0 0 0,-1-1 0 0 0,1-1-96 0 0,-1-1 64 0 0,0 1-64 0 0,0-1 0 0 0,1-1 112 0 0,-1 0-24 0 0,1 0-8 0 0,-1-1 0 0 0,0 0-16 0 0,0-2 0 0 0,0 0 0 0 0,0 0 0 0 0,0-1-64 0 0,0 1 80 0 0,-1-2-80 0 0,0 1 80 0 0,1-1-8 0 0,0-1 0 0 0,-1 1 0 0 0,0-2 0 0 0,0 1-8 0 0,1-1-64 0 0,-1 0 96 0 0,0 0-32 0 0,0 1-64 0 0,0 0 0 0 0,1 0 0 0 0,-2 1 0 0 0,2 0 0 0 0,-1 1 0 0 0,1 0 0 0 0,-1 0 0 0 0,1 0-72 0 0,-1 1-32 17-26,1 0-8-17 26,-1 0 0 0 0,0 1 0 16-29,1-1 0 1 1,-1 2 0-17 28,1-1 0 14-27,0 1 112-14 27,0-2 0 0 0,0 2-80 0 0,1-1 80 0 0,-1-1 0 0 0,2 0-88 15-27,-1 0 88-15 27,1 0-64 0 0,0-1-32 0 0,0 0 0 0 0,1 0 0 0 0,-1-1 0 0 0,1 0-8 0 0,-1-1-8 0 0,1 1 0 0 0,-2-1 0 0 0,1 0 0 0 0,-1 2 0 0 0,0-1 0 0 0,-1 0 0 0 0,0 0 40 0 0,0 0 8 0 0,0 0 0 0 0,-1 0 0 15-28,-1 0 64-15 28,1 1 0 0 0,-2-1 0 0 0,1 0 0 0 0,0 1 88 0 0,-1 0-24 0 0,1-1 0 0 0,0 1 0 0 0,0-1-64 0 0,0 0 64 0 0,2 1-64 0 0,-1-1 64 0 0,2-1-224 0 0,0 1-40 0 0</inkml:trace>
  <inkml:trace contextRef="#ctx0" brushRef="#br0" timeOffset="10">871 1726 3479 3280 2423,'-2'-2'72'0'0,"2"1"24"0"0,0-1 0 0 0,-1 1 0 0 0,1 1-96 0 0,0-1 0 0 0,0 1 0 0 0,0-1 0 0 0,1 0 1792 0 0,-1-1 328 0 0,0 0 72 0 0,0 0 16 0 0,0 1-600 0 0,1 0-112 0 0,0 1-24 0 0,-1 0-8 0 0,1 1-664 0 0,0 0-136 0 0,0 1-24 0 0,1 1-8 0 0,-1 0-280 0 0,1 1-48 0 0,1 0-16 0 0,-1 0 0 0 0,1 2-160 0 0,1-1-32 0 0,1 2 0 0 0,-1 1-8 0 0,2-2-16 0 0,-1 1 0 0 0,0 0 0 0 0,1 0 0 0 0,-1 0 16 0 0,1 0 0 0 0,-1-1 0 0 0,-1 1 0 0 0,2 0 8 0 0,-1 0 8 0 0,0 0 0 0 0,0 0 0 0 0,0 0 16 0 0,0 0 0 0 0,-1-2 0 0 0,0 1 0 0 0,1 2 16 0 0,0-2 8 0 0,0 2 0 0 0,0-1 0 0 0,-1 1-64 0 0,1-2-16 0 0,-1 1 0 0 0,0-1 0 0 0,0 0 0 0 0,-1 0 0 0 0,0-2 0 0 0,0 1 0 0 0,-2-2-64 0 0,1 0 0 0 0,0-1 72 0 0,-2 0-72 0 0,1 0 0 0 0,-1-2 0 0 0,1 1 0 0 0,-1 0 64 0 0,-1-1 0 0 0,1 0 8 0 0,0 0 0 0 0,0 0 0 0 0,0 0-8 0 0,0 0 0 0 0,0 0 0 0 0,0 0 0 0 0,0 0 0 0 0,0 0-64 0 0,0 0 96 0 0,0 0-32 0 0,0 0-64 0 0,0 0 80 0 0,0 0-80 0 0,0 0 80 0 0,0 0-80 0 0,0 0 0 0 0,-6-3 0 0 0,5 1 0 0 0,0 1 0 0 0,0-1 0 0 0,0 1-96 0 0,-1 0 96 0 0,0 1-88 0 0,1-1 88 0 0,-2 1-64 0 0,1 1 64 0 0,0 0-88 0 0,0 1 88 0 0,-1 0-104 0 0,1 1 40 0 0,1-1-8 0 0,-1 0 0 0 0,1 0 0 0 0,0 0 0 0 0,1 0 72 0 0,0 0 0 0 0,1 0 0 0 0,0 0 0 0 0,1-2-64 0 0,0 1 64 0 0,1-1-64 0 0,-1 1 64 0 0,2-2-128 0 0,-1 1 24 0 0,0-1 0 0 0,0 0 0 0 0,0 0 32 0 0,-1-1 8 0 0,1 1 0 0 0,-1-1 0 0 0,-1 1 64 0 0,1-1 0 0 0,-1 2-72 0 0,-1-1 72 0 0,0 1 0 0 0,0 0 0 0 0,0 0 0 0 0,0 0 0 0 0,0 0 0 0 0,-1 0 0 0 0,0 1 80 0 0,0 0-80 0 0,0 0 192 0 0,1-1-24 0 0,0 0 0 0 0,0 0 0 0 0,-3 5-56 0 0,2-4-16 0 0,1 1 0 15-26,0-1 0-15 26,0-1-96 0 0,1 2 0 0 0,0-1 0 0 0,0-1 0 0 0,1 0-272 0 0,0-1-48 0 0,0 1-16 0 0,1-2-6320 0 0,0 0-1272 0 0</inkml:trace>
  <inkml:trace contextRef="#ctx0" brushRef="#br0" timeOffset="11">109 1432 4143 3311 2894,'-1'2'368'0'0,"1"-1"-296"0"0,-1 1-72 0 0,1-1 0 0 0,0-1 280 0 0,-1 2 40 0 0,0 1 0 0 0,-1 0 8 0 0,0 3-64 0 0,-1 1-8 0 0,1 0-8 0 0,0-1 0 0 0,1-1-184 0 0,-1 0-64 0 0,1-1 0 0 0,0-1 72 0 0,0 0-272 0 0,1-1-56 0 0,-1-2-16 0 0,0 1 0 0 0,-1-2 272 0 0</inkml:trace>
  <inkml:trace contextRef="#ctx0" brushRef="#br0" timeOffset="12">44 1558 5063 3401 2713,'-3'2'224'0'0,"2"-1"48"0"0,-1 1-272 0 0,1-1 0 0 0,0 0 0 0 0,1 0 0 0 0,-1 0 272 0 0,0 1 0 0 0,-1 0 0 0 0,0 1 0 0 0,0 0-272 0 0,1 0-152 0 0,0 0 24 0 0,2-2 0 0 0</inkml:trace>
  <inkml:trace contextRef="#ctx0" brushRef="#br0" timeOffset="13">440 1463 6911 3236 2716,'-2'1'608'0'0,"0"-1"-480"0"0,1 1-128 0 0,0 0 0 0 0,0-1 728 0 0,1 2 120 0 0,-1-2 24 0 0,0 3 8 0 0,-1 0-384 0 0,0 2-80 0 0,0 0-8 0 0,1 0-8 0 0,0 0-680 0 0,0 0-136 0 0,1-1-24 0 0,-1 1-8 0 0</inkml:trace>
  <inkml:trace contextRef="#ctx0" brushRef="#br0" timeOffset="14">416 1588 5527 3233 2584,'-1'2'488'0'0,"0"-1"-392"0"0,1 0-96 0 0,0-1 0 0 0,0 2 896 0 0,-2-1 152 0 0,2 1 32 0 0,-2 1 8 0 0,0 1-368 0 0,0 0-72 0 0,1 0-8 0 0,0 0-8 0 0,1-2-536 0 0,0 1-96 0 0,0-1 0 0 0,-1 0-3488 0 0,1 0-656 0 0</inkml:trace>
  <inkml:trace contextRef="#ctx0" brushRef="#br0" timeOffset="15">688 1471 15199 2993 2676,'-3'1'672'0'0,"2"1"144"0"0,0-1-656 0 0,1 1-160 0 0,-1-1 0 0 0,1 0 0 0 0,0 1 0 0 0,0 0 0 0 0,1 2 0 0 0,1 0 0 0 0,0 0-752 0 0,0 1-184 0 0,3-1-40 0 0,-2-1-8 0 0</inkml:trace>
  <inkml:trace contextRef="#ctx0" brushRef="#br0" timeOffset="16">710 1556 1839 3101 2770,'-2'2'160'0'0,"0"-1"-160"0"0,0 1 0 0 0,1-1 0 0 0,1 1 1544 0 0,-1-2 280 0 0,1 1 48 0 0,0 1 16 0 0,-1 0-544 0 0,0 1-112 0 0,0 1-16 0 0,1-1-8 0 0,1 0-936 0 0,0-1-184 0 0,1 0-88 0 0,0-1-5776 0 0</inkml:trace>
  <inkml:trace contextRef="#ctx0" brushRef="#br0" timeOffset="17">562 1933 8287 3316 2205,'0'0'736'0'0,"0"1"-584"0"0,-1 0-152 0 0,1-1 0 0 0,0 0 272 0 0,0 1 24 0 0,-1 1 8 0 0,-1 0 0 0 0,0 1 256 0 0,1 0 48 0 0,-2 0 16 0 0,2 0 0 0 0,-1 1-216 0 0,0-2-48 0 0,0 1-8 0 0,0 0 0 0 0,0 0-416 0 0,-1 0-96 0 0,1-1-8 0 0,-1 1-5392 0 0</inkml:trace>
  <inkml:trace contextRef="#ctx0" brushRef="#br0" timeOffset="18">503 2021 919 3305 2076,'0'0'80'0'0,"-2"1"-80"0"0,2-1 0 0 0,0 1 0 0 0,-1-1 776 0 0,1 1 144 0 0,-1 0 24 0 0,0 0 8 0 0,-1 1-88 0 0,0 0-24 0 0,0 0 0 0 0,1-1 0 0 0,0 1-840 0 0,1-2-96 0 0,1 0-64 0 0,-1 0 0 0 0</inkml:trace>
  <inkml:trace contextRef="#ctx0" brushRef="#br0" timeOffset="19">842 2050 15199 3213 2184,'-3'5'672'0'0,"2"-3"144"0"0,-1 1-656 0 0,1-1-160 0 0,1 0 0 0 0,0-1 0 0 0,0 1-88 0 0,0 2-48 0 0,0 1-16 0 0,1 1 0 0 0,1 1-1416 0 0,1-1-288 0 0,0-2-64 0 0,1 0 0 0 0</inkml:trace>
  <inkml:trace contextRef="#ctx0" brushRef="#br0" timeOffset="20">839 2201 12895 3216 1933,'-4'3'576'0'0,"2"-2"112"0"0,0 1-552 0 0,1-1-136 0 0,0-1 0 0 0,1 1 0 0 0,-1-1 280 0 0,1 1 24 0 0,0 0 8 0 0,0 0 0 0 0,0 0-1016 0 0,1 0-192 0 0,1-2-48 0 0,0 0-8 0 0,1-1 792 0 0,0-1 160 0 0</inkml:trace>
  <inkml:trace contextRef="#ctx0" brushRef="#br0" timeOffset="21">1068 2049 14279 2926 2019,'1'1'1272'0'0,"-1"-1"-1016"0"0,0 2-256 0 0,1-2 0 0 0,0 1-880 0 0,1 0-224 0 0,0 1-48 0 0,2 1 0 0 0,2-1 64 0 0,0 1 8 0 0,0 0 8 0 0,0 0 0 0 0</inkml:trace>
  <inkml:trace contextRef="#ctx0" brushRef="#br0" timeOffset="22">1128 2114 2759 2966 1854,'2'2'120'0'0,"-1"-1"32"0"0,0 0-152 0 0,-1 0 0 0 0,1 0 0 0 0,-1 0 0 0 0,0-1 704 0 0,2 2 120 0 0,-1 0 16 0 0,0 0 8 0 0,2 1 56 0 0,-2 0 16 0 0,1 0 0 0 0,-1 0 0 0 0,0-1-344 0 0,0 0-64 0 0,0 0-8 0 0,0 0-8 0 0,0 0-400 0 0,0 1-96 0 0,0-2 0 0 0,0 1-4840 0 0</inkml:trace>
  <inkml:trace contextRef="#ctx0" brushRef="#br0" timeOffset="23">1574 1408 4607 2866 3137,'0'0'408'0'0,"0"0"-328"0"0,0 0-80 0 0,0 0 0 0 0,0 0 576 0 0,0 0 96 0 0,0 0 16 0 0,0 0 8 0 0,1 0 296 0 0,-1 1 64 0 0,1 0 16 0 0,1 0 0 0 0,0 2-48 0 0,1-1-16 0 0,0 0 0 0 0,0 1 0 0 0,2 1-248 0 0,2 0-56 0 0,-1 1 0 0 0,2 0-8 0 0,-1 1-248 0 0,1-2-40 0 0,-1 2-16 0 0,1-1 0 0 0,1 1-80 0 0,-2-1-24 0 0,1 1 0 0 0,0 1 0 0 0,-1 1-96 0 0,1 0-16 0 0,-1-1-8 0 0,0-1 0 0 0,1 0-32 0 0,-1 1-8 0 0,1-1 0 0 0,0 0 0 0 0,-1-1 16 0 0,2 0 0 0 0,0 0 0 0 0,1 0 0 0 0,-4-1-40 0 0,1 0-8 0 0,1 1 0 0 0,0-1 0 0 0,0 1-96 0 0,-2-1 72 0 0,-1-1-72 0 0,0 0 64 0 0,-1-1-64 0 0,-1 1 0 0 0,-1 0 0 0 0,0-1 64 0 0,0 1-64 0 0,-2-2 0 0 0,1 1 0 0 0,-1-1 0 0 0,1 1 64 0 0,-1 0-64 0 0,0-1 0 0 0,0 0 64 0 0,1 1-64 0 0,-1-1 64 0 0,1-1-64 0 0,0-1 64 0 0,-1 2-64 0 0,1 0 0 0 0,0-1 0 0 0,1 1 64 0 0,-1 1-64 0 0,0 1 0 0 0,1 0 0 0 0,-1 0 0 0 0,0-2 0 0 0,1 1 0 0 0,0-1 0 0 0,-1 0 0 0 0,0 2 0 0 0,1-2 0 0 0,-1 0 0 0 0,0 0 0 0 0,0-1 0 0 0,0 0 0 0 0,-1 0 0 0 0,1 1 0 0 0,-1 0 0 0 0,0-1 0 0 0,1 0 64 0 0,-1-1-64 0 0,0 0 0 0 0,0-2 0 0 0,0-1 0 0 0,-1-1 0 0 0,1 1 0 0 0,-1 1 64 0 0,0 1-64 0 0,0 0 0 0 0,0 0 0 0 0,-1-1 0 0 0,0 0 0 0 0,0 0 0 0 0,0 2 0 0 0,0 0 0 0 0,0 1 0 0 0,0 0 0 0 0,-1-1 0 0 0,0 0 0 0 0,0 2 0 0 0,1-1 0 0 0,-1 3 0 0 0,-1-1 0 0 0,2 0 0 0 0,-1 1 0 0 0,2 1 0 0 0,-2 0 0 0 0,3 1 0 0 0,0-1 0 0 0,0 1 0 0 0,2 0 0 0 0,-1-2 0 0 0,1 0 0 0 0,1 0 0 0 0,0 0 0 0 0,0 0 0 0 0,0-1 0 0 0,1-1 0 0 0,0 0 0 0 0,1 0 0 0 0,0-1 0 0 0,0-1 0 0 0,0 1 0 0 0,0-1 0 0 0,0 0 0 0 0,0-1-72 0 0,0-1 72 0 0,-2 1 0 0 0,0-1 0 0 0,-1 2-96 0 0,-1-1 96 0 0,0-2-96 0 0,0 2 96 0 0,-2 0-80 0 0,1 0 80 0 0,-1 0-64 0 0,-2-1 64 0 0,1 0-64 0 0,-1 1 64 0 0,1 1-64 0 0,-2 1 64 0 0,0 3 0 0 0,-1 0-80 0 0,0-1 80 0 0,-1 1 0 0 0,1 0 0 0 0,0 1 0 0 0,0 1 0 0 0,1-1 0 0 0,0 1 0 0 0,2 0 64 0 0,0-2-64 0 0,1 0 72 0 0,0 0-72 0 0,1 0 0 0 0,1-1 72 0 0,0-1-72 0 0,0 1 0 0 0,2-1 0 0 0,-1 1 0 0 0,2-2 0 0 0,0 1 0 0 0,1-2 64 0 0,0 0-64 0 0,0-1 0 0 0,0 0 0 0 0,1-1 72 0 0,-2 1-72 0 0,0-1 0 0 0,0 0 0 0 0,0-1 0 0 0,-2 1 0 0 0,0 0 0 0 0,-1 0 0 0 0,-1 1 0 0 0,0-1 0 0 0,0 0 0 0 0,0 1 0 0 0,0-1 0 0 0,-1-1-104 0 0,0 0 40 0 0,0 1-184 0 0,0 0-32 0 0,0 2-8 0 0,0-2-9032 0 0</inkml:trace>
  <inkml:trace contextRef="#ctx0" brushRef="#br0" timeOffset="24">1548 1429 2759 2916 3116,'-2'0'248'0'0,"1"2"-248"0"0,-1-1 0 0 0,2 1 0 0 0,-1-2 544 0 0,1 1 56 0 0,-2 1 8 0 0,0 1 8 0 0,0 1 312 0 0,-1 0 56 0 0,3 0 8 0 0,0-1 8 0 0,0-1-312 0 0,3-1-64 0 0,-1-1-16 0 0,2-1 0 0 0,0 0-256 0 0,-2-1-48 0 0,2 0-16 0 0,-1 0 0 0 0,-1 0-136 0 0,0 0-32 0 0,-1 1-8 0 0,0 0 0 0 0,-1-2-112 0 0,-1 0 0 0 0,0 1 0 0 0,0 1 0 0 0,-1 1-552 0 0,1-1-136 0 0</inkml:trace>
  <inkml:trace contextRef="#ctx0" brushRef="#br0" timeOffset="25">854 518 3223 2773 3059,'0'0'288'0'0,"0"0"-288"0"0,0-1 0 0 0,0 1 0 0 0,0-1 608 0 0,0 1 64 0 0,1-1 8 0 0,-1 0 8 0 0,1-1 288 0 0,0 0 56 0 0,1 0 16 0 0,0-1 0 0 0,-2 1-96 0 0,2 0-24 0 0,-2 0 0 0 0,1 1 0 0 0,1-2-152 0 0,-1 0-32 0 0,1 1-8 0 0,-1-1 0 0 0,0 1-128 0 0,0 1-24 0 0,0-2-8 0 0,0 1 0 0 0,0 1-120 0 0,-1-1-24 0 0,1 1-8 0 0,-1 1 0 0 0,0-1-128 0 0,0 0-24 0 0,0 1-8 0 0,0-1 0 0 0,0 1-96 0 0,0 0-16 0 0,0 0-8 0 0,0 0 0 0 0,0 0-64 0 0,0 0-16 0 0,0 0 0 0 0,-1 1 0 0 0,1-1-64 0 0,0 0 0 0 0,0 0 72 0 0,0 0-72 0 0,0 8 0 0 0,0-6 0 0 0,0 0 0 0 0,1 0 64 0 0,-1 2-64 0 0,0 0 64 0 0,0 0-64 0 0,0 1 64 0 0,0-1-64 0 0,0 1 96 0 0,0 1-32 0 0,0-1 0 0 0,0 1-64 0 0,0-1 96 0 0,1 1-32 0 0,-1-2 0 0 0,1 1-64 0 0,-1-1 64 0 0,0 0-64 0 0,1-1 64 0 0,-1 0-64 0 0,1 0 0 0 0,-1-2 0 0 0,1 1 0 0 0,0 0-80 0 0,-1-2-24 0 0,1 1-8 0 0,0-1-9336 0 0</inkml:trace>
  <inkml:trace contextRef="#ctx0" brushRef="#br0" timeOffset="26">866 572 5527 2773 3112,'0'0'488'0'0,"0"0"-392"0"0,0 0-96 0 0,0 0 0 0 0,0 0 1032 0 0,0 0 184 0 0,0 0 40 0 0,0 0 8 0 0,0 1 272 0 0,1-1 48 0 0,0 1 16 0 0,-1-1 0 0 0,0 0-592 0 0,0 0-112 0 0,7 1-32 0 0,-4-1 0 0 0,0 0-392 0 0,0 0-88 0 0,0 0-8 0 0,1-1-8 0 0,0 0-192 0 0,0 0-40 0 0,1 0-8 0 0,-1 0 0 0 0,-1 1-128 0 0,1 0 64 0 0,0-1-64 0 0,-2 1 0 0 0,1 0 0 0 0,-1 0 0 0 0,0 0 0 0 0,-1 0 0 0 0,0 1-320 0 0,0-1-88 0 0</inkml:trace>
  <inkml:trace contextRef="#ctx0" brushRef="#br0" timeOffset="27">847 777 9215 3048 3662,'0'-1'816'0'0,"0"0"-656"0"0,0 0-160 0 0,1 1 0 0 0,-1 0 832 0 0,0-1 128 0 0,1 0 24 0 0,1-1 8 0 0,0-1 192 0 0,0 1 32 0 0,1-2 16 0 0,0 2 0 0 0,-1 0-632 0 0,1 0-128 0 0,0 1-24 0 0,-1 0-8 0 0,0 1-248 0 0,1-1-56 0 0,-1 1-8 0 0,0 1 0 0 0,0-1-64 0 0,1 1-64 0 0,-2 1 96 0 0,1-1-96 0 0,-1 1 88 0 0,1 0-88 0 0,-1 0 80 0 0,-1 0-80 0 0,1 1 64 0 0,-1 0-64 0 0,-1 1 0 0 0,1-1 72 0 0,-2 1-72 0 0,1 1 0 0 0,-1-2 0 0 0,0 1 64 0 0,0 0-64 0 0,-1 0 0 0 0,1 1 0 0 0,-1-1 64 0 0,0-1-64 0 0,1 1 64 0 0,0 0-64 0 0,0-2 64 0 0,0 1 64 0 0,1-1 0 0 0,0 0 8 0 0,1-1 0 0 0,-1 0 24 0 0,1 0 0 0 0,0-1 0 0 0,0 1 0 0 0,0-1-8 0 0,1 1 0 0 0,0-1 0 0 0,1 0 0 0 0,0 0 8 0 0,0 0 0 0 0,0 0 0 0 0,0 0 0 0 0,1 0 16 0 0,1 0 8 0 0,-1 0 0 0 0,1 0 0 0 0,-1 0-96 0 0,1 0-24 0 0,1-1 0 0 0,0 1 0 0 0,0-1 0 0 0,-1 1-64 0 0,1 0 96 0 0,-2 0-32 0 0,1 0-64 0 0,-2 0 0 0 0,0 0 0 0 0,0 0 64 0 0,0 1-64 0 0,-1-1 0 0 0,-1 1 0 0 0,1-1 0 0 0,-1 1 0 0 0,0-1-96 0 0,0 0 32 0 0,0 1 64 0 0,1 0-336 0 0,-1-1-8 0 0,0 1 0 0 0,0-1 0 0 0,0 0-168 0 0,1 1-40 0 0,-1-1-8 0 0,0 0-8560 0 0</inkml:trace>
  <inkml:trace contextRef="#ctx0" brushRef="#br0" timeOffset="28">357 980 4607 3091 3505,'-1'-1'408'0'0,"1"1"-328"0"0,-1 0-80 0 0,1 0 0 0 0,0 0 528 0 0,0-1 88 0 0,0 0 24 0 0,0 1 0 0 0,-1-1 192 0 0,1-1 48 0 0,0 1 8 0 0,0-1 0 0 0,1 0 16 0 0,0 0 8 0 0,0 0 0 0 0,0 0 0 0 0,1 0-80 0 0,0 0-8 0 0,-1 0-8 0 0,1 0 0 0 0,0 1-128 0 0,0 0-24 0 0,0-1-8 0 0,1 1 0 0 0,-1-1-240 0 0,0 1-40 0 0,0 1-16 0 0,0 0 0 0 0,1 0-200 0 0,-1 1-48 0 0,2-1-8 0 0,-3 2 0 0 0,1-1-104 0 0,0 1 0 0 0,-1 1 0 0 0,0 0 0 0 0,0 0 0 0 0,-1 1-96 0 0,1 1 96 0 0,-2-1-104 0 0,1 0-48 0 0,-1 1-8 0 0,0 0 0 0 0,0 0 0 0 0,-1-2 72 0 0,0 1 16 0 0,0-1 0 0 0,0-1 0 0 0,1 1 72 0 0,0-1 0 0 0,0 1 0 0 0,-1-2 0 0 0,1-2 0 0 0,1 1 72 0 0,0-1-8 0 0,-1 1-64 0 0,1-1 256 0 0,1 0 0 0 0,-1 0 0 0 0,0 1 0 0 0,1-1-128 0 0,1 0-24 0 0,0 1-8 0 0,0-2 0 0 0,1 2-96 0 0,0 0 72 0 0,0 0-72 0 0,0 0 64 0 0,1 0-64 0 0,0 2 0 0 0,-1-1 72 0 0,0 0-72 0 0,0 1 0 0 0,-1 0 0 0 0,1 0 0 0 0,-2 0 0 0 0,0 0 0 0 0,0 1 0 0 0,-1 0 0 0 0,0-1 0 0 0,-1 1 0 0 0,0 0 0 0 0,0-1 0 0 0,-1 1 64 0 0,0-1-64 0 0,-1 0 0 0 0,1 1 0 0 0,-1-1 64 0 0,-1 0-64 0 0,2-1 0 0 0,-1 1 0 0 0,0-1 64 0 0,0-1-64 0 0,-1 0 0 0 0,2 0 0 0 0,-1 0 0 0 0,-1 0 0 0 0,1 0 0 0 0,-1 0 0 0 0,1 0 64 0 0,0 0-64 0 0,0-1 0 0 0,1 1 64 0 0,0 0-64 0 0,0 0 0 0 0,0 0 0 0 0,1-1 0 0 0,1 1 0 0 0,-1 1 0 0 0,1-1 0 0 0,0 0 0 0 0,0 0 0 0 0,1 0 0 0 0,-1 0-160 0 0,1 0 32 0 0,1 1-6096 0 0,-2-1-1224 0 0</inkml:trace>
  <inkml:trace contextRef="#ctx0" brushRef="#br0" timeOffset="29">1239 981 7831 2519 3027,'1'-1'696'0'0,"0"0"-560"0"0,-1 1-136 0 0,-1 0 0 0 0,1 0 960 0 0,0 0 168 0 0,0-2 32 0 0,1 1 8 0 0,-1-1 296 0 0,0 1 56 0 0,1-1 16 0 0,-1 2 0 0 0,1-1-736 0 0,-1 1-136 0 0,0-1-32 0 0,-1 2-8 0 0,0 0-368 0 0,1 0-80 0 0,-1 1-16 0 0,0 0 0 0 0,1-2-64 0 0,-3 6-8 0 0,1-2-8 0 0,0 0 0 0 0,0 0-80 0 0,1 1 64 0 0,-1-2-64 0 0,0 1 64 0 0,1 1-64 0 0,-1-1 80 0 0,1 0-80 0 0,0-1 80 0 0,1 0-16 0 0,0-1-64 0 0,-1 0 96 0 0,1 0-32 0 0,0 0 32 0 0,1-1 8 0 0,-1 0 0 0 0,1 0 0 0 0,0 0 8 0 0,1-1 0 0 0,-1 0 0 0 0,1 0 0 0 0,0 1 16 0 0,0-1 8 0 0,1 0 0 0 0,1 0 0 0 0,-1 1-24 0 0,1-1-8 0 0,0 0 0 0 0,0 0 0 0 0,1 0-104 0 0,-1 0 72 0 0,1 0-72 0 0,0 0 64 0 0,-1 0-64 0 0,-1 0 0 0 0,1 0 0 0 0,-1 0 0 0 0,-1-1-88 0 0,0 1-32 0 0,0-1-8 0 0,-1 0 0 0 0,1 1-400 0 0,-1-1-80 0 0,-1 0-24 0 0,1 1-8712 0 0</inkml:trace>
  <inkml:trace contextRef="#ctx0" brushRef="#br0" timeOffset="30">1304 986 3223 2458 3088,'0'0'288'0'0,"-1"0"-288"0"0,1 0 0 0 0,0 0 0 0 0,-1 0 1440 0 0,1 1 240 0 0,0 0 48 0 0,-1 0 0 0 0,1 0 192 0 0,-2 2 40 0 0,1-1 8 0 0,0 0 0 0 0,1 1-880 0 0,-1 0-184 0 0,1 1-32 0 0,0 0-8 0 0,0 1-472 0 0,0-1-96 0 0,0 2-16 0 0,0-1-8 0 0,0 0-144 0 0,0-1-24 0 0,0 1-8 0 0,0 0 0 0 0,0-1 16 0 0,0 0 0 0 0,-1 0 0 0 0,1 0 0 0 0,0 1-16 0 0,0-2 0 0 0,0 2 0 0 0,0-2 0 0 0,-1-1-96 0 0,1 2 88 0 0,0-1-88 0 0,0-1 80 0 0,0 1-80 0 0,-1-1 0 0 0,1 0 0 0 0,0 0 64 0 0,0-1-64 0 0,0 1 0 0 0,0-1 0 0 0,0 1 0 0 0,1-1 0 0 0,-1 0 0 0 0,1 0 0 0 0,-1-1 0 0 0,0 0 0 0 0,1 0-96 0 0,0 0 32 0 0,0-1 64 0 0,0 0-392 0 0,1 0-24 0 0</inkml:trace>
  <inkml:trace contextRef="#ctx0" brushRef="#br0" timeOffset="31">1993 1578 7831 2572 3150,'0'0'696'0'0,"0"-1"-560"0"0,0 1-136 0 0,0 0 0 0 0,0 0 640 0 0,0-1 96 0 0,0 0 16 0 0,0 1 8 0 0,0-1 360 0 0,0-1 80 0 0,0 2 16 0 0,-2 0 0 0 0,2 0-536 0 0,-1 2-104 0 0,0-1-16 0 0,0 1-8 0 0,0 2-296 0 0,0-1-64 0 0,-1 2-16 0 0,1 0 0 0 0,-1-1 48 0 0,1 2 0 0 0,-2 0 8 0 0,1-1 0 0 0,0 1 72 0 0,0-1 16 0 0,1-1 0 0 0,-1 0 0 0 0,1-1-128 0 0,0 0-16 0 0,0 0-8 0 0,1-2 0 0 0,0 1-16 0 0,-1-1-8 0 0,1 1 0 0 0,1-1 0 0 0,-1-1-24 0 0,0 1-8 0 0,1 0 0 0 0,-1-1 0 0 0,2 0 16 0 0,0 1 8 0 0,-1 0 0 0 0,2-1 0 0 0,0 0 48 0 0,0 0 8 0 0,1-1 0 0 0,0 0 0 0 0,0 1-24 0 0,1-1 0 0 0,-2 1 0 0 0,2-1 0 0 0,-1 1-40 0 0,2 0 0 0 0,-1-1-8 0 0,-1 1 0 0 0,0 0-120 0 0,0 0 72 0 0,0-1-72 0 0,0 1 64 0 0,-2-1-64 0 0,0 1 0 0 0,0-1 0 0 0,-1 1 0 0 0,1 0-240 0 0,0-2-40 0 0,-1 2-8 0 0,0-1-6464 0 0,0-1-1304 0 0</inkml:trace>
  <inkml:trace contextRef="#ctx0" brushRef="#br0" timeOffset="32">2045 1592 3223 2602 3111,'-1'-1'288'0'0,"0"0"-288"0"0,1 0 0 0 0,-1 1 0 0 0,1 0 288 0 0,0 0 8 0 0,0 0 0 0 0,-1 0 0 0 0,1 0 1016 0 0,-1 1 208 0 0,0 0 40 0 0,0 0 8 0 0,0 2-408 0 0,1-1-72 0 0,-1 2-24 0 0,0 0 0 0 0,0 0-208 0 0,0 1-48 0 0,1 1-8 0 0,-1 0 0 0 0,1-1-256 0 0,0 1-48 0 0,-1 0-16 0 0,1 0 0 0 0,0-2-112 0 0,0 1-24 0 0,-1 0-8 0 0,1 0 0 0 0,0-1-64 0 0,-1 1-16 0 0,1 0 0 0 0,0 0 0 0 0,-1-1-104 0 0,1 0-24 0 0,0-1-8 0 0,0 0 0 0 0,0-1-40 0 0,0 1-8 0 0,0-2 0 0 0,1 1 0 0 0,-1-1-72 0 0,1-1 0 0 0,-1 1 0 0 0,1-2 64 0 0,0 0-64 0 0,1-1-136 0 0,0 0 32 0 0,0-2-9248 0 0</inkml:trace>
  <inkml:trace contextRef="#ctx0" brushRef="#br0" timeOffset="33">2160 1630 3679 2487 3183,'0'1'80'0'0,"0"-1"16"0"0,0 1 8 0 0,0-1 0 0 0,0 0-104 0 0,0 0 0 0 0,0 1 0 0 0,-1 0 0 0 0,1 0 696 0 0,1 0 112 0 0,-1 0 24 0 0,0 0 8 0 0,1-1 40 0 0,-1 1 8 0 0,1-1 0 0 0,-1 0 0 0 0,1 0-168 0 0,-1-1-32 0 0,1 0-8 0 0,-1 1 0 0 0,1-1-120 0 0,-1-1-24 0 0,1 1-8 0 0,0 0 0 0 0,-1-1-40 0 0,1 0-8 0 0,-1 0 0 0 0,0 0 0 0 0,0 0-40 0 0,0 0-16 0 0,0 0 0 0 0,0 0 0 0 0,0 0-136 0 0,0 0-32 0 0,-1-1-8 0 0,1 1 0 0 0,-1 0-96 0 0,0 0-24 0 0,0-1 0 0 0,1 1 0 0 0,-1 1-64 0 0,0-1-64 0 0,0 1 96 0 0,-1-1-96 0 0,1 0 72 0 0,-1 1-72 0 0,0-1 0 0 0,0 1 72 0 0,0 0-72 0 0,0 1 0 0 0,-2-1 0 0 0,1 1 64 0 0,-1 1-64 0 0,1 0 0 0 0,0 0 0 0 0,0 0 64 0 0,0 1-64 0 0,0 0 0 0 0,1 1 0 0 0,-1-1 0 0 0,0 2 0 0 0,1 0 0 0 0,0 0 0 0 0,0 0 0 0 0,1 0 0 0 0,0 0 0 0 0,0 0 0 0 0,1-1 0 0 0,0-1 0 0 0,1 1 0 0 0,-1 0 0 0 0,1-1 0 0 0,1 0 64 0 0,-1-1 32 0 0,1 0 0 0 0,0 0 0 0 0,1-1 80 0 0,0 0 16 0 0,-1-1 8 0 0,2 0 0 0 0,-1-1-56 0 0,0 0-16 0 0,0 0 0 0 0,1 0 0 0 0,-2-1-48 0 0,2 1-16 0 0,-1 0 0 0 0,0 0 0 0 0,-1 0-64 0 0,1 0 80 0 0,-1 1-80 0 0,-1 0 80 0 0,0 1-80 0 0,0-1 80 0 0,0 1-80 0 0,-1 0 80 0 0,1 0-80 0 0,0 0 0 0 0,0 1 72 0 0,0 0-72 0 0,-1 0 0 0 0,1 1 0 0 0,0 0 0 0 0,-1 1 0 0 0,1 0 0 0 0,-1-1 0 0 0,0 1 0 0 0,0 1 64 0 0,0-1-64 0 0,0 1 0 0 0,-1-1 0 0 0,0 1 0 0 0,0 0 0 0 0,-1-1 0 0 0,1 1 0 0 0,0-1 0 0 0,-1 0 0 0 0,0-1 0 0 0,0 2 0 0 0,-1 0 64 0 0,0-1-64 0 0,1 0 0 0 0,-2 0 0 0 0,1-1 0 0 0,0 0 0 0 0,0 0 64 0 0,0 0-64 0 0,-1-1 0 0 0,2 1 64 0 0,-1-2-64 0 0,0 1 64 0 0,0 0-64 0 0,0 0 80 0 0,0-1-16 0 0,1 0-64 0 0,0 0 96 0 0,0 1-96 0 0,0-1 88 0 0,0 0-88 0 0,0 0 80 0 0,1 0-80 0 0,0 0 0 0 0,0 0 0 0 0,1 0 64 0 0,-2 0-64 0 0,2 0 0 0 0,0 0 0 0 0,-1-1 0 0 0,1 1 0 0 0,0 0 0 0 0,0 0 0 0 0,0 0 0 0 0,0 0-120 0 0,1 0-8 0 0,-1 0-8 0 0,2 0 0 0 0,-1-1-400 0 0,-1 1-72 0 0</inkml:trace>
  <inkml:trace contextRef="#ctx0" brushRef="#br0" timeOffset="34">1565 1409 2303 2826 3283,'-1'0'200'0'0,"0"0"-200"0"0,1 0 0 0 0,-1 0 0 0 0,1 0 400 0 0,-1 0 40 0 0,0 0 8 0 0,-1-1 0 0 0,-1 1 128 0 0,0 0 24 0 0,1 0 8 0 0,-1 1 0 0 0,0 0 72 0 0,1 0 24 0 0,0 0 0 0 0,0 2 0 0 0,1-1-64 0 0,0 1 0 0 0,1 0-8 0 0,-1-1 0 0 0,1 1-152 0 0,-1-1-24 0 0,2 1-8 0 0,-1-1 0 0 0,1 1-88 0 0,0-1-16 0 0,0-1-8 0 0,1 1 0 0 0,0 0 0 0 0,1-2 0 0 0,-1 0 0 0 0,1 0 0 0 0,-1 0-48 0 0,0 0 0 0 0,0 0-8 0 0,1-1 0 0 0,0 0-112 0 0,0-1-16 0 0,0 0-8 0 0,-1 0 0 0 0,0 0-144 0 0,0-1 64 0 0,-1 2-64 0 0,0-1 0 0 0,1 0 0 0 0,-2 0 0 0 0,1 0 0 0 0,-2-1 0 0 0,1 1 0 0 0,0 1 0 0 0,-2-2 0 0 0,1 1 0 0 0,0 1-128 0 0,-1-1 0 0 0,0 2 0 0 0,-1-1 0 0 0,0 1-64 0 0,0 0-8 0 0,-1 0-8 0 0,1 0 0 0 0,1 1 128 0 0,-1 0 80 0 0,0 1-96 0 0,0 0 96 0 0,0 0 0 0 0,1 0 96 0 0,0 2 0 0 0,-1-1 0 0 0,1 2 160 0 0,-1-1 24 0 0,2 1 8 0 0,0-1 0 0 0,1 1 16 0 0,0-1 8 0 0,1-1 0 0 0,-1 1 0 0 0,2-1-24 0 0,1-1-8 0 0,0 0 0 0 0,0 0 0 0 0,1-1-56 0 0,0 0-16 0 0,1-1 0 0 0,0-1 0 0 0,0 0-64 0 0,1-1-16 0 0,1-1 0 0 0,-2 0 0 0 0,0 0-64 0 0,0 0-64 0 0,0-1 96 0 0,-1 0-96 0 0,0 1 0 0 0,-2-1 0 0 0,0 0 0 0 0,-2 1 0 0 0,1-1 0 0 0,-2 1 0 0 0,0-2 0 0 0,-1 1 0 0 0,0 0 0 0 0,-1 1 0 0 0,-1-1 0 0 0,-1 1 0 0 0,1 1 0 0 0,-1 1 0 0 0,1 0 0 0 0,0 1 0 0 0,1 1 0 0 0,-1 0 0 0 0,-1 1 0 0 0,1 1 0 0 0,-1 1 0 0 0,1-1 0 0 0,1 2 0 0 0,0-1 0 0 0,0 1 0 0 0,2 0 80 0 0,0-1-80 0 0,1 0 64 0 0,1 1-64 0 0,1-1 0 0 0,1 0 0 0 0,2-1 0 0 0,2-1-472 0 0,1 1-56 0 0</inkml:trace>
  <inkml:trace contextRef="#ctx0" brushRef="#br0" timeOffset="35">1567 1420 4607 2858 3223,'-1'-1'408'0'0,"1"0"-328"0"0,0 1-80 0 0,0 0 0 0 0,-1 0 336 0 0,1 0 48 0 0,-1-1 16 0 0,-1 1 0 0 0,0-1 104 0 0,-2 1 16 0 0,0-1 8 0 0,0 2 0 0 0,0 0-184 0 0,0 0-40 0 0,0 0-8 0 0,0 1 0 0 0,0 0 64 0 0,0 0 16 0 0,2 1 0 0 0,-1 0 0 0 0,2-1 104 0 0,0 1 16 0 0,0 0 8 0 0,2 0 0 0 0,-1 0 8 0 0,1 0 0 0 0,2 0 0 0 0,-1 0 0 0 0,2-1-16 0 0,-1 0 0 0 0,0 1 0 0 0,2-1 0 0 0,-1-1-152 0 0,1 0-32 0 0,-1-1-8 0 0,0 0 0 0 0,0-1-136 0 0,-1 1-24 0 0,1-1-8 0 0,-1-1 0 0 0,-1 0-40 0 0,1 0-16 0 0,-2 0 0 0 0,0-1 0 0 0,1 0-80 0 0,-2 0 80 0 0,0 0-80 0 0,0 0 80 0 0,-1 0-80 0 0,0 0 0 0 0,-1 1 0 0 0,1-1 64 0 0,-1 2 8 0 0,0-1 0 0 0,-1 1 0 0 0,1 0 0 0 0,-1 1 88 0 0,1 0 8 0 0,-2 1 8 0 0,1 0 0 0 0,1 1-48 0 0,-2 0-16 0 0,1 0 0 0 0,0 1 0 0 0,0-1-112 0 0,1 1 88 0 0,0 0-88 0 0,0-1 80 0 0,0 1-80 0 0,1-1 0 0 0,0 0 0 0 0,1 0 0 0 0,1-1 0 0 0,1 0-112 0 0,1 0 16 0 0,0-1-5584 0 0,2 0-1112 0 0</inkml:trace>
  <inkml:trace contextRef="#ctx0" brushRef="#br0" timeOffset="36">1305 1157 6911 3405 2969,'0'0'608'0'0,"0"0"-480"0"0,0 0-128 0 0,0 0 0 0 0,1 0 584 0 0,-1 1 96 0 0,0 0 24 0 0,1-1 0 0 0,1 1 256 0 0,0-1 64 0 0,0 2 0 0 0,0-1 8 0 0,0-1-512 0 0,0 2-104 0 0,0-1-16 0 0,0 0-8 0 0,0 0-296 0 0,-1 0-96 0 0,1 1 0 0 0,0-1 0 0 0,0 1-432 0 0,-1-2-144 0 0</inkml:trace>
  <inkml:trace contextRef="#ctx0" brushRef="#br0" timeOffset="37">1370 1202 4607 3270 2966,'0'0'408'0'0,"0"0"-328"0"0,0 0-80 0 0,0 0 0 0 0,0 0 608 0 0,0 0 96 0 0,0 0 32 0 0,0 0 0 0 0,0 0-440 0 0,0 0-80 0 0,0 1-24 0 0,0-1 0 0 0,0 0-192 0 0</inkml:trace>
  <inkml:trace contextRef="#ctx0" brushRef="#br0" timeOffset="38">1220 1116 5983 3515 3073,'0'0'536'0'0,"0"0"-432"0"0,0 0-104 0 0,0 0 0 0 0,0 1 480 0 0,1-1 80 0 0,-1 0 16 0 0,1 1 0 0 0,1 0 432 0 0,0 0 88 0 0,1 1 24 0 0,0-1 0 0 0,1 1-384 0 0,0 0-64 0 0,0 0-24 0 0,-1 0 0 0 0,0-1-424 0 0,0 1-80 0 0,1 0-16 0 0,-1 0-8 0 0,0 0-120 0 0,-1 0 0 0 0,1-1 0 0 0,0 1-4432 0 0,-1 0-832 0 0</inkml:trace>
  <inkml:trace contextRef="#ctx0" brushRef="#br0" timeOffset="39">1366 1214 9215 3351 3029,'-2'-1'408'0'0,"1"1"80"0"0,0 0-392 0 0,1 1-96 0 0,0-1 0 0 0,0 0 0 0 0,0 0 0 0 0,0 0 88 0 0,1 1-88 0 0,0 0 80 0 0,1 0 152 0 0,-2-1 32 0 0,0 0 8 0 0,6 4 0 0 0,-3-3 200 0 0,-1 0 40 0 0,1 1 0 0 0,-1-1 8 0 0,-1 1-200 0 0,2-1-48 0 0,-2 0-8 0 0,1 1 0 0 0,0-1-136 0 0,0 0-24 0 0,0 0-8 0 0,-1 1 0 0 0,0-1-96 0 0,1 0 0 0 0,-1-1 0 0 0,0 1-4016 0 0,1 0-768 0 0</inkml:trace>
  <inkml:trace contextRef="#ctx0" brushRef="#br0" timeOffset="40">1449 1297 9215 3413 2884,'0'0'816'0'0,"0"0"-656"0"0,0 1-160 0 0,0-1 0 0 0,0 0 344 0 0,0 0 32 0 0,0 1 8 0 0,1 0 0 0 0,-1 0 80 0 0,1 1 16 0 0,0 0 8 0 0,0-1 0 0 0,2 1-328 0 0,-1-1-64 0 0,0 0-8 0 0,0 0-8 0 0,-1 0-80 0 0,2 1-88 0 0,-2-1 24 0 0,1 0-5496 0 0</inkml:trace>
  <inkml:trace contextRef="#ctx0" brushRef="#br0" timeOffset="41">1507 1356 12439 3283 2816,'-2'0'544'0'0,"2"0"128"0"0,-1 0-544 0 0,1 0-128 0 0,0 1 0 0 0,0-1 0 0 0,0 0 296 0 0,1 1 32 0 0,-1 1 8 0 0,2 0 0 0 0,0-1 72 0 0,1 2 8 0 0,0-1 8 0 0,0 0 0 0 0,2 0-224 0 0,-1 0-40 0 0,1 1-16 0 0,-1-2 0 0 0,0 2-144 0 0,0-1 0 0 0,0 0 0 0 0,-1-1 0 0 0,-1 1 0 0 0,0-1 0 0 0,0-1 0 0 0,-1 0 0 0 0,0 2-376 0 0,0-2-48 0 0,0 0-16 0 0,-1 0 0 0 0,0 1-480 0 0,0-1-96 0 0,0 1-16 0 0,0 0-4176 0 0</inkml:trace>
  <inkml:trace contextRef="#ctx0" brushRef="#br0" timeOffset="42">1713 1319 919 3048 3019,'0'-1'80'0'0,"1"0"-80"0"0,-1 0 0 0 0,0 0 0 0 0,0 1 336 0 0,1-1 48 0 0,-1-1 16 0 0,1-1 0 0 0,0 0 368 0 0,-1 0 64 0 0,2-1 24 0 0,-1 1 0 0 0,-1 0 176 0 0,1 1 40 0 0,0 0 8 0 0,-1 1 0 0 0,0-1-48 0 0,0 2-8 0 0,0-1 0 0 0,1 1 0 0 0,-1 0-224 0 0,-1 0-56 0 0,1 1-8 0 0,0 1 0 0 0,0-1-288 0 0,-1 2-64 0 0,0 1-16 0 0,0 0 0 0 0,-1 1-152 0 0,1 1-32 0 0,-2 0-8 0 0,1 0 0 0 0,-1 0-64 0 0,1 0-16 0 0,-1-1 0 0 0,2-1 0 0 0,-1 1 8 0 0,1-1 0 0 0,-1-1 0 0 0,2 0 0 0 0,-1 0 32 0 0,1-2 8 0 0,0 1 0 0 0,0-1 0 0 0,1 1 48 0 0,0-1 0 0 0,0-1 8 0 0,0 1 0 0 0,1-1-16 0 0,-1 0-8 0 0,1 0 0 0 0,-1 0 0 0 0,2-1-40 0 0,0 1-8 0 0,0 0 0 0 0,0-1 0 0 0,0 1-56 0 0,0-1-8 0 0,0 0-64 0 0,1 1 96 0 0,0-1-32 0 0,0 1-64 0 0,-1 0 88 0 0,0 0-88 0 0,0 0 64 0 0,0 0-64 0 0,0 0 0 0 0,-1 0 0 0 0,0 0 0 0 0,-1 0 0 0 0,1 0 0 0 0,0 0 0 0 0,-1 0-352 0 0,0-1-80 0 0,1 0-16 0 0,0 1-8456 0 0</inkml:trace>
  <inkml:trace contextRef="#ctx0" brushRef="#br0" timeOffset="43">1781 1312 4607 2945 3104,'0'0'200'0'0,"0"0"48"0"0,0 0-248 0 0,-1 0 0 0 0,1 0 0 0 0,0 0 0 0 0,-1 2 984 0 0,1-1 144 0 0,-1 1 32 0 0,-1 2 8 0 0,0 1 104 0 0,1 0 16 0 0,-1 0 8 0 0,0 1 0 0 0,1-1-312 0 0,0 0-64 0 0,0 1-16 0 0,0-1 0 0 0,1 1-240 0 0,-1-1-56 0 0,1 1 0 0 0,0 0-8 0 0,0-1-216 0 0,0-1-48 0 0,0 1-8 0 0,0-2 0 0 0,0 1-144 0 0,0 0-32 0 0,0 0-8 0 0,0 0 0 0 0,0-1-72 0 0,0 0-8 0 0,0 0-64 0 0,0-1 96 0 0,0 0-96 0 0,1-1 0 0 0,-1 1 0 0 0,0-2 0 0 0,1 1 0 0 0,0 0 0 0 0,-1-1 0 0 0,1 0 0 0 0,-1 0-224 0 0,1-1-64 0 0,0 0-8 0 0,0 0-8 0 0,0-1-1136 0 0,0 1-232 0 0</inkml:trace>
  <inkml:trace contextRef="#ctx0" brushRef="#br0" timeOffset="44">1875 1336 2759 2812 2698,'1'0'248'0'0,"-1"0"-248"0"0,0 0 0 0 0,0 0 0 0 0,0 0 448 0 0,0-1 48 0 0,1 1 8 0 0,-1 0 0 0 0,1 0 232 0 0,1-1 40 0 0,-1 1 16 0 0,-1-1 0 0 0,1 1 8 0 0,-1-1 8 0 0,2 1 0 0 0,-2-1 0 0 0,1 1 24 0 0,-1-1 0 0 0,0 1 0 0 0,1-1 0 0 0,-1 0-96 0 0,0 1-8 0 0,0-1-8 0 0,0 0 0 0 0,0 1-272 0 0,0-1-48 0 0,0 1-16 0 0,0-1 0 0 0,0 0-216 0 0,-1 1-40 0 0,1-1-16 0 0,-1 1 0 0 0,-1 0-112 0 0,1-1 64 0 0,0 1-64 0 0,-1 0 0 0 0,1 0 72 0 0,-1 0-72 0 0,0 1 64 0 0,0 0-64 0 0,-1 0 0 0 0,2 0 0 0 0,-1 0 64 0 0,-1 0-64 0 0,1 1 64 0 0,0-1-64 0 0,0 1 96 0 0,0 0-32 0 0,1 1-64 0 0,0-2 0 0 0,0 1 0 0 0,0 0 0 0 0,1 0 0 0 0,-1 0 0 0 0,1 0 0 0 0,0 1 0 0 0,0-1 0 0 0,1 0 0 0 0,0 0 0 0 0,0-1 0 0 0,0 1 88 0 0,0-1-24 0 0,1 1-64 0 0,0-1 96 0 0,0 0 48 0 0,0 0 8 0 0,1 1 0 0 0,-1-2 0 0 0,2 2 16 0 0,-2-1 8 0 0,2 1 0 0 0,-1 0 0 0 0,-1 0-40 0 0,2-1-8 0 0,-2 1 0 0 0,1 0 0 0 0,0 1-48 0 0,-1-2-16 0 0,0 1 0 0 0,0 0 0 0 0,0 0-64 0 0,0 1 0 0 0,-1-1 0 0 0,0 1 0 0 0,0-1 0 0 0,0 0 0 0 0,-1 0 0 0 0,-1 0 0 0 0,1 0 0 0 0,-1 0 0 0 0,0 0 0 0 0,0 0 0 0 0,0 0 0 0 0,0 0 0 0 0,-1 0 0 0 0,0 0 0 0 0,0 0 0 0 0,0 0 0 0 0,-1 0 0 0 0,0-1 0 0 0,1 1 0 0 0,-1-1 0 0 0,1 0 0 0 0,-2-1 0 0 0,2 1 0 0 0,-1-1 0 0 0,1 0 64 0 0,0-1-64 0 0,0 1 0 0 0,1-1 0 0 0,-1 1 0 0 0,1-2 64 0 0,0 1-64 0 0,0-1 0 0 0,0 0 72 0 0,1 0-72 0 0,-1-1 80 0 0,1 0-16 0 0,0 0-64 0 0,0-1 96 0 0,1 0-96 0 0,-1 0 88 0 0,2 0-88 0 0,-1-1 80 0 0,2 2-80 0 0,-1 0 64 0 0,0 0-64 0 0,0 1 64 0 0,2-1-64 0 0,-1 0 0 0 0,1 0 0 0 0,0 0 0 0 0,-1 0 0 0 0,0 1 0 0 0,1 0 64 0 0,0-1-64 0 0,-1-1 0 0 0,0 1 0 0 0,1 1 0 0 0,-2-1 0 0 0,0 1 0 0 0,-1-1 0 0 0,1 1 0 0 0,-2-2 0 0 0,1 1 0 0 0,-1-1 0 0 0,-1 1 0 0 0,1-1 0 0 0,-2 1 64 0 0,1 0-64 0 0,-2 1 64 0 0,2-1-64 0 0,-1 1 0 0 0,-1 0 64 0 0,1 1-64 0 0,-1 0 0 0 0,1 0 64 0 0,-1 0-64 0 0,0 1 0 0 0,1 0 64 0 0,-1 0-64 0 0,1 0 0 0 0,0 0 0 0 0,0 1 0 0 0,-1 0 0 0 0,2 0 0 0 0,-1 1 0 0 0,0-1 0 0 0,1 2-296 0 0,0-1-24 0 0,1 1-8 0 0,0 0-8768 0 0</inkml:trace>
  <inkml:trace contextRef="#ctx0" brushRef="#br0" timeOffset="45">702 107 3679 3213 3054,'0'-1'328'0'0,"0"-1"-264"0"0,0 1-64 0 0,0 1 0 0 0,0 0 536 0 0,0-1 88 0 0,0-1 16 0 0,0 0 8 0 0,1-1 344 0 0,-1 1 64 0 0,-1-1 8 0 0,1 1 8 0 0,0 0-240 0 0,0 0-56 0 0,0 1-8 0 0,0 0 0 0 0,0 1-224 0 0,0-1-40 0 0,0 1-16 0 0,0 0 0 0 0,0 0-120 0 0,0 0-24 0 0,0 0-8 0 0,0 0 0 0 0,0 0-16 0 0,0 0-8 0 0,0 0 0 0 0,0 0 0 0 0,0 0 16 0 0,0 0 8 0 0,0 8 0 0 0,0-5 0 0 0,0 0-56 0 0,0 0-16 0 0,0 2 0 0 0,-1 2 0 0 0,1-1-16 0 0,0 1-8 0 0,0-1 0 0 0,-1 2 0 0 0,1-1-32 0 0,-1 2-8 0 0,1-1 0 0 0,0 0 0 0 0,0 0-104 0 0,-1-1-32 0 0,1 2 0 0 0,1 0 0 0 0,-1 1 0 0 0,0-1-64 0 0,1 1 96 0 0,0-1-32 0 0,-1 0 0 0 0,1-2-64 0 0,-1 1 96 0 0,0-1-32 0 0,0 0 8 0 0,1-2 0 0 0,-1-1 0 0 0,0 0 0 0 0,1 0-8 0 0,-1 0 0 0 0,-1-1 0 0 0,1 0 0 0 0,0-1 0 0 0,0 1-64 0 0,-1 0 96 0 0,1-1-32 0 0,0 1-64 0 0,-1-2 0 0 0,0 1 72 0 0,0 0-72 0 0,1-1 0 0 0,-1 0 0 0 0,0 0 0 0 0,1 0 64 0 0,-1-1-64 0 0,1 1 0 0 0,0 0 0 0 0,-2-1 0 0 0,2 0 0 0 0,0 0 0 0 0,-1 0 0 0 0,1-1 0 0 0,-1 0 0 0 0,0 1 0 0 0,0-1 0 0 0,0-1 0 0 0,0 0 0 0 0,0-1 0 0 0,-1 0 0 0 0,1 0 0 0 0,0 0 0 0 0,0 0 0 0 0,-1-1 0 0 0,1 0 0 0 0,0 2 0 0 0,-1-1 0 0 0,2-1-64 0 0,-2 1 64 0 0,1 0-72 0 0,0 0 72 0 0,0 0-80 0 0,0 1 80 0 0,0 0 0 0 0,0 0-72 0 0,0 0 72 0 0,0 1 0 0 0,0-1 0 0 0,1 1 0 0 0,-1 0 0 0 0,0 0 0 0 0,1 0 0 0 0,0 0 0 0 0,-1 0 0 0 0,0 0-64 0 0,1 1 64 0 0,0-1 0 0 0,0 1 0 0 0,0 0 0 0 0,0 0 0 0 0,0-1 0 0 0,0 2 0 0 0,0-1 0 0 0,1 1 0 0 0,0-1 0 0 0,-1 0 0 0 0,0 0 0 0 0,0 0 0 0 0,2 7 0 0 0,-1-5 0 0 0,0 1 0 0 0,0 1 0 0 0,1 0 0 0 0,-1-1 0 0 0,0 1 0 0 0,1 1 0 0 0,0 0 96 0 0,0-1-32 0 0,-1 0 0 0 0,1 0 0 0 0,0 0 8 0 0,0 0 0 0 0,0 0 0 0 0,0-1-8 0 0,0 0 0 0 0,0 1 0 0 0,0-2 0 0 0,-1 0 0 0 0,0 0-64 0 0,1-1 96 0 0,-1 0-32 0 0,1 1 16 0 0,-1-2 0 0 0,1 0 0 0 0,1 0 0 0 0,-1-2 48 0 0,1 0 0 0 0,1-1 8 0 0,0-1 0 0 0,0 0 24 0 0,1-2 8 0 0,0 0 0 0 0,0-1 0 0 0,0 1-16 0 0,-1 0-8 0 0,0-1 0 0 0,-1 2 0 0 0,0 1-72 0 0,-1 0-8 0 0,0 2-64 0 0,-2 0 96 0 0,1 0-96 0 0,-1 2 0 0 0,0 0 0 0 0,0-1 0 0 0,-1 1 0 0 0,1-1 0 0 0,0 2 0 0 0,0-1 0 0 0,1 0-480 0 0,0 0-96 0 0,1-1-24 0 0,0 0-9720 0 0</inkml:trace>
  <inkml:trace contextRef="#ctx0" brushRef="#br0" timeOffset="46">905 86 2303 3041 3175,'0'0'200'0'0,"0"-1"-200"0"0,0 0 0 0 0,-1 1 0 0 0,1 0 632 0 0,0-1 80 0 0,0 1 24 0 0,0-1 0 0 0,0-1 448 0 0,-1 1 96 0 0,0-1 24 0 0,1 0 0 0 0,-1 1-248 0 0,1-1-56 0 0,-1 1-8 0 0,1 0 0 0 0,-1 0-208 0 0,1 1-48 0 0,0 0 0 0 0,-2-1-8 0 0,2 1-168 0 0,0 0-32 0 0,-1 1-8 0 0,1-1 0 0 0,-1 1-184 0 0,1 0-40 0 0,-1 2-8 0 0,1-2 0 0 0,-1 2-96 0 0,0 0-32 0 0,1 2 0 0 0,0-1 0 0 0,-1 1 16 0 0,1 0 0 0 0,0 1 0 0 0,-1 0 0 0 0,1-1 24 0 0,0 1 8 0 0,0 0 0 0 0,0 0 0 0 0,-1 0-120 0 0,1-1-24 0 0,0 1-64 0 0,0 0 96 0 0,0 0 0 0 0,0 0 0 0 0,0-1 0 0 0,0 1 0 0 0,0 0 8 0 0,0 0 0 0 0,0 1 0 0 0,0-2 0 0 0,1 0-24 0 0,-1 0-8 0 0,0 0 0 0 0,1-2 0 0 0,-1 1-72 0 0,0-1 96 0 0,0 0-96 0 0,1-1 96 0 0,-1 0-96 0 0,0-1 0 0 0,0 1 0 0 0,0-1 0 0 0,0-1 0 0 0,0 0 0 0 0,0 1 0 0 0,0-2 0 0 0,0 1-320 0 0,1-1-48 0 0,0 0-16 0 0,-1 0-9024 0 0</inkml:trace>
  <inkml:trace contextRef="#ctx0" brushRef="#br0" timeOffset="47">892 90 6911 3038 3163,'-1'-2'304'0'0,"1"0"64"0"0,0 1-296 0 0,0-1-72 0 0,0 2 0 0 0,0-1 0 0 0,0 0 576 0 0,0-1 96 0 0,1-1 16 0 0,-1-1 8 0 0,2 1 456 0 0,-1-2 88 0 0,0 0 16 0 0,2 0 8 0 0,-1 0-504 0 0,1 1-104 0 0,1 0-16 0 0,-1 0-8 0 0,1 0-232 0 0,1 1-48 0 0,0 0 0 0 0,1 1-8 0 0,-2 1-24 0 0,0 0 0 0 0,0 1 0 0 0,0 1 0 0 0,0 0-152 0 0,-1 1-32 0 0,0 0-8 0 0,0 1 0 0 0,-1 0-128 0 0,-1 0 0 0 0,0 2 0 0 0,-1-1 0 0 0,0 2 80 0 0,-1 0-16 0 0,0 1 0 0 0,-1 0 0 0 0,-1 0-64 0 0,1 0 0 0 0,-1 0 0 0 0,0-1 0 0 0,0 1 0 0 0,-1-2-88 0 0,1 0 24 0 0,-1-1 0 0 0,1-1 64 0 0,0 1 0 0 0,-1-2 64 0 0,2 1-64 0 0,-2-1 88 0 0,1 0-24 0 0,1-1 0 0 0,-1-1 0 0 0,1 1 72 0 0,1-1 16 0 0,-1 0 0 0 0,1 0 0 0 0,0-1-64 0 0,1 1-16 0 0,-2-1 0 0 0,2-1 0 0 0,0 1-216 0 0,2-1-48 0 0,-1 0 0 0 0,0 1-8608 0 0</inkml:trace>
  <inkml:trace contextRef="#ctx0" brushRef="#br0" timeOffset="48">991 170 3223 2887 3090,'0'-1'136'0'0,"0"0"40"0"0,0 0-176 0 0,0 0 0 0 0,0 1 0 0 0,0 0 0 0 0,0-1 584 0 0,0 0 88 0 0,0 0 8 0 0,1 0 8 0 0,0-1 944 0 0,-1 0 184 0 0,1 1 40 0 0,0-1 0 0 0,0 0-608 0 0,1 1-128 0 0,-1-1-32 0 0,1 1 0 0 0,0 0-352 0 0,-1 0-80 0 0,2 1-16 0 0,-2-1 0 0 0,2 1-256 0 0,-1-1-48 0 0,-1 0-16 0 0,0 1 0 0 0,1 1-152 0 0,-1-1-32 0 0,0 1-8 0 0,0-1 0 0 0,1 1 0 0 0,-2-1-8 0 0,1 1 0 0 0,-1 0 0 0 0,0-1-120 0 0,0 1 0 0 0,1-1 0 0 0,-1 1 0 0 0,0-1 0 0 0,-1 1 0 0 0,1-1 0 0 0,0 0 0 0 0,-1 1 96 0 0,0 0-24 0 0,0-1-8 0 0,-1 1 0 0 0,1 0-64 0 0,-2 0 0 0 0,1 1 0 0 0,-2-1 0 0 0,1 1 0 0 0,-1 0 0 0 0,1 0 0 0 0,0-1 0 0 0,-1 1 0 0 0,1 1 0 0 0,1-2 0 0 0,0 1 0 0 0,0 0 0 0 0,1-1 0 0 0,0 1 0 0 0,1 0 0 0 0,0-1 0 0 0,0 0 0 0 0,1 1 0 0 0,-1 1 0 0 0,3-2 0 0 0,-2 1 0 0 0,1 1 0 0 0,1-1 0 0 0,0 1 0 0 0,0 0 0 0 0,0-1 0 0 0,0 1 0 0 0,0 0 0 0 0,0 1 0 0 0,-1-1 0 0 0,1 0 0 0 0,-1 0 0 0 0,0 1 0 0 0,-1 0 0 0 0,0-1 0 0 0,0 1 0 0 0,-1-1 0 0 0,0 1 0 0 0,-1-1 0 0 0,0 1 0 0 0,0-1 0 0 0,-1-1 0 0 0,1 1 0 0 0,-1-1 0 0 0,0-1 0 0 0,0 0 0 0 0,-1 0 0 0 0,1 0 0 0 0,-1-1 0 0 0,1 0 0 0 0,0 0 0 0 0,-1-1 0 0 0,0 1 0 0 0,1-2 0 0 0,-1 1 0 0 0,0 0 0 0 0,1 0 0 0 0,-1-1 0 0 0,1 0 0 0 0,-1 0 0 0 0,1 0 0 0 0,0 1 0 0 0,1-1 0 0 0,0 0 0 0 0,0 1 0 0 0,1 0 0 0 0,0 0 0 0 0,0 0-416 0 0,1 1-32 0 0,-1-1 0 0 0,2 1-5456 0 0,1 0-1096 0 0</inkml:trace>
  <inkml:trace contextRef="#ctx0" brushRef="#br0" timeOffset="49">1075 187 2759 2895 3094,'0'-2'248'0'0,"0"1"-248"0"0,0 0 0 0 0,0-1 0 0 0,0 2 752 0 0,0 0 104 0 0,0-1 16 0 0,0 1 8 0 0,0 0 1056 0 0,-1-1 208 0 0,1 1 48 0 0,-1 0 8 0 0,0 1-1048 0 0,0 0-200 0 0,0 1-48 0 0,0-1-8 0 0,1 2-464 0 0,-2 0-96 0 0,2 2-16 0 0,0-2-8 0 0,0 2-176 0 0,0-2-32 0 0,0 2-8 0 0,0-1 0 0 0,1 0 16 0 0,0 0 0 0 0,0-1 0 0 0,0-1 0 0 0,1 0-16 0 0,-1 1-8 0 0,1-2 0 0 0,0 0 0 0 0,-1 0-88 0 0,1-1 96 0 0,1 0-96 0 0,-1 0 96 0 0,1-1-8 0 0,-1 0 0 0 0,1-1 0 0 0,-1 0 0 0 0,1 1-24 0 0,-1-2-64 0 0,1 0 96 0 0,-1 0-32 0 0,0 0-64 0 0,-1 0 96 0 0,1-1-96 0 0,-1 0 96 0 0,1 1-96 0 0,-1-1 0 0 0,0 1 72 0 0,-1 0-72 0 0,1 2 0 0 0,-1-1 0 0 0,0 1 0 0 0,0 0 64 0 0,0 0-64 0 0,0 0 0 0 0,0 1 0 0 0,-1 0 0 0 0,1 0 0 0 0,0 0 0 0 0,0 0 0 0 0,-1 0 64 0 0,1 1-64 0 0,-1-1 0 0 0,1 0 0 0 0,0 0 0 0 0,0 0 0 0 0,0 0 0 0 0,0 0 0 0 0,0 8 0 0 0,0-7 0 0 0,1 1 0 0 0,0 1 0 0 0,0 0 0 0 0,-1-1 0 0 0,1-1 0 0 0,1 2 0 0 0,0-1 0 0 0,-1 0 0 0 0,1-1 0 0 0,0 0 0 0 0,0 1 0 0 0,0 0 0 0 0,0-1 0 0 0,0-1 0 0 0,0 0 0 0 0,1 1 120 0 0,-1-1-16 0 0,1 0 0 0 0,-1-1 0 0 0,1 1-104 0 0,0-1 0 0 0,-1 0 64 0 0,1 0-64 0 0,0-1 64 0 0,0 0-64 0 0,-1 0 88 0 0,1 0-88 0 0,-1 0 0 0 0,0 0 0 0 0,0-1 0 0 0,1 0 0 0 0,0-2 0 0 0,0 2 0 0 0,0-2 0 0 0,-1 0 0 0 0,0 0 0 0 0,0 0 0 0 0,1 0 0 0 0,-2 1 0 0 0,1-1 0 0 0,-2 1 0 0 0,1 0 0 0 0,0 1 0 0 0,-1 0 0 0 0,0 0 0 0 0,-1 0 0 0 0,0 0 0 0 0,1 1 0 0 0,0-1 0 0 0,-1 1 0 0 0,1 0 0 0 0,-1 0 64 0 0,1 0-64 0 0,0 0 0 0 0,-1 0 0 0 0,1 1 72 0 0,0 0-8 0 0,0 0-64 0 0,0 0 96 0 0,0 1-96 0 0,0-1 0 0 0,0 1 0 0 0,0 0 0 0 0,-1 2 0 0 0,1-2 0 0 0,0 2 0 0 0,-1-1 0 0 0,1 1 0 0 0,0 1 0 0 0,0-2 0 0 0,0 2 0 0 0,-1 0 0 0 0,1 1 0 0 0,0 0 0 0 0,0-1 0 0 0,1 1 0 0 0,-1 0 0 0 0,0 0 0 0 0,0 1 0 0 0,1 0 0 0 0,-1 0 0 0 0,1-1 0 0 0,-1 1 0 0 0,0-1 0 0 0,0 1 0 0 0,0 1 0 0 0,0 0 0 0 0,0-3 0 0 0,0 2 0 0 0,1-1 0 0 0,-1 1 0 0 0,0 0 0 0 0,1-1 0 0 0,-1 1 0 0 0,1-1 0 0 0,0-1 0 0 0,0 1 0 0 0,0-2 0 0 0,0 0 0 0 0,0 0 0 0 0,0 0 0 0 0,-1-1 0 0 0,1 0 0 0 0,-1-1 0 0 0,1 0 0 0 0,0 0 0 0 0,-1-1 0 0 0,1 1 0 0 0,0-2 0 0 0,0 0 0 0 0,-1 0 72 0 0,1-1 48 0 0,0 0 8 0 0,-1 1 0 0 0,2-2 0 0 0,-1 0-24 0 0,0-2 0 0 0,0 3 0 0 0,1-2 0 0 0,-1 1-32 0 0,2-2-8 0 0,-1 2 0 0 0,0 0 0 0 0,0 1-64 0 0,0 1 0 0 0,1-1 0 0 0,0 1 0 0 0,-2 1 0 0 0,1 1 0 0 0,0-1 0 0 0,0 1 0 0 0,-1 1 0 0 0,0 0 0 0 0,0 0 0 0 0,0 0 0 0 0,-1 2-144 0 0,1-1 32 0 0,-1 1 8 0 0,0-1 0 0 0,0 1-64 0 0,-1-1-16 0 0,1 2 0 0 0,-1 0 0 0 0,0 0 64 0 0,0 0 16 0 0,0-1 0 0 0,0 2 0 0 0,0-2 104 0 0,0-1 0 0 0,0 1-80 0 0,0-1 80 0 0,0 0 0 0 0,0 0 0 0 0,0 0 0 0 0,1-1 0 0 0,0 0 0 0 0,0 0 0 0 0,0-1 0 0 0,0 1 0 0 0,1-1 96 0 0,-1 0-32 0 0,1 0 0 0 0,1 0 0 0 0,-1 0 16 0 0,1-1 0 0 0,0 0 0 0 0,1 0 0 0 0,0 0-80 0 0,0-1 80 0 0,0 0-80 0 0,1-1 80 0 0,-1 1-80 0 0,0-1 0 0 0,0 1 0 0 0,-1-1 0 0 0,1 0 72 0 0,0 0-72 0 0,0-1 80 0 0,-1 1-80 0 0,1 0 0 0 0,-1 0 0 0 0,0 0 0 0 0,1 0 0 0 0,-1 1 96 0 0,0 0-24 0 0,0 1-8 0 0,0-1 0 0 0,0 2-64 0 0,0-1 0 0 0,0 1 0 0 0,0 0 0 0 0,-1 1 0 0 0,1-1 0 0 0,-1 1 0 0 0,0 0 0 0 0,0 0 0 0 0,0 2 0 0 0,-1-1 0 0 0,1 1 0 0 0,0 0-88 0 0,-2 0 88 0 0,0 0-64 0 0,0 0 64 0 0,1 0-72 0 0,-1-1 72 0 0,-2 1-80 0 0,2 0 80 0 0,-1 0 0 0 0,-1 0 0 0 0,0-1 0 0 0,0 0 0 0 0,0 0 0 0 0,1 0 0 0 0,-1-1 0 0 0,1 0 0 0 0,0-1 0 0 0,0 1 0 0 0,0-1 0 0 0,0 0 0 0 0,0 0 0 0 0,0-1 0 0 0,0 1 0 0 0,0-2-6432 0 0,0 1-1216 0 0</inkml:trace>
  <inkml:trace contextRef="#ctx0" brushRef="#br0" timeOffset="50">148 388 2759 3358 3030,'0'-2'248'0'0,"0"1"-248"0"0,0 0 0 0 0,0 0 0 0 0,0 1 496 0 0,0-1 48 0 0,0 1 16 0 0,0-1 0 0 0,0 1 496 0 0,0-2 104 0 0,0 1 24 0 0,0-1 0 0 0,0 2-248 0 0,0-2-40 0 0,0 1-16 0 0,0 0 0 0 0,0 1-176 0 0,0-1-32 0 0,0 0 0 0 0,0 1-8 0 0,0 0-184 0 0,0 0-32 0 0,1 0 0 0 0,0 1-8 0 0,-1-1-152 0 0,0 0-24 0 0,0 0-8 0 0,2 7 0 0 0,0-3 40 0 0,0 0 8 0 0,-1 2 0 0 0,2-1 0 0 0,-2 1-80 0 0,1 0-24 0 0,0 1 0 0 0,-1-1 0 0 0,2 1-40 0 0,-2-2 0 0 0,2 0-8 0 0,-2 1 0 0 0,1-1-40 0 0,1 0-8 0 0,-1 0 0 0 0,0-1 0 0 0,0-1 8 0 0,0 0 0 0 0,0 0 0 0 0,-1 1 0 0 0,2-1-112 0 0,-1-1 72 0 0,0 0-72 0 0,-1-1 64 0 0,0 1 24 0 0,1-2 0 0 0,-1 0 0 0 0,1 0 0 0 0,-1-1 16 0 0,1 0 8 0 0,-1 0 0 0 0,0-2 0 0 0,1 0 32 0 0,0-1 8 0 0,1-1 0 0 0,-1 0 0 0 0,1-1-32 0 0,-1 0-8 0 0,1 0 0 0 0,0-2 0 0 0,0 0 0 0 0,0 0 0 0 0,0 1 0 0 0,-1-1 0 0 0,0 3-16 0 0,1-1 0 0 0,-2 1 0 0 0,0 0 0 0 0,0 2-96 0 0,0-1 0 0 0,-1 2 0 0 0,1 0 0 0 0,-1-1 0 0 0,0 2 0 0 0,0-1 72 0 0,0 1-72 0 0,0 0 64 0 0,-1 0-64 0 0,1 0 0 0 0,0 0 64 0 0,0 0-64 0 0,0 0 0 0 0,1 0 0 0 0,-1 0 0 0 0,0 0 0 0 0,0 1 0 0 0,0 0 0 0 0,0-1 0 0 0,0 1 0 0 0,0 0 0 0 0,0 0 0 0 0,0 0 0 0 0,-1 1-328 0 0,1 1-8 0 0,0 0 0 0 0,1 1-6240 0 0,-1 0-1248 0 0</inkml:trace>
  <inkml:trace contextRef="#ctx0" brushRef="#br0" timeOffset="51">301 487 1839 3270 3073,'0'-2'160'0'0,"0"2"-160"0"0,0-1 0 0 0,0 1 0 0 0,0-1 792 0 0,0 1 120 0 0,0-1 24 0 0,0 1 8 0 0,0-1 448 0 0,1 0 88 0 0,-1 0 24 0 0,1-1 0 0 0,1 0-240 0 0,-1 2-48 0 0,0-2 0 0 0,0 1-8 0 0,1 0-384 0 0,-1 1-80 0 0,1-1-8 0 0,-1 1-8 0 0,0 0-272 0 0,1 0-48 0 0,-1 0-16 0 0,0 0 0 0 0,0 0-152 0 0,0 0-32 0 0,0 0-8 0 0,0 0 0 0 0,0 0 0 0 0,0 0 0 0 0,-1 0 0 0 0,1 0 0 0 0,-1 0-136 0 0,0 0-64 0 0,0 0 64 0 0,0 0-64 0 0,0 0 80 0 0,0 0-80 0 0,0 0 96 0 0,0 0-96 0 0,0 0 88 0 0,0 0-88 0 0,0 0 80 0 0,0 0-80 0 0,0 0 64 0 0,-7 2-64 0 0,5-1 0 0 0,0 1 72 0 0,-1-1-72 0 0,-1 1 0 0 0,1-1 0 0 0,-1 1 0 0 0,0-1 0 0 0,1 1 0 0 0,0 0 0 0 0,0-1 0 0 0,2 1 0 0 0,-2-1 0 0 0,2 1 0 0 0,0-1 0 0 0,0-1 0 0 0,1 2 0 0 0,-1-1 0 0 0,1 1 0 0 0,1 0 0 0 0,0 0 0 0 0,0 0 0 0 0,2 1 0 0 0,-2-2 0 0 0,1 1 0 0 0,0-1 0 0 0,0 1 0 0 0,1 0 0 0 0,-1-1 0 0 0,1 1 0 0 0,-1 1 0 0 0,0-1 0 0 0,0 1 0 0 0,0 1 0 0 0,0-1 0 0 0,-1 0 0 0 0,-1-1 0 0 0,1 0 0 0 0,-2 1 0 0 0,1 1 0 0 0,-1-2 0 0 0,0-1 0 0 0,-1 1 0 0 0,1 1 0 0 0,-1-1 0 0 0,0-2 0 0 0,0 0 0 0 0,-1 2 0 0 0,1-2 0 0 0,0 0 0 0 0,0-1 0 0 0,-1 2 0 0 0,1-2 0 0 0,1-1 0 0 0,-1-1 0 0 0,0 2 0 0 0,1-1 0 0 0,0 0 0 0 0,0 1 0 0 0,0 0 0 0 0,1 0 0 0 0,0 2 0 0 0,0 0 0 0 0,0-1-112 0 0,1-1-16 0 0,0 0 0 0 0,1-1 0 0 0,0 0-1024 0 0,1 1-200 0 0,1 0-48 0 0,-2 0-8 0 0</inkml:trace>
  <inkml:trace contextRef="#ctx0" brushRef="#br0" timeOffset="52">376 489 6967 3076 3011,'0'-1'152'0'0,"0"0"32"0"0,-1 0 8 0 0,0 1 0 0 0,1 0-192 0 0,0 0 0 0 0,-1 0 0 0 0,1 0 0 0 0,-1 1 1424 0 0,0-1 240 0 0,0 1 56 0 0,0 0 8 0 0,-1 1-960 0 0,2-1-192 0 0,-1 0-40 0 0,1 1-8 0 0,-1-1-288 0 0,0 2-56 0 0,1-1-16 0 0,0 1 0 0 0,0 1-16 0 0,0 0-8 0 0,1 0 0 0 0,-1-1 0 0 0,1 2 40 0 0,0-2 8 0 0,0 0 0 0 0,1-1 0 0 0,0 2-80 0 0,-1-2-16 0 0,2-1 0 0 0,-2-1 0 0 0,1 0-24 0 0,1 0-8 0 0,-1 0 0 0 0,0-1 0 0 0,-1 1 40 0 0,2-1 8 0 0,-1 1 0 0 0,0-2 0 0 0,0 0-8 0 0,-1 0 0 0 0,1 0 0 0 0,0 0 0 0 0,0 0 8 0 0,0-2 0 0 0,-1 1 0 0 0,0 1 0 0 0,1-1 32 0 0,-2 0 8 0 0,1 0 0 0 0,0 1 0 0 0,-1 0-24 0 0,0 0 0 0 0,1-1 0 0 0,-1 1 0 0 0,0-1 0 0 0,0 2-8 0 0,0-1 0 0 0,0 2 0 0 0,-1 0-48 0 0,1 0-8 0 0,0 0 0 0 0,0 0 0 0 0,0 0-64 0 0,0 0 0 0 0,0 1 0 0 0,-1 0 64 0 0,1 1-64 0 0,0-2 0 0 0,0 0 0 0 0,0 8 0 0 0,1-6 0 0 0,-1 1 0 0 0,1 0 0 0 0,0 0 0 0 0,0 1 0 0 0,1 0 0 0 0,0-2 0 0 0,0 1 0 0 0,-1 0 0 0 0,2 0 0 0 0,-1-3 0 0 0,0 1 0 0 0,0-1 0 0 0,0 0 0 0 0,1 0 0 0 0,0 1 0 0 0,-2-1 0 0 0,2 1 0 0 0,-1-1 0 0 0,1-2 0 0 0,-1 0 0 0 0,1-1 0 0 0,-1 2 0 0 0,0-2 0 0 0,0 1 0 0 0,0 0 0 0 0,0-1 64 0 0,1-1-64 0 0,-1 1 0 0 0,0-2 0 0 0,0 0 0 0 0,0 0 64 0 0,1-1-64 0 0,-2 0 0 0 0,1 1 0 0 0,-1-2 0 0 0,0 2 0 0 0,0 0 0 0 0,-1 0 0 0 0,0 1 0 0 0,0 1 0 0 0,-1-1 0 0 0,1 2 64 0 0,-1 0-64 0 0,1 0 0 0 0,-2 0 0 0 0,1 0 0 0 0,1 1 0 0 0,-1 0 64 0 0,1 0-64 0 0,-1 1 64 0 0,1-1-64 0 0,-1 0 72 0 0,0 1-72 0 0,1 0 80 0 0,0 2-80 0 0,-1-2 64 0 0,1 1-64 0 0,0 1 0 0 0,0-1 72 0 0,0 1-72 0 0,0 1 0 0 0,0 0 0 0 0,0 0 0 0 0,1 1 0 0 0,-1 0 0 0 0,0-1 0 0 0,1 1 0 0 0,0 0 0 0 0,-1 0 0 0 0,1 1 64 0 0,-1-2-64 0 0,1 0 0 0 0,-1 0 0 0 0,0 0 0 0 0,1 0 0 0 0,0 1 0 0 0,0 0 0 0 0,0 0 0 0 0,0 1 0 0 0,-1-2 0 0 0,2 2 0 0 0,-1-2 0 0 0,0 1 0 0 0,-1-1 0 0 0,1 0 0 0 0,-1 2 0 0 0,1-2 0 0 0,0 0 0 0 0,-1-1 0 0 0,1-1 0 0 0,-1 0 0 0 0,0 0 0 0 0,0 0 0 0 0,1 0 0 0 0,-1 0 0 0 0,0 0 0 0 0,1-1 0 0 0,-1-1 0 0 0,0 1 0 0 0,0-2 80 0 0,0 1 0 0 0,0 1 0 0 0,0 0 0 0 0,3-8 16 0 0,-3 5 0 0 0,1 0 0 0 0,1-1 0 0 0,-1 0-96 0 0,1 0 64 0 0,1-1-64 0 0,-1 0 64 0 0,1 2-64 0 0,-1-1 0 0 0,1 1 0 0 0,0 1 0 0 0,0 1 0 0 0,0-1 0 0 0,-1 2 0 0 0,0 0 0 0 0,-1 0 0 0 0,0 1 0 0 0,1 0 0 0 0,-1 1 0 0 0,-1 0-96 0 0,1 0 24 0 0,-1 1 0 0 0,-1-1 0 0 0,1 2-48 0 0,-1-1-8 0 0,-1-1 0 0 0,1 1 0 0 0,0 1 56 0 0,0-1 8 0 0,0 1 0 0 0,0-1 0 0 0,0 0 64 0 0,0-2 0 0 0,0 2 0 0 0,1-1-64 0 0,-1-1 64 0 0,1 1 0 0 0,1-1 0 0 0,-1 0 0 0 0,1 1 0 0 0,0-1 0 0 0,0 0 0 0 0,0-1 0 0 0,1 0 0 0 0,1-2 88 0 0,-1-1-88 0 0,1 1 96 0 0,0 0-32 0 0,0 0 0 0 0,-1-1 0 0 0,1 0 0 0 0,1 0-64 0 0,-2 0 64 0 0,2-1-64 0 0,0 0 64 0 0,-1 1-64 0 0,0 0 64 0 0,0 0-64 0 0,0 0 64 0 0,0 1-64 0 0,0 1 80 0 0,0-1-80 0 0,-1 1 80 0 0,1 1-16 0 0,0-1-64 0 0,-1 0 96 0 0,1 1-32 0 0,-1 1-64 0 0,0-1 0 0 0,-1 1 0 0 0,0 0 64 0 0,0 0-64 0 0,0 1 0 0 0,-1 0 0 0 0,0-1 0 0 0,0 1 0 0 0,0 1 0 0 0,-1-1 0 0 0,0 1 0 0 0,0-1-96 0 0,0 0 96 0 0,-1 0-96 0 0,0 0 96 0 0,1 1-72 0 0,-2 0 72 0 0,1-2 0 0 0,-1 1 0 0 0,1 0 0 0 0,-1 0 0 0 0,0 0 0 0 0,1 0 0 0 0,1-1 0 0 0,-1 0 0 0 0,0-1 0 0 0,1 1 0 0 0,0-1 0 0 0,0-1 0 0 0,0 0 0 0 0,1 0 0 0 0,-1 0 0 0 0,1 1 0 0 0,0 0 0 0 0,0 0 0 0 0,0 0-128 0 0,0-1 0 0 0,1-1 0 0 0,0 1-9280 0 0</inkml:trace>
  <inkml:trace contextRef="#ctx0" brushRef="#br0" timeOffset="53">882 1687 1375 3262 3400,'0'0'128'0'0,"-1"-1"-128"0"0,1 1 0 0 0,0 0 0 0 0,0 0 296 0 0,0-1 40 0 0,0 0 8 0 0,-1 0 0 0 0,0-1 352 0 0,0 1 72 0 0,0-2 8 0 0,0 1 8 0 0,0 1-32 0 0,-1 0-8 0 0,0 0 0 0 0,1 1 0 0 0,-1-1 16 0 0,0 0 0 0 0,0 2 0 0 0,0 0 0 0 0,-1-1-144 0 0,1 2-24 0 0,-1-1-8 0 0,1 1 0 0 0,0-1-328 0 0,-1 1-72 0 0,1 1-16 0 0,-1 0 0 0 0,1 0-168 0 0,0-1 64 0 0,0 0-64 0 0,0 1 0 0 0,1-1 0 0 0,0 1 0 0 0,0-1 0 0 0,1-1 0 0 0,0 1 0 0 0,0-1 64 0 0,1 1-64 0 0,0-1 0 0 0,0 0 176 0 0,1 0 0 0 0,0 0 0 0 0,0-1 0 0 0,1 1 144 0 0,1-2 32 0 0,-1 1 8 0 0,1 0 0 0 0,-1-1-128 0 0,1-1-24 0 0,0 1-8 0 0,0-1 0 0 0,-1 0-72 0 0,0 0-8 0 0,-1 0-8 0 0,0 1 0 0 0,-1-1-112 0 0,0-1 88 0 0,-1 1-88 0 0,0 1 80 0 0,-1-1-80 0 0,-1-1 80 0 0,1 1-80 0 0,-1 0 80 0 0,0-1-8 0 0,0 1 0 0 0,0 1 0 0 0,-1-1 0 0 0,1 1-8 0 0,-1-1 0 0 0,0 1 0 0 0,0 0 0 0 0,1 1-64 0 0,0 0 80 0 0,0 1-80 0 0,0 0 80 0 0,0 1-80 0 0,0-1 96 0 0,0 1-96 0 0,0 0 96 0 0,0 1-8 0 0,0 0 0 0 0,0 1 0 0 0,1-1 0 0 0,-1 1-88 0 0,2 0 80 0 0,-1-1-80 0 0,0 0 80 0 0,1 1 0 0 0,0-1 0 0 0,1 0 0 0 0,0 0 0 0 0,0-1-8 0 0,1 1 0 0 0,-1-1 0 0 0,1 0 0 0 0,1-1 24 0 0,-1 0 8 0 0,1-1 0 0 0,0 0 0 0 0,-1 0 24 0 0,1-1 0 0 0,-1 1 0 0 0,1-3 0 0 0,0 1-24 0 0,0 0 0 0 0,-1-1 0 0 0,0 0 0 0 0,-1 0-104 0 0,0 0 72 0 0,1 0-72 0 0,-2-1 64 0 0,0 0-64 0 0,0 0 0 0 0,-2 1 72 0 0,1 0-72 0 0,0-1 0 0 0,-2 2 0 0 0,1-1 0 0 0,0 0 0 0 0,-1 1 0 0 0,1 1 0 0 0,-1 1 0 0 0,0-1 0 0 0,0 1 0 0 0,0 1-120 0 0,-1 0 24 0 0,1 0 0 0 0,0 1 0 0 0,0 0 8 0 0,0 0 0 0 0,0 0 0 0 0,1 1 88 0 0,0-1 0 0 0,1 1 0 0 0,0 0 0 0 0,0 0 0 0 0,0-1 0 0 0,1 1 0 0 0,0 0 0 0 0,1-1 0 0 0,0 1 0 0 0,0 0 0 0 0,1 0 0 0 0,-1-1 0 0 0,1 0 72 0 0,1 0-72 0 0,-1 0 80 0 0,1-1 16 0 0,0 0 0 0 0,0 0 0 0 0,0-1 0 0 0,1-1-16 0 0,-1 1 0 0 0,1-1 0 0 0,-1-1 0 0 0,1 0-16 0 0,-1 0-64 0 0,0 0 96 0 0,0-1-32 0 0,0 0-64 0 0,-1 0 0 0 0,0 0 0 0 0,-1-2 64 0 0,0 2-64 0 0,0 0 0 0 0,-1 0 0 0 0,-1 0 64 0 0,0 0-64 0 0,0 1 0 0 0,-1-1 0 0 0,0 0 0 0 0,-1 2 0 0 0,1-1 0 0 0,-1 2 0 0 0,0 0 0 0 0,0 0-112 0 0,0 2 40 0 0,0-1 8 0 0,0 1 0 0 0,0 1 64 0 0,0 0-80 0 0,0 1 80 0 0,0-1-80 0 0,1 2 80 0 0,0-2 0 0 0,1 0 0 0 0,0 0 0 0 0,1 0 0 0 0,0 0 0 0 0,1 1 64 0 0,0-2-64 0 0,1 1 0 0 0,0-1 0 0 0,2 0 0 0 0,-1-1 64 0 0,1 1-64 0 0,0-2 0 0 0,-1 1 0 0 0,2-1 0 0 0,-1 0-232 0 0,1 1-88 0 0</inkml:trace>
  <inkml:trace contextRef="#ctx0" brushRef="#br0" timeOffset="54">696 1435 1839 3116 3172,'0'-1'160'0'0,"0"0"-160"0"0,-1 0 0 0 0,1 0 0 0 0,0 1 544 0 0,0-1 80 0 0,-1 0 16 0 0,1-2 0 0 0,0 0 288 0 0,-1-1 56 0 0,-1 1 8 0 0,0 1 8 0 0,1 0-152 0 0,-2 1-32 0 0,1-1-8 0 0,-1 2 0 0 0,1 2-216 0 0,-2-1-48 0 0,0 0 0 0 0,0 1-8 0 0,1 1-248 0 0,-1 0-40 0 0,0 0-16 0 0,1 1 0 0 0,0-1-24 0 0,1 1-8 0 0,1-1 0 0 0,0 1 0 0 0,0-1-64 0 0,0 1-8 0 0,1 0-8 0 0,0-1 0 0 0,0 1 96 0 0,1-1 16 0 0,0 0 8 0 0,0-1 0 0 0,2 1 32 0 0,-2-2 8 0 0,3 0 0 0 0,-2 0 0 0 0,2 0-32 0 0,-1-2-8 0 0,1 1 0 0 0,0-2 0 0 0,1 1-16 0 0,-1-1-8 0 0,0-1 0 0 0,1 0 0 0 0,-2 1-104 0 0,1-1-16 0 0,-2 1-8 0 0,0-1 0 0 0,0 0-88 0 0,-1 1 0 0 0,-1-1 0 0 0,1 1 0 0 0,-1-1 0 0 0,-1 0 0 0 0,0 0 64 0 0,0 1-64 0 0,0-1 0 0 0,-1 1 0 0 0,0 0 0 0 0,-1 0 0 0 0,0 0 0 0 0,1 1 0 0 0,0 1 0 0 0,0 0 0 0 0,-1 1 0 0 0,1 0 0 0 0,0 0 0 0 0,0 0 64 0 0,0 1-64 0 0,0 0 96 0 0,0 0-96 0 0,1 0 96 0 0,-1 1 40 0 0,1-1 16 0 0,0 0 0 0 0,1 0 0 0 0,0 0-56 0 0,1 0 0 0 0,0 0-8 0 0,0-1 0 0 0,1 0-88 0 0,0 0 0 0 0,0 0 0 0 0,1-1 0 0 0,-1 0-224 0 0,1 0-32 0 0,1-1 0 0 0,-1 0-8 0 0,1 0-1264 0 0,0 0-248 0 0,-1 0-48 0 0,0 0-16 0 0</inkml:trace>
  <inkml:trace contextRef="#ctx0" brushRef="#br0" timeOffset="55">464 1407 1375 3216 3245,'-1'0'128'0'0,"0"1"-128"0"0,1-1 0 0 0,-1 0 0 0 0,1 1 560 0 0,-1-1 88 0 0,-1 2 24 0 0,0-1 0 0 0,-1 2 288 0 0,-1 0 64 0 0,2-1 16 0 0,-1 1 0 0 0,2-1-144 0 0,0-1-24 0 0,1 1-8 0 0,0-1 0 0 0,0 0-96 0 0,2 0-32 0 0,-1-1 0 0 0,2 0 0 0 0,0 0-192 0 0,0-1-32 0 0,0 0-16 0 0,0 0 0 0 0,-1 1-152 0 0,1-2-32 0 0,-1 1-8 0 0,1 0 0 0 0,-2-1-224 0 0,1 1-80 0 0,0-1 0 0 0,-1 0 72 0 0,0 1-72 0 0,-1-1 0 0 0,0 0 0 0 0,0 1 0 0 0,0-1 0 0 0,-1 1 0 0 0,0 0 0 0 0,-1-1 64 0 0,0 0-64 0 0,-1 0 0 0 0,0 1 0 0 0,0 0 0 0 0,0 0 80 0 0,0 1-80 0 0,0 0 96 0 0,0 0-96 0 0,0 1 0 0 0,0 0 0 0 0,1 0 0 0 0,0 0 0 0 0,0 1 80 0 0,-1-1-80 0 0,2 1 64 0 0,-1 0-64 0 0,0 0 112 0 0,1 1-16 0 0,0-1-8 0 0,-1 1 0 0 0,2-1 64 0 0,-1 2 8 0 0,1-1 8 0 0,0 0 0 0 0,1-1-8 0 0,0 0 0 0 0,1 1 0 0 0,-1-1 0 0 0,1-1 16 0 0,0 1 0 0 0,1 0 0 0 0,0-2 0 0 0,0 1-16 0 0,1-1 0 0 0,-1 0 0 0 0,1-1 0 0 0,-1 1-56 0 0,0-2-8 0 0,0 1-8 0 0,0-1 0 0 0,-1 0-24 0 0,1-1-64 0 0,-1 1 96 0 0,0-1-32 0 0,-1 1-64 0 0,0-1 0 0 0,-1-1 0 0 0,0 1 0 0 0,0 0 0 0 0,-1 0 0 0 0,0 0 0 0 0,-1 0 0 0 0,0 0 64 0 0,-1 0-64 0 0,0 1 64 0 0,0-1-64 0 0,-1 2 0 0 0,0 1 0 0 0,1 0 0 0 0,-1 1 0 0 0,0 0 0 0 0,0 1 0 0 0,2 0 0 0 0,-1 1 0 0 0,0 0 0 0 0,0 0-88 0 0,0 2 88 0 0,1-2-64 0 0,0 1 64 0 0,1 0 0 0 0,0-1 0 0 0,1 1 0 0 0,0-1 0 0 0,1 0 0 0 0,1-1 0 0 0,0 0 0 0 0,0 0-288 0 0,1-1-8 0 0,1 0-8 0 0,0-1-5376 0 0,1 0-1072 0 0</inkml:trace>
  <inkml:trace contextRef="#ctx0" brushRef="#br0" timeOffset="56">170 1338 2303 3358 3476,'0'-1'200'0'0,"0"1"-200"0"0,0-1 0 0 0,0 0 0 0 0,0 1 480 0 0,-1 0 48 0 0,1-1 16 0 0,-2-1 0 0 0,0-1 8 0 0,-1 2 8 0 0,0-1 0 0 0,-1 2 0 0 0,1 0-176 0 0,1 0-40 0 0,-1 2-8 0 0,0-1 0 0 0,1 2-16 0 0,0-1-8 0 0,0 1 0 0 0,0 0 0 0 0,1-1 112 0 0,-1 1 24 0 0,2 1 8 0 0,-1-1 0 0 0,1 0 88 0 0,1 1 24 0 0,1 0 0 0 0,-1-2 0 0 0,1 1-72 0 0,1 0-16 0 0,0-1 0 0 0,1 0 0 0 0,0 0-40 0 0,1-1-16 0 0,0-1 0 0 0,0 0 0 0 0,0 0-144 0 0,1-1-32 0 0,-1-1-8 0 0,1-1 0 0 0,-1 2-64 0 0,-1-2-16 0 0,1 0 0 0 0,-1 1 0 0 0,-1-1-72 0 0,0-1-24 0 0,-2 2 0 0 0,1-1 0 0 0,-1 0-64 0 0,-1 0 0 0 0,0 0 0 0 0,-1 0 0 0 0,-1 0 0 0 0,0 1 0 0 0,0-1 64 0 0,-1 1-64 0 0,0 0 0 0 0,0 0 0 0 0,-1 1 0 0 0,1-1 0 0 0,-1 2-224 0 0,1-1 24 0 0,-1 1 0 0 0,1 0 0 0 0,0 1 8 0 0,0-1 8 0 0,0 2 0 0 0,0-1 0 0 0,0 1 88 0 0,0 0 24 0 0,1 0 0 0 0,-1 1 0 0 0,1 0 136 0 0,-1 0 32 0 0,1 0 8 0 0,0 0 0 0 0,1 0 160 0 0,0 0 32 0 0,1 0 8 0 0,0 0 0 0 0,0-1-72 0 0,0 1-8 0 0,1 0-8 0 0,0-1 0 0 0,1 0 40 0 0,-1 0 0 0 0,2 0 8 0 0,-1-1 0 0 0,1 0-88 0 0,0 0-16 0 0,1-2-8 0 0,1 0 0 0 0,-1 0-16 0 0,0-1 0 0 0,1 1 0 0 0,0-2 0 0 0,-1 1-136 0 0,1-1 80 0 0,-1 0-80 0 0,0 0 64 0 0,-2-1-64 0 0,1 1 0 0 0,-2-1 0 0 0,0 0 0 0 0,0 0 0 0 0,-1 1 0 0 0,-1-1 64 0 0,0 1-64 0 0,-1 0 0 0 0,0-1 0 0 0,-2 1 0 0 0,1 0 0 0 0,-1 2 0 0 0,0-1 0 0 0,-1 1 0 0 0,0 0 0 0 0,1 2 0 0 0,-1 0 0 0 0,1 0-96 0 0,0 2 96 0 0,-1 0 0 0 0,1 1 0 0 0,1 0 0 0 0,0 0 0 0 0,0 0 0 0 0,1 1 0 0 0,1 0 0 0 0,1-1 0 0 0,0-1 0 0 0,1 1 0 0 0,0 0 0 0 0,2-1 0 0 0,0 0-624 0 0,2 0-64 0 0</inkml:trace>
  <inkml:trace contextRef="#ctx0" brushRef="#br0" timeOffset="57">1881 1655 6447 2744 1783,'-1'0'576'0'0,"1"0"-464"0"0,0-1-112 0 0,0 1 0 0 0,0 0 736 0 0,0 0 120 0 0,0 0 24 0 0,-2 0 8 0 0,1 0-384 0 0,0 0-80 0 0,0 1-8 0 0,0-1-8 0 0,-1 0-408 0 0,1 1 0 0 0,1 0-72 0 0,-2-1 8 0 0,1 1 64 0 0,1-1 0 0 0,-1 1 0 0 0,1-1 64 0 0,-1 0 320 0 0,1 0 64 0 0,0 0 8 0 0,0 0 8 0 0,0 0-80 0 0,0 0-8 0 0,0 1-8 0 0,1-1 0 0 0,-1 0-232 0 0,0 1-40 0 0,0 0-16 0 0,1 0 0 0 0,-1 1 120 0 0,0 0 24 0 0,0 1 8 0 0,0-1 0 0 0,1 2 32 0 0,0 0 8 0 0,-1 0 0 0 0,1 0 0 0 0,-1 0-176 0 0,0 1-96 0 0,1 1 96 0 0,-1-1-96 0 0,1 0 0 0 0,-1 2 0 0 0,1-2 0 0 0,0 2 0 0 0,-1-1 0 0 0,1 1 0 0 0,-1 0 0 0 0,1 0 0 0 0,-1 0 64 0 0,1 1-64 0 0,1 0 0 0 0,-2 0 0 0 0,1 0 144 0 0,-1 0-24 0 0,1-1-8 0 0,-1 0 0 0 0,1 0 72 0 0,-1 0 8 0 0,0 1 8 0 0,0-2 0 0 0,0 0-80 0 0,0 0-24 0 0,0 0 0 0 0,0 1 0 0 0,0-2-96 0 0,0 1 0 0 0,0 0 0 0 0,0-1 0 0 0,0 0 0 0 0,0-1 0 0 0,0 0 0 0 0,1 0 0 0 0,-1 2 0 0 0,0-1 0 0 0,0 0 0 0 0,0 0 0 0 0,0-1 72 0 0,-1 1-72 0 0,1 0 64 0 0,-1-1-64 0 0,1 0 128 0 0,-1 0-24 0 0,0 1 0 0 0,1 0 0 0 0,0-1 24 0 0,0-1 0 0 0,-1 0 0 0 0,0-1 0 0 0,1 1 16 0 0,1 0 8 0 0,0-1 0 0 0,-1 0 0 0 0,0 0-56 0 0,0 0 0 0 0,1-1-8 0 0,-1 0 0 0 0,1 0-88 0 0,-1 0 64 0 0,1 0-64 0 0,-1 0 64 0 0,0 0-64 0 0,0-1 80 0 0,0 1-80 0 0,0 0 80 0 0,1 0-16 0 0,-1 0-64 0 0,0-1 96 0 0,0 1-32 0 0,0-1-64 0 0,0 1 0 0 0,0 0 72 14-25,0-1-72-14 25,1 1 0 0 0,-1-1 0 0 0,0 1 0 12-25,0 0 64 1 0,1-1-64-13 25,-1 1 0 0 0,0 0 0 0 0,0 0 0 0 0,0 0 0 12-25,0 1 0-12 25,0-1 0 0 0,-1 0 0 0 0,1 1 0 0 0,0-2 0 13-25,-1 1 0-13 25,1 0 0 0 0,-1 0 64 0 0,1-1 8 0 0,0 1 0 0 0,0-1 0 0 0,0 0-72 0 0,0 0 80 0 0,0 0-80 0 0,0 0 80 0 0,0 0-80 0 0,0-1 0 0 0,0 1 0 0 0,1-1 0 0 0,-1 1 0 11-25,0 0 0-11 25,0 0 64 0 0,0 0-64 0 0,2-5 0 0 0,-2 4 0 0 0,1 0 0 0 0,-1 0 0 0 0,0 0 0 0 0,1 1 0 0 0,-1 0 0 0 0,0-1 0 0 0,1 0 0 0 0,-1 1 0 0 0,0 0 0 0 0,0 0 0 0 0,0 0 0 0 0,0-1 0 0 0,0 1 0 0 0,0 0 0 0 0,0-1 0 0 0,1 0 0 0 0,-1 0 0 0 0,0 0 0 0 0,0 0 0 0 0,0 1 0 0 0,0-1 0 0 0,0-1 0 0 0,0 2 0 0 0,0-2 0 0 0,0 2 0 0 0,0-2 0 0 0,1 2 0 0 0,-1-1 0 0 0,0 0 0 0 0,0 1 0 0 0,0-1 0 0 0,0 0 0 0 0,0 1 0 0 0,0-1 0 0 0,0 1 0 0 0,0-1 0 0 0,0 0 0 0 0,-1 1 0 0 0,1-1 0 0 0,0 0 0 0 0,-1 0 0 0 0,1 0 0 0 0,-1 1 0 0 0,0-1 0 0 0,0 0 0 0 0,1 0 0 0 0,-1 1 0 0 0,1-1 0 0 0,-1 0 0 0 0,0 1 0 0 0,1-2 0 0 0,-1 2 0 0 0,1-1 0 0 0,-1 1 0 0 0,1 0 0 0 0,-1 0 0 0 0,1-1 0 0 0,0 0 0 0 0,-2 1 0 0 0,2 0 0 0 0,-1 0 0 0 0,1 0 0 0 0,-1 0 0 0 0,1 0 0 0 0,-1 0 0 0 0,1 0 0 0 0,-1 0 0 0 0,0 0 0 0 0,0 0 0 0 0,0 1 0 0 0,1-1-72 0 0,-1 1 72 0 0,-1-1 0 0 0,1 0 0 0 0,0 1-72 0 0,0-1 72 0 0,-1 1 0 0 0,1 0-72 0 0,0-1 72 0 0,-1 2-96 0 0,0-1 96 0 0,1 1-96 0 0,-1-1 96 0 0,1 1 0 0 0,0-1-72 0 0,0 1 72 0 0,0-1 0 0 0,1 1 0 0 0,-1 0 0 0 0,1 0 0 0 0,0 0-64 0 0,0 0 64 0 0,0 0 0 0 0,1 0 0 0 0,-1 1 0 0 0,0-1 0 0 0,1 0 0 0 0,-1 1 0 0 0,1-1 0 0 0,-1 1 0 0 0,1 0 0 0 0,-1-1 0 0 0,1 1 0 0 0,0-1 0 0 0,0 1 0 0 0,0 0 0 0 0,0 0 0 0 0,1-1 0 0 0,-1 1 0 0 0,1-1 0 0 0,0 0 0 0 0,0 0 0 0 0,0 0 0 0 0,0-1 0 0 0,0 2 96 0 0,1-2 0 0 0,-1 1 0 0 0,1-2 0 0 0,-1 1-24 0 0,1 0 0 0 0,-1 0 0 0 0,0-1 0 0 0,0 1-72 0 0,1-1 64 0 0,-2-1-64 0 0,1 1 64 0 0,0 0-64 0 0,-1 0 0 0 0,1 0 0 0 0,-1-1 64 0 0,-1-1-64 0 0,1 2 0 0 0,0-2 0 0 0,0 1 64 0 0,-1 0-64 0 0,1 0 0 0 0,-1-1 0 0 0,0 0 64 0 0,0 0-64 0 0,0 0 0 11-25,-1 0 72-11 25,1-1-72 0 0,-1 1 0 0 0,1-2 0 0 0,-1 2 0 0 0,1-1 64 0 0,-1 0-64 0 0,1 1 0 0 0,-1 0 0 0 0,0-1 0 0 0,0 1 0 0 0,0 0 0 0 0,0 0 0 0 0,0 0 0 0 0,0 0 0 0 0,-1 0 0 0 0,1 1-72 0 0,-1-1 72 0 0,0 0 0 0 0,0 1 0 0 0,0 0 0 0 0,0-1 0 11-25,0 0-80-11 25,0 2 80 0 0,-1-1 0 0 0,1 0-72 0 0,0 1 72 0 0,0 0-104 0 0,-1 0 40 0 0,1 0 64 0 0,-1 1-96 0 0,1-1 96 0 0,0 1-96 0 0,0-1 96 0 0,1 0-96 0 0,-1 2 96 0 0,1-1-96 0 0,-1 0 96 0 0,1 0-96 0 0,-1 1 96 0 0,1-1-80 0 0,-1 1 80 0 0,1 1 0 0 0,1-1-72 0 0,-1 1 72 0 0,1 0 0 0 0,-1 0 0 0 0,1 0 0 0 0,0 1 0 0 0,0-1 0 0 0,0 0 0 0 0,1 0 0 0 0,0 0 0 0 0,0 0 0 0 0,1-1 0 0 0,-1 1 0 0 0,0-1 0 0 0,2-1 0 0 0,-2 1 0 0 0,2 0 0 0 0,-1-1 0 0 0,0 0 0 0 0,0 1 0 0 0,2-1 96 0 0,-2 0-32 0 0,1-1 0 0 0,0 0 0 0 0,-1 0 0 0 0,2 0 0 0 0,-2-1 0 0 0,1 1-64 0 0,-1-1 0 0 0,0 1 64 0 0,0-2-64 0 0,1 1 64 0 0,-2-1-64 0 0,0 1 64 0 0,1 0-64 0 0,-2-1 0 0 0,1 0 72 0 0,-2 0-72 0 0,1 0 0 0 0,-1 0 64 0 0,0 0-64 0 0,0 1 0 0 0,0-1 0 0 0,-1-1 0 0 0,0 0 0 0 0,-1 0 0 0 0,1 1 0 0 0,-1-1 0 0 0,1 0 0 0 0,0 2-96 0 0,0-1 24 0 0,0 1-8 0 0,0-1 0 0 0,1 1 0 0 0,-1 0 0 0 0,1 0 16 0 0,0 1 0 0 0,0 0 0 0 0,0 0 0 0 0,-1 1 64 0 0,1-1-80 0 0,1 1 80 0 0,-1 0-80 0 0,0 1 80 0 0,0 0 0 0 0,0 0 0 0 0,0 0-64 0 0,1 1 64 0 0,-1 0 0 0 0,1 0 0 0 0,0 1 0 0 0,-1-1 0 0 0,1 0 0 0 0,0 0 0 0 0,1 0 64 0 0,-1 0-64 0 0,1-1 0 0 0,0 0 0 0 0,0 0 64 0 0,1-1-64 0 0,-1 1 0 0 0,1-2 0 0 0,0 1 64 0 0,0 1 0 0 0,1-1 0 0 0,0 0 0 0 0,0-1 0 0 0,0 0-64 0 0,0 0 88 0 0,0 0-88 0 0,0-2 96 0 0,-1 1-96 0 0,1 0 0 0 0,-1 0 0 0 0,1 1 0 0 0,-2-2 0 0 0,1 0 0 0 0,-1 1 64 0 0,0-1-64 0 0,0 0 0 0 0,0 0 0 0 0,0 0 0 0 0,-1-1 0 0 0,1 0 0 0 0,-1 0 0 0 0,-1 0 0 0 0,0 0 0 0 0,1-1 0 0 0,-1 0 0 0 0,0 0 0 0 0,-1 1 64 0 0,0-1-64 0 0,1 1 0 0 0,-1 0 0 0 0,1 0 0 0 0,0 1 0 0 0,-1 0 0 0 0,0 0 0 0 0,1 0 0 0 0,0 1 0 0 0,-1 0 0 0 0,1 1 0 0 0,-1 0 0 0 0,1 0 0 0 0,-1 0 0 0 0,1 0 72 0 0,-1 1-72 0 0,0 1 0 0 0,0-1 0 0 0,0 1 0 0 0,0 0-64 0 0,0 1-200 0 0,0-1-40 0 0,1-1-8 0 0,0 1-8608 0 0</inkml:trace>
  <inkml:trace contextRef="#ctx0" brushRef="#br0" timeOffset="58">2016 1990 919 2719 1369,'0'0'80'0'0,"0"0"-80"0"0,0 0 0 0 0,0 0 0 0 0,0 0 392 0 0,0 0 64 0 0,0 0 16 0 0,0 0 0 0 0,0 0 240 0 0,1 0 56 0 0,-1 0 0 0 0,0 0 8 0 0,0 0 136 0 0,0 0 24 0 0,0 0 8 0 0,6 0 0 0 0,-4 0-152 0 0,0 0-32 0 0,0 1-8 0 0,0-1 0 0 0,0-1-184 0 0,0 1-40 0 0,1 0-8 0 0,-1-1 0 0 0,1 1-136 0 0,-1 0-24 0 0,0 0-8 0 0,1 0 0 0 0,-1-1-64 0 0,1 0-8 0 0,-1 1-8 0 0,0 0 0 0 0,0 0-64 0 0,0-1-16 0 0,-1 1 0 0 0,1 0 0 0 0,0 0-192 0 0,-1 0 0 0 0,0 0 0 0 0,-1-1 0 0 0,1 1 0 0 0,-1-1 0 0 0,0 1 0 0 0,0 0 0 0 0,0 0 0 0 0,0 0 0 0 0,0 0 0 0 0,0 0 0 0 0,0 0-128 0 0,0 0 32 0 0,0 0 0 0 0,0 0 8 0 0,0 0-296 0 0,0 0-56 0 0,-5-3-8 0 0,4 3-8 0 0,0 0-96 0 0,-2-1-24 0 0,1 1 0 0 0,0 0 0 0 0,0 0 160 0 0,-1 1 24 0 0,1-1 8 0 0,-1 0 0 0 0,1 0 208 0 0,-1 1 48 0 0,1 0 0 0 0,-1 0 8 0 0,1 0 24 0 0,0 0 0 0 0,0-1 0 0 0,-1 1 0 0 0,1 1-48 0 0,0-1-8 0 0,0 0 0 0 0,1 1 0 0 0,-1-1 80 0 0,0 1 72 0 0,0 0-104 0 0,0-1 40 0 0,1 1 200 0 0,-1-1 48 0 0,0 2 8 0 0,1-1 0 0 0,-1 0 224 0 0,1-1 56 0 0,0 2 8 0 0,0-1 0 0 0,-1 1-88 0 0,1-1-8 0 0,1 0-8 0 0,-1 0 0 0 0,0 1-104 0 0,0-1-16 0 0,1-1-8 0 0,0 1 0 0 0,0-1-40 0 0,0 0-8 0 0,1 0 0 0 0,-1 0 0 0 0,1-1 0 0 0,0 1 0 0 0,0 0 0 0 0,-1-1 0 0 0,2 0-8 0 0,-1 1 0 0 0,-1-1 0 0 0,1 0 0 0 0,0 0-8 0 0,1 1-8 0 0,-1-1 0 0 0,0 0 0 0 0,0 0 16 0 0,1 1 0 0 0,-1-1 0 0 0,1 1 0 0 0,0-1-48 0 0,0 1-8 0 0,0 0 0 0 0,0-1 0 0 0,0 1-64 0 0,0 0-8 0 0,0 0-64 0 0,0 0 96 0 0,-1 0-96 0 0,0 1 0 0 0,1-1 0 0 0,-1 1 0 0 0,1 0 0 0 0,-2-1 0 0 0,2 1 0 0 0,-2 0 0 0 0,1-1 0 0 0,-1 1 0 0 0,1 0 0 0 0,-1 0 0 0 0,1-1 0 0 0,-1 1 0 0 0,0 0 0 0 0,0-1 72 0 0,0 1 0 0 0,-1 0 0 0 0,1-1 0 0 0,-1 1 0 0 0,1-1-8 0 0,-1 1 0 0 0,-1-1 0 0 0,1 1 0 0 0,0 0-64 0 0,-2 1 64 0 0,1-2-64 0 0,0 2 64 0 0,0-1 16 0 0,-1 1 0 0 0,1 0 0 0 0,0-2 0 0 0,-1 1 0 0 0,1 0 0 0 0,0 1 0 0 0,-1-2 0 0 0,1 1-80 0 0,1 0 0 0 0,-2-1 0 0 0,2 0 64 0 0,0 0-64 0 0,-1 0 0 0 0,1-1 0 0 0,1 0 0 0 0,0 0-240 0 0,0 0-16 0 0,0-1 0 0 0,0 0 0 0 0,1 0-584 0 0,-1-1-120 0 0,2 0-32 0 0,-1 0-3864 0 0,1-1-776 0 0</inkml:trace>
  <inkml:trace contextRef="#ctx0" brushRef="#br0" timeOffset="59">2117 2008 9215 2630 1273,'-1'1'408'0'0,"0"-1"80"0"0,0 0-392 0 0,0 1-96 0 0,1-1 0 0 0,0 1 0 0 0,0 0-112 0 0,0 0-48 0 0,0 1 0 0 0,0 1-8 0 0,0 1-8 0 0,0 1 0 0 0,0 0 0 0 0,-1 0 0 0 0,1 0 976 0 0,0 0 200 0 0,0 0 40 0 0,0-1 8 0 0,1-1 200 0 0,-1 2 32 0 0,2-2 16 0 0,-1-1 0 0 0,1 1-624 0 0,0-2-120 0 0,1 1-24 0 0,0-1-8 0 0,0-1-328 0 0,0 0-64 0 0,0-1-8 0 0,0 0-8 0 0,0 0 24 0 0,0-1 8 0 0,1 0 0 0 0,-2 0 0 0 0,1-1 32 0 0,-1 0 8 0 0,1 0 0 0 0,-1 0 0 0 0,0-1-64 0 0,-1 0-16 0 0,0 1 0 0 0,0-1 0 0 0,-1 1-32 0 0,0-1-8 0 0,-1 1 0 0 0,-1 0 0 0 0,0 0-64 0 0,0 1 0 0 0,-2-1 0 0 0,-1 0 0 0 0,0 0 0 0 0,0 2-88 0 0,-2-1 8 0 0,1 1 0 0 0,-2 1-256 0 0,2-1-48 0 0,0 1-16 0 0,-1 0 0 0 0,1 0-120 0 0,0 0-24 0 0,1-1-8 0 0,1 1-4680 0 0,0-1-936 0 0</inkml:trace>
  <inkml:trace contextRef="#ctx0" brushRef="#br0" timeOffset="60">1874 2074 2303 2869 1262,'-1'-1'200'0'0,"1"1"-200"0"0,0-1 0 0 0,0 1 0 0 0,0 0 728 0 0,0 0 104 0 0,0-1 16 0 0,0 0 8 0 0,0 0 8 0 0,-1 0 8 0 0,1 0 0 0 0,-1 0 0 0 0,1 1 104 0 0,0-1 16 0 0,0 1 8 0 0,-1 0 0 0 0,1 0-136 0 0,-1 0-32 0 0,1 0-8 0 0,0 0 0 0 0,0 0-192 0 0,0 0-40 0 0,1 1-8 0 0,-1 0 0 0 0,0 1-360 0 0,1 0-64 0 0,-1 1-24 0 0,1 1 0 0 0,0 0-48 0 0,0 1-16 0 0,0 0 0 0 0,-1 1 0 0 0,1 2 16 0 0,-1 1 0 0 0,0 0 0 0 0,0 1 0 0 0,0 0 16 0 0,0 0 8 0 0,0 0 0 0 0,-1 1 0 0 0,1-2 56 0 0,-1 1 16 0 0,0 0 0 0 0,0-1 0 0 0,0 0 8 0 0,1 0 8 0 0,0 2 0 0 0,0-1 0 0 0,0 0-48 0 0,0-1-16 0 0,0 1 0 0 0,0-1 0 0 0,0 0-56 0 0,0-1-16 0 0,0-1 0 0 0,0 0 0 0 0,0 0 0 0 0,0 0 0 0 0,1 0 0 0 0,0-1 0 0 0,-1 0-64 0 0,1 0 80 0 0,0 0-80 0 0,-1-1 80 0 0,0 0-80 0 0,1-1 0 0 0,-1 0 72 0 0,1 0-72 0 0,-1-1 0 0 0,1 0 64 0 0,-1-1-64 0 0,0 1 0 0 0,1-2 0 0 0,0 0 0 0 0,-1 0 0 0 0,0 0 64 0 0,0 0-64 0 0,0-1 0 0 0,0 0 0 0 0,0 0 64 0 0,0 0-64 0 0,0 0 0 0 0,0 0 0 0 0,0-1 0 0 0,0 1 0 0 0,0 0 64 0 0,0 0-64 0 0,0 0 0 0 0,0 0 0 0 0,-4-4 0 0 0,4 3 0 8-25,-1 0 64-8 25,0 0-64 10-29,0-2 0-3 4,-1 1 0-7 25,1 1 0 8-28,-1-2-80-8 28,0-1 80 0 0,1 0-96 0 0,-2 0 96 0 0,0 0-136 0 0,1 0 24 0 0,1 2 8 0 0,-1-1 0 9-26,0-1 8-9 26,-1-1 0 0 0,-1 0 0 0 0,1-1 0 0 0,-1 0 96 0 0,0 1-72 0 0,0 0 72 0 0,-1 0-64 0 0,1 1 64 0 0,0 0 0 0 0,-1-1 0 0 0,1 1 0 0 0,0-1 0 0 0,0 0 0 0 0,0 1 0 0 0,1 0 0 0 0,0 0 0 0 0,0 0 0 0 0,0 0 0 0 0,0 1 0 0 0,0 0-80 0 0,1 1 80 0 0,0 0-96 0 0,0 0 96 0 0,0 0-104 0 0,0 0 32 0 0,0 1 8 0 0,0 0 0 0 0,1 0 64 0 0,0 0-96 0 0,-1 1 96 0 0,1-1-96 0 0,0 1 96 0 0,1 0 0 0 0,-1-1 0 0 0,0 1-64 0 0,1-1 64 0 0,-1 1 0 0 0,1-1 0 0 0,-1 1 0 0 0,1 0 0 0 0,0-1 0 0 0,0 0 0 0 0,0 1 0 0 0,1-1 0 0 0,-1 1 0 0 0,1-1 0 0 0,0 0 0 0 0,0 1 0 0 0,0-1 0 0 0,0 1 0 0 0,2 0 0 0 0,-2-1 0 0 0,2 1 0 0 0,-1 0-64 0 0,1 0 64 0 0,0 0 0 0 0,1-1 0 0 0,0 1 0 0 0,0 0 64 0 0,1 0-64 0 0,0 0 0 0 0,0 0 0 0 0,1 1 0 0 0,0-1 0 0 0,-1 0 0 0 0,2-1 0 0 0,1 1 0 0 0,0 0 112 0 0,-1-1 16 0 0,-1 1 0 0 0,1-1 0 0 0,2 0-128 0 0,1 0 0 0 0,-1 0 0 0 0,0 0 0 0 0,-1 1 96 0 0,-1-1-32 0 0,0 1-64 0 0,-1 0 96 0 0,-2 0-96 0 0,1 0 0 0 0,0 1 0 0 0,0 0 0 0 0,-1 0 0 0 0,0-1 0 0 0,0 1 64 0 0,-1 0-64 0 0,1 0 64 0 0,-1 0-64 0 0,1 0 88 0 0,-1 0-88 0 0,-1-1 88 0 0,0 1-88 0 0,-1-1 80 0 0,0 0-80 0 0,1 1 0 0 0,-2 0 64 0 0,0-1-64 0 0,0 0 0 0 0,0 0 0 0 0,0 0 64 0 0,0 0-64 0 0,0 0 0 0 0,0 0 104 0 0,0 0-24 0 0,0 1-8 0 0,0-1 0 0 0,0 0-72 0 0,0 0 0 0 0,0 0 72 0 0,0 0-72 0 0,0 0 0 0 0,0 0 0 0 0,0 0 0 0 0,0 0 0 0 0,0 0 0 0 0,0 0 0 0 0,0 0 0 0 0,0 0 0 0 0,-5 2 0 0 0,4-1 0 0 0,-1 1 0 0 0,1-1 0 0 0,-2 1 0 0 0,2 0 0 0 0,-1 0 0 0 0,0 0-64 0 0,-1 0 64 0 0,1-1 0 0 0,0 1 0 0 0,0 0 0 0 0,0 0 0 0 0,-1 0 0 0 0,1 1 0 0 0,-1 0 0 0 0,0 0 0 0 0,0 1 0 0 0,0 0 0 0 0,0 0 0 0 0,0 1 0 0 0,-1 0 0 0 0,1 1 0 0 0,0 0 0 0 0,-1 0 0 0 0,0 0 0 0 0,1 1 0 0 0,-1-1 0 0 0,0 0 0 0 0,0 1 0 0 0,0-1 0 0 0,0 1 0 0 0,-1-1 0 0 0,0 2 0 0 0,1-2 0 0 0,-1 0 64 0 0,1 0-64 0 0,1-1 64 0 0,-1 0-64 0 0,0 0 64 0 0,1-1-64 0 0,0 0 64 0 0,0-1-64 0 0,0 0 64 0 0,1-1-64 0 0,1 0 64 0 0,-1 0-64 0 0,1-1 64 0 0,0 0-64 0 0,1 0 0 0 0,-1-1 64 0 0,1 0-64 0 0,-1 0 0 0 0,1 0 0 0 0,0 0 0 0 0,0 0 0 0 0,1 0-96 0 0,0-1-32 0 0,-1 0-8 0 0,2-1-6208 0 0,0-1-1240 0 0</inkml:trace>
  <inkml:trace contextRef="#ctx0" brushRef="#br0" timeOffset="61">2056 2294 8287 2708 1105,'-1'-1'736'0'0,"1"1"-584"0"0,0 0-152 0 0,0 0 0 0 0,0-1 584 0 0,0 1 88 0 0,0-1 24 0 0,0 0 0 0 0,-1 1 80 0 0,1-2 24 0 0,-1 2 0 0 0,0-1 0 0 0,1 1-128 0 0,-1 0-32 0 0,1 0 0 0 0,-1 0 0 0 0,1 0-104 0 0,-1 0-24 0 0,1 0-8 0 0,0 0 0 0 0,0 0-128 0 0,0 0-24 0 0,0 0-8 0 0,0 0 0 0 0,0 1-168 0 0,1-1-32 0 0,-1 2-8 0 0,0-1 0 0 0,1 1-72 0 0,-1 1-64 0 0,1-1 96 0 0,-1 1-96 0 0,0 1 128 0 0,2-1-24 0 0,-2 2-8 0 0,1-1 0 0 0,-1 1-16 0 0,1 0-8 0 0,-1-2 0 0 0,1 1 0 0 0,-1 3 8 0 0,1-1 0 0 0,0 3 0 0 0,-1-1 0 0 0,1 1-80 0 0,-1-1 96 0 0,0 1-96 0 0,1-2 96 0 0,-1 2-96 0 0,0-2 96 0 0,0-1-96 0 0,-1 0 96 0 0,1 1-32 0 0,0 0 0 0 0,0-1 0 0 0,0-1 0 0 0,0-1-64 0 0,0 1 0 0 0,1-2 0 0 0,-1-1 0 0 0,0 0 0 0 0,1-1 0 0 0,-1 0-96 0 0,1-1 96 0 0,-1 0-656 0 0,0-1-72 0 0,0-1-8 0 0,0-1-7856 0 0</inkml:trace>
  <inkml:trace contextRef="#ctx0" brushRef="#br0" timeOffset="62">2038 2329 1839 2762 962,'-1'-4'80'0'0,"1"1"16"0"0,0 0-96 0 0,0 0 0 0 0,0 1 0 0 0,1 1 0 0 0,-1-1 560 0 0,2-1 88 0 0,-1-2 24 0 0,0-1 0 0 0,2-1 272 0 0,-1 1 56 0 0,0 1 16 0 0,0 0 0 0 0,1 1 232 0 0,-1 0 56 0 0,0 1 8 0 0,0 0 0 0 0,1 0-128 0 0,-1 0-32 0 0,1 1 0 0 0,0 0 0 0 0,0-1-512 0 0,-1 2-96 0 0,2 0-32 0 0,-1 0 0 0 0,-1 1-392 0 0,0 0-120 0 0,0 1 0 0 0,0 1 64 0 0,0 0-160 0 0,-1 0-32 0 0,0 3-8 0 0,0-1 0 0 0,-1 1-8 0 0,0 1 0 0 0,0 1 0 0 0,-2-2 0 0 0,2 2 144 0 0,-1-2 112 0 0,0 1-16 0 0,-1 0-8 0 0,1-1 8 0 0,-1 0 0 0 0,0 0 0 0 0,1 0 0 0 0,-1-1-96 0 0,0 1 0 0 0,0-1 0 0 0,0 1 64 0 0,-1-1-64 0 0,0 0 0 0 0,1 0 0 0 0,-1 0 0 0 0,1 0 0 0 0,-1-1 64 0 0,2 0-64 0 0,-2-1 0 0 0,2 1 64 0 0,0-2-64 0 0,-1 1 64 0 0,1 0-64 0 0,0-2 0 0 0,1 1 0 0 0,-1-1 0 0 0,1 0 0 0 0,0 0-160 0 0,0 0-80 0 0,1 0-16 0 0,-1-1-5096 0 0,2 0-1024 0 0</inkml:trace>
  <inkml:trace contextRef="#ctx0" brushRef="#br0" timeOffset="63">2124 2377 11975 2818 912,'-1'-1'528'0'0,"1"1"112"0"0,-1-1-512 0 0,1 1-128 0 0,0 0 0 0 0,0 0 0 0 0,1-1 456 0 0,-1 1 64 0 0,0 0 16 0 0,0-1 0 0 0,0 1 40 0 0,0 0 0 0 0,0 0 8 0 0,0 0 0 0 0,0 0-240 0 0,-2 6-56 0 0,2-3 0 0 0,-1 1-8 0 0,1 0-192 0 0,0 0-88 0 0,0 1 80 0 0,0 0-80 0 0,-1 1 0 0 0,0 0 0 0 0,1 0 0 0 0,-1-1 0 0 0,1 1 0 0 0,0-1 0 0 0,0 0 0 0 0,-1 0 0 0 0,1 0 96 0 0,0-1 16 0 0,0-1 8 0 0,0 1 0 0 0,1-2 40 0 0,-1 0 0 0 0,1 0 8 0 0,-1-1 0 0 0,2 0-96 0 0,-2 0-72 0 0,1-1 96 0 0,1 0-96 0 0,0 0 136 0 0,-1 0-24 0 0,2-1-8 0 0,-1 0 0 0 0,1 0 40 0 0,0 0 8 0 0,0 0 0 0 0,0 0 0 0 0,0-1 16 0 0,0 1 8 0 0,0 0 0 0 0,0 0 0 0 0,0-1-8 0 0,-1 2 0 0 0,0-1 0 0 0,1 0 0 0 0,-1 1-56 0 0,-1 0-16 0 0,1 0 0 0 0,-1-1 0 0 0,0 1-96 0 0,0 0 0 0 0,0 1 64 0 0,-1-1-64 0 0,1 0 0 0 0,-1 0 0 0 0,0 0 0 0 0,0 0 0 0 0,0 0 0 0 0,0 1 0 0 0,0-1 0 0 0,0 0 0 0 0,0-1 0 0 0,0 1-80 0 0,0 0 16 0 0,0 0 0 0 0,0 0-616 0 0,0 0-120 0 0,0 0-32 0 0,2-5-7512 0 0</inkml:trace>
  <inkml:trace contextRef="#ctx0" brushRef="#br0" timeOffset="64">2210 2408 4143 2691 891,'0'0'368'0'0,"0"0"-296"0"0,0 0-72 0 0,0 0 0 0 0,0 0 152 0 0,0 0 8 0 0,1 0 8 0 0,-1-1 0 0 0,1 1 168 0 0,-1 0 32 0 0,2 0 8 0 0,-2 0 0 0 0,0 0 384 0 0,0 0 72 0 0,4-2 24 0 0,-3 2 0 0 0,1 0 8 0 0,-1 0 0 0 0,1 0 0 0 0,-1 0 0 0 0,0 0-224 0 0,1 0-48 0 0,0 0-8 0 0,-1 0 0 0 0,1 0-56 0 0,0 0-16 0 0,1 0 0 0 0,-1 0 0 0 0,1-1-96 0 0,-1 1-32 0 0,1-2 0 0 0,0 1 0 0 0,0 1-176 0 0,0-2-40 0 0,-1 1-8 0 0,0 0 0 0 0,0 0-160 0 0,-1 0 72 0 0,1 0-72 0 0,-1 1 0 0 0,0-1 0 0 0,0 1 0 0 0,-1 0 0 0 0,0 0 0 0 0,0 0 0 0 0,0 0 0 0 0,0 0 0 0 0,-1 0 0 0 0,0 0 0 0 0,0 0 0 0 0,1 0 0 0 0,0 0 0 0 0,0 0 0 0 0,-6 0 0 0 0,4 1-120 0 0,0-1 40 0 0,0 0-328 0 0,0 0-64 0 0,0 0-8 0 0,0 0-8 0 0,-1 1-120 0 0,1 0-16 0 0,0-1-8 0 0,0 1 0 0 0,1-1 136 0 0,-1 1 24 0 0,0 0 8 0 0,0-1 0 0 0,0 2 296 0 0,1-2 56 0 0,0 1 16 0 0,-1-1 0 0 0,0 2 96 0 0,1-2 0 0 0,-1 1 0 0 0,1 0 0 0 0,0 0 0 0 0,-1 1 104 0 0,1-1-32 0 0,0 0-8 0 0,0 0 16 0 0,-1 0 0 0 0,1 0 0 0 0,0 0 0 0 0,1 0-8 0 0,-1 0 0 0 0,0 0 0 0 0,1 0 0 0 0,-1 0 32 0 0,1 0 8 0 0,-1 0 0 0 0,1 1 0 0 0,-1-1 96 0 0,0 1 16 0 0,0 0 8 0 0,0-1 0 0 0,1 1 72 0 0,-1 0 16 0 0,0 0 0 0 0,1 0 0 0 0,0-1-64 0 0,0 0 0 0 0,0 0-8 0 0,0 0 0 0 0,0-1-128 0 0,0 1-24 0 0,1-1-8 0 0,0 0 0 0 0,0 0-16 0 0,1-1 0 0 0,-1 1 0 0 0,0-1 0 0 0,1 0 88 0 0,0 0 24 0 0,1 1 0 0 0,-2-1 0 0 0,2 0 16 0 0,0 0 8 0 0,0 1 0 0 0,-1-1 0 0 0,0 0 48 0 0,0 1 0 0 0,1 0 8 0 0,-1 0 0 0 0,-1 0-104 0 0,2 0-32 0 0,-2 0 0 0 0,1 0 0 0 0,0 1-128 0 0,-1 0 80 0 0,1 0-80 0 0,-1-1 64 0 0,1 1-64 0 0,-1 0 0 0 0,0 0 0 0 0,0-1 64 0 0,0 2-64 0 0,-1-2 0 0 0,1 1 72 0 0,0 0-72 0 0,0 0 0 0 0,-1 0 72 0 0,1 0-72 0 0,0 0 0 0 0,-1 0 64 0 0,1 1-64 0 0,0 0 0 0 0,-1-1 0 0 0,0 2 64 0 0,0-1-64 0 0,0 1 0 0 0,-1 0 0 0 0,1 0 88 0 0,-1 0-88 0 0,0-1 80 0 0,0 1-80 0 0,-1-1 88 0 0,1 0-88 0 0,0 0 96 0 0,0 1-96 0 0,-2 0 0 0 0,2-1 0 0 0,-2 0 0 0 0,1 0 0 0 0,0 1 0 0 0,-1-1 0 0 0,0-1 0 0 0,1 1 0 0 0,-1 0 0 0 0,0 0 0 0 0,0-1 0 0 0,0 1 0 0 0,1-1 0 0 0,0 0 64 0 0,0-1-64 0 0,1 1 0 0 0,-1-1 96 0 0,0 0-32 0 0,1 0 0 0 0,0 0-64 0 0,0 0 0 0 0,1-1 0 0 0,-1 1 0 0 0,1 0 0 0 0,-1 0 0 0 0,1 0 0 0 0,-1 0 0 0 0,1 0-96 0 0,0-1-104 0 0,0 1-24 0 0,0-1 0 0 0,0 1 0 0 0,1-1-424 0 0,0 0-88 0 0,0 0-24 0 0,0-1-7160 0 0</inkml:trace>
  <inkml:trace contextRef="#ctx0" brushRef="#br0" timeOffset="65">2296 2417 11055 2615 840,'-3'4'488'0'0,"1"-1"104"0"0,0-1-472 0 0,1-1-120 0 0,0 0 0 0 0,1 1 0 0 0,0-1 240 0 0,-1 1 24 0 0,0 2 8 0 0,-1 0 0 0 0,1 2 0 0 0,0-1 0 0 0,1 0 0 0 0,0 0 0 0 0,0-1 168 0 0,0 0 32 0 0,1-1 8 0 0,1 0 0 0 0,-1-1 168 0 0,1 0 40 0 0,1-1 8 0 0,-1 0 0 0 0,1-1-264 0 0,-1 0-48 0 0,1 0-16 0 0,-1 0 0 0 0,2 0-88 0 0,-1-2-24 0 0,1 1 0 0 0,-1-1 0 0 0,0 1-72 0 0,0-1-24 0 0,0-1 0 0 0,-1 2 0 0 0,0-2-32 0 0,1 2-16 0 0,-2-1 0 0 0,1 0 0 0 0,-2 0-112 0 0,2 0-64 0 0,-2 0 64 0 0,0 0-104 0 0,0 1 104 0 0,0-2 0 0 0,0 0 0 0 0,-1 1 0 0 0,0-2 0 0 0,1 1 64 0 0,-1 1-64 0 0,0-1 80 0 0,0 0-16 0 0,-1-1-64 0 0,0 0 96 0 0,1 2-32 0 0,-1-1-64 0 0,0 1 0 0 0,-1 0 0 0 0,2 1 0 0 0,-2 0 0 0 0,1 0 0 0 0,-1 1-80 0 0,1-1 80 0 0,-2 1 0 0 0,1 1 0 0 0,0-1 0 0 0,-1 1 0 0 0,1-1-96 0 0,0 1-56 0 0,0 0-8 0 0,1-1 0 0 0,0 1-480 0 0,1-1-104 0 0,1 0-24 0 0,0 0-7360 0 0</inkml:trace>
  <inkml:trace contextRef="#ctx0" brushRef="#br0" timeOffset="66">1551 1956 1839 2715 1769,'0'-1'160'0'0,"0"1"-160"0"0,0 0 0 0 0,0-1 0 0 0,0 0 416 0 0,0 1 56 0 0,0 0 8 0 0,0-2 0 0 0,0 1 400 0 0,-1-1 80 0 0,1 1 24 0 0,-1 0 0 0 0,0 1-16 0 0,1-1 0 0 0,-1 0 0 0 0,1 1 0 0 0,-1 0-192 0 0,1 0-40 0 0,-1-1 0 0 0,1 1-8 0 0,0 1-288 0 0,0-1-56 0 0,0 2-16 0 0,0-2 0 0 0,0 0-272 0 0,0 0-96 0 0,0 0 0 0 0,0 0 72 0 0,0 0-72 0 0,3 6 0 0 0,-1-3 0 0 0,-1 0-88 0 0,1 0 88 0 0,0 1 0 0 0,0 0 0 0 0,0 1 0 0 0,-1-1 168 0 0,1 1 0 0 0,0 1 0 0 0,-1-2 0 0 0,0 1 56 0 0,1-1 0 0 0,0 1 8 0 0,0 0 0 0 0,0-2-136 0 0,-1 1-24 0 0,1-1-8 0 0,0 0 0 0 0,-1 1-64 0 0,1-1 0 0 0,0-2 0 0 0,-1 2 0 0 0,2-1 0 0 0,-2 0 0 0 0,0-1 72 0 0,1 0-72 0 0,-1 0 128 0 0,0-1 0 0 0,1 1-8 0 0,-1-1 0 0 0,0-1 40 0 0,-1 0 16 0 0,1 1 0 0 0,-1-2 0 0 0,2 1 104 0 0,-2-2 16 0 0,1 2 8 0 0,-1-2 0 0 0,1 0-64 0 0,-1-2-16 0 0,0-1 0 0 0,1 0 0 0 0,-1 1-72 0 0,0 0-24 0 0,1-1 0 0 0,0 0 0 0 0,0 0-8 0 0,0 0-8 0 0,0 1 0 0 0,1 0 0 0 0,-1 0-40 0 0,0 1-8 0 0,0 0 0 0 0,0 1 0 0 0,0 0-64 0 0,-1 0 64 0 0,1 0-64 0 0,-1 1 64 0 0,0-1-64 0 0,0 2 0 0 0,1-1 0 0 0,-1 1 0 0 0,0-1 0 0 0,0 1 0 0 0,0 0 64 0 0,0 0-64 0 0,0-1 0 0 0,0 1 0 0 0,0 0 0 0 0,0 0 0 0 0,0 0 0 0 0,0 1 0 0 0,0-1-80 0 0,0 0 80 0 0,0 1-544 0 0,1-1-64 0 0,0 0-16 0 0,0 1-7824 0 0</inkml:trace>
  <inkml:trace contextRef="#ctx0" brushRef="#br0" timeOffset="67">1660 1989 4143 2666 1701,'0'0'368'0'0,"0"0"-296"0"0,0 0-72 0 0,0 0 0 0 0,0 0 640 0 0,0 0 104 0 0,-1 0 24 0 0,1 0 8 0 0,0 0-104 0 0,0 0-32 0 0,0 0 0 0 0,0 0 0 0 0,0 0-160 0 0,0 0-40 0 0,0 0-8 0 0,0 0 0 0 0,5 0 112 0 0,-3 0 32 0 0,0 0 0 0 0,-1 0 0 0 0,1 0-96 0 0,0 0-24 0 0,-1-1 0 0 0,1 0 0 0 0,-1 1-216 0 0,0 0-48 0 0,0 0 0 0 0,1 0-8 0 0,-1 0 8 0 0,0-1 0 0 0,0 1 0 0 0,0 0 0 0 0,0-1 8 0 0,0 1 8 0 0,-1-1 0 0 0,1 1 0 0 0,-1 0-120 0 0,0 0-24 0 0,0 0-64 0 0,0 0 96 0 0,0 0-96 0 0,0 0 0 0 0,0 0 0 0 0,0 0 0 0 0,0 0-64 0 0,0 0 64 0 0,0 0 0 0 0,0 0 0 0 0,0 0-152 0 0,-5 0 24 0 0,5 0 8 0 0,-1 0 0 0 0,1 0 0 0 0,-1 0 0 0 0,0 0 0 0 0,1 0 0 0 0,-1 0 0 0 0,1 0 0 0 0,-1 0 0 0 0,1 0 0 0 0,0 0-120 0 0,-1 0-24 0 0,0 0-8 0 0,-1 0 0 0 0,1 0-112 0 0,0 1-16 0 0,-1 0-8 0 0,0-1 0 0 0,1 1-56 0 0,-2-1-16 0 0,2 2 0 0 0,-2-2 0 0 0,2 1 248 0 0,-1 0 40 0 0,0 1 16 0 0,1-2 0 0 0,-1 2 88 0 0,0-1 24 0 0,1-1 0 0 0,-1 2 0 0 0,1-2 64 0 0,0 1 0 0 0,1 0 0 0 0,-1 0 0 0 0,1 0 0 0 0,-1-1 0 0 0,1 0 0 0 0,-1 1 0 0 0,2 0 0 0 0,-1-1 0 0 0,0 0 0 0 0,1 1 0 0 0,-1 0 0 0 0,0-1 0 0 0,1 1 0 0 0,-1-1 0 0 0,1 1 64 0 0,-1-1 0 0 0,0 1 0 0 0,0-1 0 0 0,1 0 104 0 0,0 0 24 0 0,0 1 8 0 0,0-1 0 0 0,0 0-8 0 0,0 0-8 0 0,1 0 0 0 0,-1 1 0 0 0,1-1 40 0 0,0 1 16 0 0,0-1 0 0 0,1 0 0 0 0,-1 0 24 0 0,0 0 8 0 0,0 0 0 0 0,0 0 0 0 0,0 0-88 0 0,0 0-24 0 0,0 1 0 0 0,-1 0 0 0 0,0 0-160 0 0,1 0 64 0 0,-2 0-64 0 0,1 0 0 0 0,-1 1 0 0 0,1 0 0 0 0,-1 0 0 0 0,0 0 64 0 0,0 0 24 0 0,-1 0 8 0 0,1 0 0 0 0,-1 1 0 0 0,1-1 16 0 0,-2 0 8 0 0,1 0 0 0 0,0-1 0 0 0,0 1-16 0 0,-1 0 0 0 0,1 0 0 0 0,-1 0 0 0 0,0 0 24 0 0,0-1 8 0 0,0 1 0 0 0,0-1 0 0 0,-1 1-32 0 0,2-1-8 0 0,-1 0 0 0 0,0 0 0 0 0,1 0-96 0 0,-1 1 64 0 0,1-2-64 0 0,0 1 0 0 0,0 0 0 0 0,0 0 0 0 0,1 0 0 0 0,-1-1 0 0 0,0 1-64 0 0,1-1-16 0 0,0 0 0 0 0,0 0 0 0 0,0-1-440 0 0,1 0-88 0 0,0 1-24 0 0,0-2-3792 0 0,0 1-760 0 0</inkml:trace>
  <inkml:trace contextRef="#ctx0" brushRef="#br0" timeOffset="68">1733 2004 6911 2566 1733,'-3'3'304'0'0,"0"-1"64"0"0,2 1-296 0 0,0-2-72 0 0,0 0 0 0 0,1 0 0 0 0,0 0 408 0 0,-1 1 64 0 0,0 2 8 0 0,-1 1 8 0 0,1 1-376 0 0,0-1-112 0 0,0 0 0 0 0,0-1 64 0 0,1 0 440 0 0,0 0 88 0 0,0-1 16 0 0,1-2 8 0 0,-1 1 296 0 0,2 0 56 0 0,0-1 16 0 0,0-1 0 0 0,0 1-376 0 0,1-1-64 0 0,0-1-24 0 0,0 1 0 0 0,1-2-232 0 0,-1 1-56 0 0,1-1-8 0 0,-1-1 0 0 0,1 0 0 0 0,-1 0-8 0 0,0 0 0 0 0,0 0 0 0 0,-1 0-32 0 0,1 0-8 0 0,-2 0 0 0 0,0 0 0 0 0,-1 0-96 0 0,-1 0-16 0 0,1 1-64 0 0,-2-1 96 0 0,0 1-96 0 0,0 1 88 0 0,-1-2-88 0 0,0 2 80 0 0,-1-1-80 0 0,0 2 0 0 0,0-2 0 0 0,0 2 0 0 0,1-1 0 0 0,0 1 0 0 0,0-1 0 0 0,-1 1 0 0 0,2-1 0 0 0,-1 1 0 0 0,1 0 0 0 0,0 0 0 0 0,1 0-344 0 0,0-1-32 0 0,1 1-8 0 0,0 0-4968 0 0,0 0-1000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28.622"/>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768 1192 1375 2708 3316,'0'0'128'0'0,"0"0"-128"0"0,-1-1 0 0 0,1 1 0 0 0,0 0 376 0 0,0-1 48 0 0,0 0 16 0 0,0 0 0 0 0,-1-1 208 0 0,0 1 48 0 0,1-1 8 0 0,0 0 0 0 0,0 1 152 0 0,1 0 32 0 0,0-1 8 0 0,-1 2 0 0 0,1-1 0 0 0,0 0 0 0 0,0 0 0 0 0,1 1 0 0 0,0 0-104 0 0,-1 0-24 0 0,2 0 0 0 0,-1 1 0 0 0,1 0-160 0 0,0 0-40 0 0,0 1-8 0 0,2-1 0 0 0,1 2-80 0 0,0-1-8 0 0,2 1-8 0 0,1-1 0 0 0,0 0-112 0 0,0 0-32 0 0,0 0 0 0 0,2-1 0 0 0,1 2-72 0 0,0 0-24 0 0,-2-1 0 0 0,2 2 0 0 0,2 0-96 0 0,0 1-32 0 0,-1 0 0 0 0,0 0 0 0 0,1 0-32 0 0,-1 1-64 0 0,0-2 88 0 0,0 2-88 0 0,-1-1 80 0 0,-1 0-80 0 0,0-1 64 0 0,-1 0-64 0 0,-2-1 64 0 0,-1-1-64 0 0,0 2 64 0 0,-1-1-64 0 0,0 0 0 0 0,-1-2 0 0 0,-2 0 0 0 0,1 0 0 0 0,0 0 0 0 0,0-2 0 0 0,-1 1 72 0 0,0-1-72 0 0,0 0 96 0 0,-1 0-24 0 0,1 0 0 0 0,0-1 0 0 0,0 0-72 0 0,0 0 96 0 0,-1 1-96 0 0,0-1 96 0 0,0 1-96 0 0,-2-1 0 0 0,1 1 0 0 0,-1 0 64 0 0,0 0-64 0 0,-1 0 0 0 0,0 0 0 0 0,-1 0 0 0 0,1 1 0 0 0,-1 0 0 0 0,-2 0 0 0 0,0 1 0 0 0,-1 0 0 0 0,0 0 0 0 0,1 1 0 0 0,-1 1 0 0 0,3-2 0 0 0,-1 2 0 0 0,1-1 0 0 0,1 0 0 0 0,1 1 0 0 0,0-1 0 0 0,1 0 0 0 0,1 0 0 0 0,-1-1-64 0 0,2 0 64 0 0,1 0 0 0 0,-1 0 0 0 0,1-1 0 0 0,0 0 0 0 0,2 0 0 0 0,-1-1 0 0 0,1 1 0 0 0,-1-2 0 0 0,0 1 0 0 0,0-1 0 0 0,-1 1 0 0 0,-2 0 0 0 0,1 0 0 0 0,-2 0 0 0 0,-1 1 0 0 0,0-1 0 0 0,0 2 0 0 0,0-1 0 0 0,-2 0 0 0 0,0 1 0 0 0,0 0 0 0 0,-1 0 0 0 0,0 1 0 0 0,0 0 0 0 0,0 1 0 0 0,1-1 0 0 0,0 1 0 0 0,1 0 0 0 0,1-1 0 0 0,0 0 64 0 0,1 0-64 0 0,1-1 0 0 0,-1 0 72 0 0,2 0-72 0 0,0-1 0 0 0,0-1 0 0 0,1 0 0 0 0,0-1 0 0 0,-1 0 0 0 0,1 1 72 0 0,0-2-72 0 0,-2 0 0 0 0,1 1 64 0 0,-1-1-64 0 0,-1 0 0 0 0,0 1 0 0 0,-2 0 0 0 0,0 0 0 0 0,0 0 0 0 0,-1 1 0 0 0,-1-1 0 0 0,-1 1 0 0 0,0 0 0 0 0,2 0 0 0 0,-2 1-192 0 0,2 0-64 0 0,0-1-8 0 0,0 1-9176 0 0</inkml:trace>
  <inkml:trace contextRef="#ctx0" brushRef="#br0" timeOffset="1">724 1201 6911 2748 3318,'0'-1'608'0'0,"0"0"-480"0"0,-1 1-128 0 0,1 0 0 0 0,0 0 632 0 0,-1 0 104 0 0,1 0 16 0 0,-2-1 8 0 0,0 1 264 0 0,0 1 48 0 0,-1 2 16 0 0,-1 0 0 0 0,1 1-376 0 0,-2 2-72 0 0,1 1-8 0 0,-1 0-8 0 0,0 2-192 0 0,-1 1-40 0 0,0 1-8 0 0,-1 0 0 0 0,0 2 0 0 0,-1 0-8 0 0,1 0 0 0 0,-2 0 0 0 0,0-1 8 0 0,3-1 8 0 0,0-2 0 0 0,-1 1 0 0 0,0 2-136 0 0,-1 2-32 0 0,-1 1-8 0 0,0 0 0 0 0,1 0-88 0 0,0-2-24 0 0,1-1 0 0 0,1-2 0 0 0,1 0-8 0 0,1-2-8 0 0,1-1 0 0 0,0-1 0 0 0,2-1-24 0 0,-1 0-64 0 0,1-1 96 0 0,1-2-32 0 0,0 0-64 0 0,0-1 0 0 0,0 0 72 0 0,1-2-72 0 0,0 1 0 0 0,0-3 0 0 0,0 1 0 0 0,0-2 64 0 0,1 0-64 0 0,-1-1 0 0 0,-1 1 0 0 0,0-2 0 0 0,0 2 0 0 0,-1-1-128 0 0,0 1 16 0 0,-1 0 8 0 0,1 3-48 0 0,-2-1-8 0 0,2 2 0 0 0,-2 1 0 0 0,0 0 64 0 0,-1 1 16 0 0,0 1 0 0 0,0 0 0 0 0,0 0 80 0 0,0 1-80 0 0,2-1 80 0 0,-1 2-80 0 0,1-2 80 0 0,0 1 0 0 0,1-1 0 0 0,0-1 0 0 0,1 1 0 0 0,1-2 0 0 0,0 1 0 0 0,1-1 0 25-18,0 0 0-25 18,1-1 0 0 0,1 0 0 0 0,-1-2 0 0 0,1 1 0 0 0,0-1 0 0 0,0-1 0 0 0,0 0 0 0 0,-1 0 0 0 0,0 0 0 0 0,0 0 0 0 0,-2 0 0 0 0,-1 0 0 0 0,0 1 0 0 0,0-1 0 0 0,-2 1 0 0 0,0 0 0 25-20,0 0 0-25 20,-1 1 0 0 0,0 0 0 0 0,-1 0 0 0 0,0 1 0 0 0,0 0 0 0 0,1 1 64 0 0,0 0-64 0 0,0 0 64 0 0,0 0-64 0 0,1 1 64 0 0,0-1-64 0 0,1 1 0 0 0,0 0 64 0 0,0-1-64 0 0,1 1 0 0 0,0 1 0 0 0,1-2 0 0 0,1 0 0 0 0,0 1-408 0 0,1-1-88 0 0,1 0-16 0 0,1-1-8152 0 0</inkml:trace>
  <inkml:trace contextRef="#ctx0" brushRef="#br0" timeOffset="2">788 1191 3223 2687 3348,'0'-2'288'0'0,"0"1"-288"0"0,0-1 0 0 0,0 2 0 0 0,1-1 384 0 0,-1 1 16 0 0,0 0 8 0 0,1-2 0 0 0,0 1 672 0 0,0-1 136 0 0,-1 1 24 0 0,0-1 8 0 0,1 2 72 0 0,-2 0 24 0 0,1 2 0 0 0,-1-1 0 0 0,1 2-392 0 0,-2-1-80 0 0,1 2-8 0 0,0 1-8 0 0,0 0-296 0 0,0-1-56 0 0,0 1-16 0 0,1 1 0 0 0,-1 2-160 0 0,1 1-32 0 0,-1 3-8 0 0,1 0 0 0 0,-1 2-32 0 0,1 0 0 0 0,0 0-8 0 0,-1 0 0 0 0,0-2-72 0 0,1 1-16 0 0,0 2 0 0 0,-1-1 0 0 0,1-1-16 0 0,0 1-8 0 0,-1 0 0 0 0,1 0 0 0 0,-1 1 24 0 0,0-1 8 0 0,0-1 0 0 0,1-1 0 0 0,-1-2-88 0 0,0 1-16 0 0,1-1-64 0 0,-1-2 96 0 0,0-1-16 0 0,1 1-8 0 0,0-1 0 0 0,0 1 0 0 0,0-2 8 0 0,0 1 0 0 0,0-3 0 0 0,0 0 0 0 0,0-1-80 0 0,0-1 80 0 0,1 0-80 0 0,0-2 80 0 0,-1 0-80 0 0,1-2 0 0 0,0 0 0 0 0,0-1 0 0 0,1 0 0 0 0,-1-1 64 0 0,0-1-64 0 0,0 0 0 0 0,0 1 0 0 0,-1 0 0 0 0,0-1 0 0 0,-1 2 0 0 0,-1-1 0 0 0,0 1-136 0 0,-1 2 32 0 0,-1 1 8 0 0,2 1-8 0 0,-3 0 0 0 0,1 2 0 0 0,-2 1 0 0 0,0 1 104 0 0,1 1-96 0 0,0 0 96 0 0,0 1-96 0 0,1 0 96 0 0,1-1 0 0 0,1 0 0 0 0,0-1 0 0 0,2 1 0 0 0,0-2 0 0 0,1 0 0 0 0,0-1 0 0 0,2 0 0 0 0,0-1 0 0 0,-1 0 0 0 0,2 0 0 0 0,-1-2 0 0 0,1-1 0 0 0,0 0 0 0 0,0 0 0 0 0,0-1 0 0 0,0-1 0 26-18,0 2 0-26 18,-1-2 0 0 0,0 0 0 27-18,-1-1 0-27 18,1 2 0 0 0,-2 0 0 0 0,0-1 0 0 0,0 0 0 0 0,-2 2 0 0 0,0-1 0 0 0,0 2 0 25-18,-2-1 0-25 18,1 1 0 0 0,-2 0 0 0 0,0 1 0 0 0,0 0 0 0 0,0 1 96 0 0,-1-1-96 0 0,0 2 144 0 0,1 0-24 0 0,0-1-8 0 0,1 2 0 0 0,0-2-112 0 0,0 1 88 0 0,1 0-88 0 0,0 0 80 25-18,1 0-80-25 18,0 1 0 0 0,1-1 0 0 0,0 0 0 0 0,1 1 0 0 0,1-2 0 0 0,0-1-88 0 0,2-1 88 0 0,0 0-440 0 0,1 0-40 0 0,1 0-16 0 0,2-1-9272 0 0</inkml:trace>
  <inkml:trace contextRef="#ctx0" brushRef="#br0" timeOffset="3">1151 1325 2759 2545 3441,'0'0'248'0'0,"0"0"-248"0"0,0-1 0 0 0,0 1 0 0 0,0-1 0 0 0,0 1-80 0 0,0 0 0 0 0,-1-2 0 0 0,1 0 584 0 0,-1 0 112 0 0,1 1 24 0 0,-2-1 8 0 0,1 2-216 0 0,-1-2-48 0 0,0 2 0 0 0,0 0-8 0 0,-1 0-136 0 0,0 0-24 0 0,0 0-8 0 0,0 1 0 0 0,0 0-72 0 0,0-1-8 0 0,0 0-8 0 0,0 1 0 0 0,0-1 104 0 0,1 0 16 0 0,-1 1 8 0 0,1 0 0 0 0,0-1 56 0 0,0 1 16 0 0,0 1 0 0 0,1 0 0 0 0,0-1 16 0 0,0 1 8 0 0,1 0 0 0 0,0 0 0 0 0,1 1 72 0 0,-1 0 8 0 0,1 0 8 0 0,1-1 0 0 0,0 1-48 0 0,1 0-16 0 0,0-1 0 0 0,1 0 0 0 0,0 0 32 0 0,1-1 8 0 0,0-1 0 0 0,0 0 0 0 0,2-1-88 0 0,-1 0-8 0 0,0-1-8 0 0,1-1 0 0 0,-1 0-80 0 0,-1-1-24 0 0,1 0 0 0 0,-1 0 0 0 0,-1 1-72 0 0,-1-1-8 0 0,0 0-8 0 0,-2 1 0 0 0,0-1-112 0 0,-1 0 0 0 0,0 1 64 0 0,-1-1-64 0 0,-1 2 0 0 0,0-1 0 0 0,-1 0 0 0 0,-1 1-80 0 0,0 0 8 0 0,0 0 0 0 0,-2 1 0 0 0,1 0 0 0 0,0 1-88 0 0,0 0-8 0 0,0 0-8 0 0,1 1 0 0 0,-1 0 96 0 0,0 0 80 0 0,0 1-104 0 0,0 1 40 0 0,1-1 64 0 0,-1 1 0 0 0,1 0 0 0 0,1 0 0 0 0,0 0 0 0 0,0 0 96 0 0,2 0 0 0 0,-1 0-8 0 0,2 1 40 0 0,0-1 16 0 0,0 0 0 0 0,1 1 0 0 0,1-1 32 0 0,0-1 8 0 0,2 1 0 0 0,-2 0 0 0 0,2-2 72 0 0,-1 0 24 0 0,0 0 0 0 0,1 0 0 0 0,0-1-72 0 0,1-1-16 0 0,1 0 0 0 0,0-1 0 0 0,-1 0-88 0 0,1-1-16 0 0,-1 0-8 0 0,0 0 0 0 0,0 0-80 0 0,-1 0 80 0 0,0-1-80 0 0,-1 0 80 0 0,-1 1-80 0 0,-1 0 0 0 0,0-1 0 0 0,-1 0 0 0 0,-1 1 64 0 0,0 0-64 0 0,-1 0 64 0 0,0 1-64 0 0,-1 0 0 0 0,-1 1 0 0 0,1 0 0 0 0,-1 1 0 0 0,0 0-80 0 0,0 1-32 0 0,0 1-8 0 0,0-1 0 0 0,0 2 48 0 0,1-1 8 0 0,0 1 0 0 0,0-1 0 0 0,0 1-8 0 0,2 0 0 0 0,0-1 0 0 0,-1 0 0 0 0,2 1-344 0 0,-1-1-72 0 0,2 1-16 0 0,0-1-7368 0 0</inkml:trace>
  <inkml:trace contextRef="#ctx0" brushRef="#br0" timeOffset="4">1133 1356 3223 2427 3255,'0'-1'288'0'0,"-1"1"-288"0"0,1 0 0 0 0,0 1 0 0 0,0 0 584 0 0,-1-1 64 0 0,1 1 16 0 0,-2 1 0 0 0,0 0 136 0 0,0 2 24 0 0,-1 2 8 0 0,0 0 0 0 0,1 2-72 0 0,-1 0-16 0 0,0 3 0 0 0,0 0 0 0 0,-1 2-32 0 0,1 0-8 0 0,-1 0 0 0 0,1 1 0 0 0,-1 1-104 0 0,0-1-24 0 0,-1 1-8 0 0,2 0 0 0 0,-2-2-88 0 0,0 3-8 0 0,0 1-8 0 0,0 0 0 0 0,0-1-128 0 0,0 0-24 0 0,1-3-8 0 0,0 1 0 0 0,0 0-88 0 0,0-1-24 0 0,1-2 0 0 0,1-1 0 0 0,0 1-32 0 0,-1-1 0 0 0,1 0-8 0 0,0-1 0 0 0,0 0-32 0 0,0-1-8 0 0,0-1 0 0 0,0 0 0 0 0,0-1 8 0 0,0 1 0 0 0,0-2 0 0 0,0 0 0 0 0,0-1-24 0 0,0 0-8 0 0,-1 0 0 0 0,2-2 0 0 0,0 1-24 0 0,-1-1 0 0 0,1-1 0 0 0,0 0 0 0 0,0-1-64 0 0,1 0 0 0 0,-1 0 72 0 0,1-1-72 0 0,-1 1 0 0 0,1-1 0 0 0,0 0 0 0 0,-1 0 64 0 0,1 0-64 0 0,0 0 0 0 0,0 0-64 0 0,-1 0 64 0 0,1 1-224 0 0,0-1-8 0 0,0 1 0 0 0,1 0 0 0 0,-1 1-816 0 0,0-1-160 0 0</inkml:trace>
  <inkml:trace contextRef="#ctx0" brushRef="#br0" timeOffset="5">1036 1799 4143 2875 3302,'0'-3'368'0'0,"-1"2"-296"0"0,1 0-72 0 0,-1 0 0 0 0,1 0 448 0 0,-1 1 64 0 0,0 0 24 0 0,0 0 0 0 0,-2-2 376 0 0,-1 2 80 0 0,-1 0 8 0 0,1 0 8 0 0,-1 2-312 0 0,1-1-64 0 0,0 1-16 0 0,1 1 0 0 0,-1 0-112 0 0,1 1-24 0 0,0 0-8 0 0,1 0 0 0 0,0 1-112 0 0,1-1-16 0 0,1 0-8 0 0,0 0 0 0 0,0 0-48 0 0,1-1-16 0 0,-1-1 0 0 0,2 0 0 0 0,0 1 40 0 0,0-1 8 0 0,2-1 0 0 0,-1-1 0 0 0,2 1-48 0 0,-1-2-8 0 0,2 1 0 0 0,0-2 0 0 0,0 0-96 0 0,-1-2-16 0 0,0 1-8 0 0,0 0 0 0 0,-2-1-72 0 0,0 1-8 0 0,-1-1-64 0 0,-1 1 96 0 0,0-1-96 0 0,-2 1 0 0 0,-1 0 64 0 0,0 0-64 0 0,-1 1 0 0 0,-1 0 0 0 0,0 1 0 0 0,-1 0 0 0 0,-1 1 0 0 0,1 0 0 0 0,-1 1 0 0 0,-1 1 0 0 0,1 1 96 0 0,1 0-32 0 0,-1 1-64 0 0,0-1 96 0 0,1 2 0 0 0,2 0 0 0 0,-1-1 0 0 0,1 1 0 0 0,1-2-32 0 0,0 0 0 0 0,1 2-64 0 0,0-2 96 0 0,1 1-32 0 0,1 0-64 0 0,0-1 88 0 0,2 1-88 0 0,0-2 120 0 0,0 0-32 0 0,2 0-8 0 0,0-1 0 0 0,1-1 48 0 0,0 0 16 0 0,0-1 0 0 0,1-1 0 0 0,-1 0-72 0 0,0-1-8 0 0,-1 0-64 0 0,0-1 96 0 0,-1 1-96 0 0,0-1 0 0 0,0 0 64 0 0,-2-1-64 0 0,0 0 0 0 0,-1 0 0 0 0,0 0 0 0 0,-2 0 0 0 0,1 1 0 0 0,-2 0 64 0 0,0-1-64 0 0,0 1 0 0 0,-2 1 64 0 0,1-1-64 0 0,-1 1 0 0 0,1 2 72 0 0,-2-1-72 0 0,1 2 0 0 0,0 0 0 0 0,-1 1 64 0 0,1 1-64 0 0,0 0 0 0 0,-1 0 0 0 0,2 1 0 0 0,0-1 0 0 0,0 0 0 0 0,2 0 0 0 0,0-1 0 0 0,1 1 0 0 0,0-1-72 0 0,1 1 72 0 0,0-2-104 0 0,2 1-480 0 0,0-1-96 0 0,1-1-24 0 0,0 0-5016 0 0,1 0-1000 0 0</inkml:trace>
  <inkml:trace contextRef="#ctx0" brushRef="#br0" timeOffset="6">1174 1374 919 2544 3465,'0'-3'80'0'0,"1"1"-80"0"0,-1 1 0 0 0,0-1 0 0 0,0 2 464 0 0,0-1 80 0 0,0 1 8 0 0,0-1 8 0 0,0-1 264 0 0,1 0 48 0 0,-1 0 16 0 0,-1 2 0 0 0,1-1-48 0 0,0 1-8 0 0,0 1 0 0 0,-1-1 0 0 0,1 3-344 0 0,0-1-72 0 0,0 1-8 0 0,0-1-8 0 0,1 1-16 0 0,-1 0-8 0 0,2 1 0 0 0,0 0 0 0 0,-1 1 24 0 0,2 0 8 0 0,-1 1 0 0 0,2 1 0 0 0,-1 1 72 0 0,0 0 8 0 0,0 1 8 0 0,0 1 0 0 0,1 0-48 0 0,-2 1-16 0 0,1 0 0 0 0,0 1 0 0 0,-1 1-16 0 0,0 1-8 0 0,1 1 0 0 0,-1 0 0 0 0,1 1-88 0 0,-1 1-8 0 0,2 0-8 0 0,0-1 0 0 0,0 0-72 0 0,0-1-8 0 0,1-2-8 0 0,-1-1 0 0 0,0-2-56 0 0,0 0-16 0 0,0 0 0 0 0,1 0 0 0 0,-1-1-48 0 0,0 0 0 0 0,1-1-8 0 0,-1 0 0 0 0,0 0 8 0 0,-1-2 8 0 0,1 1 0 0 0,0-2 0 0 0,-1 0 0 0 0,0-1 0 0 0,-1 0 0 0 0,1-1 0 0 0,-1-1-32 0 0,0 0-8 0 0,0 0 0 0 0,-1-1 0 0 0,0 0-64 0 0,0-1 0 0 0,-1 0 72 0 0,0 0-72 0 0,0 0 0 0 0,0-1 0 0 0,-1 0 0 0 0,0-1 64 0 0,-1 0-64 0 0,1 0 0 0 0,-1-1 64 0 0,0 0-64 0 0,-1 0 0 0 0,0 1 0 0 0,1 0 0 0 0,-2 2 0 0 0,1-1 0 0 0,-2 2 0 0 0,1 0 0 0 0,-1 1 0 0 0,1 1 0 0 0,-1 0 0 0 0,0 1 0 0 0,1 0 0 0 0,1-1 0 0 0,1 1 0 0 0,0 0 0 0 0,1-1 0 0 0,1 1 0 0 0,0-2 0 0 0,0 1 0 0 0,1 0 0 0 0,1-1 0 0 0,0 0 0 0 0,1-1 0 0 0,0 0-64 0 0,1-1 64 0 0,0 0 0 0 0,0 0 0 0 0,0-2 0 0 0,0 1 0 0 0,0-2 0 0 0,1 0 0 0 0,-1 0 0 0 0,0-1 0 0 0,-2 0 0 0 0,1 1 0 0 0,-2 0-64 0 0,0 0 64 0 0,0 1 0 0 0,-2 0 0 0 0,1 1 0 0 0,-1 0 0 0 0,-1 1 0 0 0,0 0 0 0 0,0 0 0 0 0,-1 0 0 0 0,1 1 0 0 0,0 0 0 0 0,0 0 0 0 0,1 0 0 0 0,1 1 0 0 0,-1-1 0 0 0,1 0 0 0 0,1 0 0 0 0,-1 0 0 0 0,2-1 0 0 0,-1 1 0 0 0,1 0 0 0 0,1-2 0 0 0,0 0 0 0 0,0 1 0 0 0,0-1 0 0 0,1-1 0 0 0,-2 2 0 0 0,1-1-96 0 0,-1-1-136 0 0,-1 2-32 0 0,0-1-8 0 0,-1-1 0 0 0,1 1-528 0 0,-1 0-96 0 0,0 0-32 0 0,0-2-7408 0 0</inkml:trace>
  <inkml:trace contextRef="#ctx0" brushRef="#br0" timeOffset="7">1224 1359 919 2476 3527,'-2'-1'80'0'0,"1"0"-80"0"0,1-1 0 0 0,-1 1 0 0 0,1 1 624 0 0,0-1 112 0 0,0 1 16 0 0,-1-1 8 0 0,0-1 360 0 0,1 0 64 0 0,0-1 24 0 0,0 1 0 0 0,1 1-48 0 0,0 0-8 0 0,0 0 0 0 0,0 1 0 0 0,1 0-336 0 0,0 0-72 0 0,1 1-8 0 0,0 1-8 0 0,1 1-240 0 0,1 0-40 0 0,-1 0-16 0 0,0 0 0 0 0,2 3-80 0 0,1 1-24 0 0,2-1 0 0 0,-1 2 0 0 0,3 1-72 0 0,0 1-24 0 0,1 1 0 0 0,1 1 0 0 0,0 0-72 0 0,1 1-8 0 0,0 1-8 0 0,-1 0 0 0 0,1 0-64 0 0,-3-1-16 0 0,1-2 0 0 0,0 0 0 0 0,3 1-64 0 0,2 1 0 0 0,-1-1 0 0 0,2-1 0 0 0,-1 1 208 0 0,0-1 0 0 0,0 0 0 0 0,-3-1 0 0 0,-1-1-32 0 0,-2-1-8 0 0,0 0 0 0 0,-2 0 0 0 0,-1-1-168 0 0,0 0 0 0 0,-2 0 0 0 0,-1-2 0 0 0,0 1 80 0 0,0-1-16 0 0,-1 0-64 0 0,1 0 96 0 0,-1 0 0 0 0,-1-2-8 0 0,0 0 0 0 0,0-1 0 0 0,-1 0-24 0 0,0 1 0 0 0,-1-2 0 0 0,1 0 0 0 0,-1 0 24 0 0,0 0 0 0 0,0 0 0 0 0,0 0 0 0 0,0 0-16 0 0,1-1 0 0 0,-1 1 0 0 0,0-1 0 0 0,0 1-72 0 0,1-1 0 0 0,-1 1 72 0 0,-1-1-72 0 0,1 0 0 0 0,0 0 0 0 0,0 0 0 0 0,0 1 0 0 0,-1-1 0 0 0,1 0 0 0 0,-1 0 0 0 0,1 0 0 0 0,-1-1 0 0 0,1 1 0 0 0,0 0 0 0 0,-1 0 0 0 0,1-1 0 0 0,-1 1 0 0 0,1-1 0 0 0,-1 1 0 0 0,0-1 0 0 0,0-1 0 0 0,0 1 0 0 0,0 0 0 0 0,-1-1 0 0 0,1 1 0 0 0,-1-1 0 0 0,-1 0 0 0 0,1 1 0 0 0,-1 0 0 0 0,-1 1 0 0 0,-1 0 0 0 0,-1 1 0 0 0,0 1 0 0 0,0 0 0 0 0,-1 1 0 0 0,-1 0 0 0 0,0 2 0 0 0,0-1 0 0 0,0 1 0 0 0,1 1 0 0 0,0-1 0 0 0,1 0 0 0 0,1 1 0 0 0,1-2 0 0 0,1 0 0 0 0,2 0 0 0 0,-1-2 0 0 0,2 1 0 0 0,1-1 0 0 0,0 0 0 0 0,1-1 0 0 0,0 0 0 0 0,2-1 0 0 0,1-1 0 0 0,-1 0 0 0 0,2-1 0 0 0,0 0 0 0 0,0 0 0 0 0,0-1 0 0 0,-1 0 0 0 0,0-1 0 0 0,-1 1 0 0 0,-1-1 64 0 0,0 0-64 0 0,-3 0 0 0 0,1 1-64 0 0,-1 0 64 0 0,-1 0-72 0 0,0 1 72 0 0,-1 0-80 0 0,-2 0 80 0 0,2 0 0 0 0,-3 1-72 0 0,1 1 72 0 0,0 0 0 0 0,-2 1 0 0 0,0 1 0 0 0,0 0 0 0 0,-1 0 0 0 0,1 2 0 0 0,0-2 0 0 0,1 2 0 0 0,-1 0 0 0 0,2-1 0 0 0,0 1 88 0 0,2-1-88 0 0,-1 0 96 0 0,1 0-96 0 0,1-2 64 0 0,1 2-64 0 0,1-1 64 0 0,0-1-64 0 0,1 0 0 0 0,1 0 0 0 0,1-1 0 0 0,0 0 0 0 0,1-2 0 0 0,0 1 0 0 0,1-1 0 0 0,-1-1 0 0 0,0 0 64 0 0,-1 0-64 0 0,1 0 0 0 0,-3-1 0 0 0,0 1 0 0 0,-2-1 0 0 0,-1 1 0 0 0,0 1 0 0 0,0 0 0 0 0,-1-1 0 0 0,-3 2 0 0 0,2-1-160 0 0,-4 1-56 0 0,1 1-8 0 0,-1 1 0 0 0,0 0 352 0 0,-1 0 64 0 0,1 0 8 0 0,0 1 8 0 0,1 0-208 0 0,1 0 0 0 0,0-1 0 0 0,0 1 0 0 0,2 0 0 0 0,-1 0-88 0 0,2-1 24 0 0,0 1 0 0 0,-1-1-264 0 0,2 0-56 0 0,-1 1 0 0 0,2-2-8864 0 0</inkml:trace>
  <inkml:trace contextRef="#ctx0" brushRef="#br0" timeOffset="8">762 1646 455 2681 3491,'0'-2'0'0'0,"0"1"0"0"0,0 1 0 0 0,0-1 0 0 0,1 0 256 0 0,-1 1 0 0 0,0-1 8 0 0,0-1 0 0 0,1 0 120 0 0,0-1 32 0 0,-1-1 0 0 0,0-1 0 0 0,1 2 80 0 0,-1-1 16 0 0,-1 1 8 0 0,1-1 0 0 0,0 0 96 0 0,0 1 24 0 0,-1 0 0 0 0,1 1 0 0 0,0-1 248 0 0,-1 1 48 0 0,1 0 16 0 0,0 1 0 0 0,-1 0-56 0 0,1 1 0 0 0,0 0-8 0 0,0 1 0 0 0,-2 0-200 0 0,1 1-40 0 0,-1 2-8 0 0,-1 0 0 0 0,0 2-264 0 0,-2 2-56 0 0,1 0-16 0 0,-1 2 0 0 0,0 0-80 0 0,-1 1-24 0 0,-2 1 0 0 0,1-1 0 0 0,-1 0 72 0 0,1 1 16 0 0,-3 1 0 0 0,-1 3 0 0 0,1 0 16 0 0,0 0 8 0 0,1 0 0 0 0,0-2 0 0 0,1-1-88 0 0,1-1-24 0 0,0-1 0 0 0,2 0 0 0 0,0-3-96 0 0,1 1-16 0 0,0 0-8 0 0,0 1 0 0 0,1-1-16 0 0,0 1-64 0 0,1-2 96 0 0,0 0-32 0 0,0-1 0 0 0,0-1 0 0 0,2-1 0 0 0,-1 0 0 0 0,1-2-64 0 0,1-1 80 0 0,0-1-80 0 0,0 0 80 0 0,0-1-80 0 0,1 0 0 0 0,-1-1 0 0 0,2-1 0 0 0,-1-2 0 0 0,1 0 0 0 0,-1-1 0 0 0,0-1 64 0 0,0 1-64 0 0,-1-2 0 0 0,0 0 0 0 0,0 0 0 0 0,-1 1-64 0 0,-1-1-32 0 0,0 1-8 0 0,-1 0 0 0 0,0 2-24 0 0,-1 1-8 0 0,0 1 0 0 0,-1 1 0 0 0,-1 1 40 0 0,-1 2 16 0 0,1 1 0 0 0,-2 0 0 0 0,0 2 80 0 0,1 1-80 30-18,-2 0 80-1 0,2 1-80-1-1,0 0 80-28 19,1 0 0 0 0,0 0 64 0 0,2 0-64 0 0,1 0 96 0 0,0-1-24 0 0,1-1 0 26-18,1-1 0-26 18,1 0 0 0 0,0 0 0 0 0,2-1 0 0 0,-1-2 0 0 0,1 1-8 0 0,1-2-64 0 0,0 0 96 26-18,0 0-32-26 18,1-2 0 0 0,0 1-64 0 0,1-1 96 0 0,-1-1-32 0 0,-1 0-64 0 0,0 0 64 0 0,-1 0-64 0 0,0 0 64 0 0,-1 0-64 27-20,0 0 0-27 20,-1 0 0 0 0,-1 1 0 0 0,0-1 0 0 0,-1 1 0 0 0,0 1 0 0 0,-1-1 0 0 0,1 1 0 0 0,-1 0 0 0 0,0 0 0 0 0,0 0 0 0 0,1 0 0 0 0,0 0-112 0 0,0 0 16 0 0,0-1 0 0 0,1 1-360 0 0,0-1-72 0 0,1-1-16 0 0,0 1-8320 0 0</inkml:trace>
  <inkml:trace contextRef="#ctx0" brushRef="#br0" timeOffset="9">513 1493 5063 2858 3481,'1'-1'448'0'0,"-1"0"-352"0"0,0 1-96 0 0,0-1 0 0 0,0 1 736 0 0,0 0 128 0 0,0-1 24 0 0,0 0 8 0 0,-2 0 192 0 0,0 0 32 0 0,-1 2 16 0 0,-1 1 0 0 0,0 1-464 0 0,-1 2-88 0 0,-1 1-16 0 0,0 0-8 0 0,-1 3-104 0 0,-1 1-16 0 0,-1 1-8 0 0,0 1 0 0 0,-1 2-32 0 0,-1 0-8 0 0,1 1 0 0 0,-1 0 0 0 0,1 0 0 0 0,0-1 0 0 0,1 0 0 0 0,0-2 0 0 0,3-2-40 0 0,-2 0 0 0 0,2 1-8 0 0,-2 0 0 0 0,2 0-120 0 0,-1-1-32 0 0,0 1 0 0 0,1 0 0 0 0,1-1-96 0 0,-2 0-32 0 0,2-1 0 0 0,0-1 0 0 0,1 0 0 0 0,1-1-64 0 0,-2 0 96 0 0,1-1-32 0 0,1 1-64 0 0,0-2 0 0 0,1-1 0 0 0,1-1 0 0 0,0 0 0 0 0,0-1 0 0 0,1 0 0 0 0,0-2 0 0 0,0 0 0 0 0,1-1 0 0 0,1-1 64 0 0,-1-2-64 0 0,2-1 64 0 0,-1 0-64 0 0,1-1 96 0 0,-1 0-32 0 0,0-1-64 0 0,-1 0 0 0 0,0 0 0 0 0,0 1 0 0 0,-2 1 0 0 0,0-1 0 0 0,0 2 0 0 0,-1 1 0 0 0,0 0 0 0 0,1 2-88 0 0,-2 0 88 0 0,1 1-64 0 0,-1 2 64 0 0,0 1-104 0 0,0 0 40 0 0,0 1 64 0 0,-1 1-80 0 0,1 1 80 0 0,0-1 0 0 0,0 1-72 0 0,1 0 72 0 0,-1-1 0 0 0,2 0 0 0 0,0-1 0 0 0,1 1 0 0 0,0-2 0 0 0,1 0 0 0 0,1-1 0 0 0,0 0 0 28-19,0-2 0-28 19,1 1 0 0 0,0-2 0 0 0,0 0 0 0 0,1-1 0 0 0,0 0 0 0 0,0-1 0 0 0,0 0 0 0 0,-1-1 0 0 0,0 1 0 0 0,-2 0 0 0 0,1-1 0 0 0,-1 1 0 0 0,-1 1 0 0 0,-2-2 0 0 0,1 2 0 0 0,-1 0 0 0 0,-1 0 0 0 0,0 1 0 0 0,0-1 0 26-18,-1 2 0-26 18,0 0 0 0 0,0 0 0 0 0,-1 2 0 0 0,1-1 0 0 0,1 2 0 0 0,-1 0 0 0 0,0 1 0 0 0,1-1 0 0 0,0 1 0 0 0,0 0 0 0 0,0 1 0 0 0,1-1 0 0 0,1 0 0 0 0,1 1 0 0 0,0-2-96 0 0,0-1 16 0 0,1 0 8 0 0,0 0-6080 0 0,1 0-1216 0 0</inkml:trace>
  <inkml:trace contextRef="#ctx0" brushRef="#br0" timeOffset="10">528 1982 1839 2950 3173,'1'0'160'0'0,"-1"0"-160"0"0,0 0 0 0 0,0-1 0 0 0,0 1 528 0 0,0 0 72 0 0,0-2 8 0 0,1 1 8 0 0,-1-2 296 0 0,1 1 56 0 0,-1 0 16 0 0,0 0 0 0 0,1 0 80 0 0,-1 1 24 0 0,0 0 0 0 0,0-1 0 0 0,1 1-48 0 0,-1 0-8 0 0,0 1 0 0 0,0-1 0 0 0,0 0-264 0 0,0 1-48 0 0,0 1-16 0 0,-1 0 0 0 0,0 2-232 0 0,-1 1-56 0 0,1 1 0 0 0,-1 0-8 0 0,1-1-216 0 0,-1 2-48 0 0,-1 2-8 0 0,1 2 0 0 0,-2 2-24 0 0,0 2-8 0 0,1 3 0 0 0,-1-1 0 0 0,0 0 24 0 0,1-1 0 0 0,-1-2 0 0 0,2 0 0 0 0,-1 0-32 0 0,1-3-8 0 0,1 0 0 0 0,-2 0 0 0 0,1 3 8 0 0,0-1 0 0 0,0 0 0 0 0,-1 1 0 0 0,1-1 0 0 0,-1 0 0 0 0,0-2 0 0 0,1-1 0 0 0,0-1-8 0 0,0-1 0 0 0,1-1 0 0 0,0-1 0 0 0,1-1-24 0 0,0-1 0 0 0,0 0 0 0 0,0-1 0 0 0,0 0-64 0 0,1-1 64 0 0,-1-1-64 0 0,1-1 64 0 0,-1-1-64 0 0,1 0 80 0 0,0-1-80 0 0,0-1 80 0 0,0-1-16 0 0,-1 1-64 0 0,0-1 96 0 0,0 0-32 0 0,0-1-64 0 0,-1 0 0 0 0,-1 0 0 0 0,1 1 0 0 0,-1 1-120 0 0,-1 1 16 0 0,0 1 0 0 0,0 1 0 0 0,-1 1 8 0 0,0 1 0 0 0,0 1 0 0 0,1 0 0 0 0,-2 2 96 0 0,1 0-96 0 0,0 1 96 0 0,0 0-96 0 0,0-1 96 0 0,2 1 0 0 0,-1 1 0 0 0,1-2-72 0 0,1 1 72 0 0,0-2 0 0 0,1 1 0 0 0,0-1 0 0 0,2-1 0 0 0,0 2 0 0 0,1-2 0 0 0,-1-1 0 0 0,2 0 0 0 0,1 0 0 0 0,0-2 0 0 0,0 1 0 0 0,0-2 0 0 0,-1 1 0 0 0,0-2 0 0 0,1 1 0 0 0,-1-1 0 0 0,-1 0-64 0 0,0 0 64 0 0,0 0-64 0 0,-2 0 64 0 0,0 1 0 0 0,-1-1 0 0 0,0 2-64 0 0,-1-1 64 0 0,-1 1 0 0 0,0 0 0 0 0,-1 1 0 0 0,0 0 0 0 0,-1 1 0 0 0,0 0 0 0 0,1 0 0 0 0,-1 1 0 0 0,0 0 64 0 0,-1 1-64 0 0,1-1 64 0 0,0 1-64 0 0,1 0 64 0 0,1 0-64 23-19,0 0 64-23 19,1-2-64 0 0,0 2 0 0 0,1-1 0 0 0,1 0 0 0 0,1-1 0 0 0,-1-1 0 0 0,3 0 0 0 0,-1 0 0 0 0,1-1-112 0 0,0 0-8 22-21,0 0 0-22 21,1-1 0 0 0,0 0-608 0 0,2 0-120 0 0</inkml:trace>
  <inkml:trace contextRef="#ctx0" brushRef="#br0" timeOffset="11">973 1856 3223 2594 3598,'-1'-1'288'0'0,"1"0"-288"0"0,0 0 0 0 0,0 1 0 0 0,0 0 864 0 0,-1 0 128 0 0,1 0 16 0 0,0-1 8 0 0,-1 0 264 0 0,0 1 48 0 0,0 2 16 0 0,0 1 0 0 0,0 1-440 0 0,0 2-80 0 0,0 1-24 0 0,0 3 0 0 0,0 2-104 0 0,0 0-24 0 0,0 2-8 0 0,-1 0 0 0 0,1 1-200 0 0,0-1-40 0 0,1 1-8 0 0,-2-1 0 0 0,2 2-24 0 0,-1-3-8 0 0,0 0 0 0 0,0 1 0 0 0,1 0-120 0 0,0-1-24 0 0,0-1-8 0 0,0-2 0 0 0,0 0-104 0 0,0-1-16 0 0,1-1-8 0 0,-1-1 0 0 0,0-2-40 0 0,1 1 0 0 0,-1-2-64 0 0,1 0 96 0 0,-1-1-96 0 0,0-1 72 0 0,0 0-72 0 0,0 0 64 0 0,0-1-64 0 0,0-1 0 0 0,0 0 72 0 0,0 0-72 0 0,0-1 0 0 0,0-1 72 0 0,0-1-72 0 0,-1-1 0 0 0,0 0 88 0 0,0-1-88 0 0,-1 1 80 0 0,0 1-80 0 0,-1 0 0 0 0,1 0 0 0 0,-2 2 0 0 0,0 0 0 0 0,0 1 0 0 0,-1 1 0 0 0,0 1 0 0 0,0 0 0 0 0,-1 1 0 0 0,1 1 0 0 0,1-1 0 0 0,0 1 0 0 0,1-1 0 0 0,0 1 0 0 0,1-1 0 0 0,0 1 0 0 0,1 0 0 0 0,1-1 0 0 0,0 1 0 0 0,1-2 0 0 0,1 1 0 0 0,0-1 0 0 0,2-1 0 0 0,-1 0 0 0 0,2-2 0 0 0,1 1 0 0 0,-1-1 0 0 0,1-1 0 0 0,-1-1 0 0 0,0 1 0 0 0,-2 0 0 0 0,0 0 0 0 0,1-1 0 0 0,0 0 0 0 0,-1 0 0 0 0,-1-1 0 0 0,-1 1 0 0 0,-2 1 0 0 0,0 0 0 0 0,0 1 0 0 0,-2 0 0 0 0,-1 1 0 0 0,-1 1 0 0 0,0 0 0 0 0,-1 0 0 0 0,2 1 0 0 0,0-1 0 0 0,0 1 0 0 0,1 0 0 0 0,-1-1 72 0 0,0 2-72 0 0,1 0 64 0 0,1-1-64 0 0,1 1 0 0 0,0-2 0 0 0,1 1 64 0 0,1 0-64 0 0,0-1 0 0 0,1 0 0 0 0,2 0 0 0 0,0-2-176 0 0,1 0-24 0 0,1-1-8 0 0,-1 1 0 0 0,2-1-880 0 0,-1-1-184 0 0</inkml:trace>
  <inkml:trace contextRef="#ctx0" brushRef="#br0" timeOffset="12">1326 1789 3679 2183 3661,'1'-2'160'0'0,"0"1"40"0"0,-1 1-200 0 0,1-1 0 0 0,-1 1 0 0 0,0 0 0 0 0,0-1 760 0 0,1 1 104 0 0,-1 0 32 0 0,1 1 0 0 0,-1 0 192 0 0,0 1 32 0 0,0 1 16 0 0,-1 1 0 0 0,1 2-48 0 0,-1-1 0 0 0,0 2-8 0 0,-1 1 0 0 0,1 1-208 0 0,0 1-40 0 0,0 1 0 0 0,-1 1-8 0 0,1 1-296 0 0,0 1-56 0 0,-1 0-16 0 0,1-2 0 0 0,0-1-144 0 0,-1 0-32 0 0,1 0-8 0 0,-1 0 0 0 0,0 0-112 0 0,0 0-32 0 0,0 0 0 0 0,0 0 0 0 0,0 1-8 0 0,0 0-8 0 0,0-1 0 0 0,1 0 0 0 0,-1-1-112 0 0,1 0 0 0 0,1-2-72 0 0,-1 1 72 0 0,0-2 104 0 0,1 0 72 0 0,-1-1 16 0 0,0 0 0 0 0,0-1-192 0 0,1 0 0 0 0,-1-1 0 0 0,1 0 64 0 0,0-1-64 0 0,-1 0 0 0 0,1-1 0 0 0,0 0 0 0 0,0 0 64 0 0,0-1-64 0 0,0-1 80 0 0,1 1-80 0 0,-1-1 64 0 0,0 0-64 0 0,0 0 0 0 0,1 0 72 0 0,-1-1-72 0 0,0 1 0 0 0,0 0 72 0 0,0 0-72 0 0,0 0 0 0 0,0 0 72 0 0,4-7-72 0 0,-4 5 0 0 0,0 0 64 0 0,-1-1-64 0 0,1 1 0 0 0,-2-1 0 0 0,0 0 0 0 0,0 2 0 0 0,0-1 0 0 0,-1 1 0 0 0,0 1 0 0 0,-1 0 0 0 0,0 2 0 0 0,-1 0 0 0 0,-1 0 0 0 0,1 1 0 0 0,0 0-64 0 0,1 0 64 0 0,0 0 0 0 0,0 0 0 0 0,1 0 0 0 0,0 0 0 0 0,1-1 0 0 0,1 1 0 0 0,0-1 0 0 0,1 0 0 0 0,0 0 0 0 0,1 1 0 0 0,0-1 0 0 0,1-1 0 0 0,1 0 0 0 0,0 0 0 0 0,1-1 0 0 0,1 0 0 0 0,0-1 0 0 0,1 0 0 0 0,-1-1 0 0 0,0 0 0 0 0,2-1 0 0 0,-1 1 0 0 0,-1-1-80 0 0,-1 0 80 0 0,0 1-72 0 0,-2 0 72 0 0,-2 1-96 0 0,0 0 96 0 0,-1 1-64 0 0,-1-1 64 0 0,-2 2 0 0 0,0 0 0 0 0,-1 0 0 0 0,-1 1 0 0 0,-1 0 0 0 0,1 1 0 0 0,1-1 0 0 0,0-1 0 0 0,0 1 64 0 0,1 1-64 0 0,0-2 80 0 0,1 1-80 0 0,1 0 80 0 0,0 0-80 0 0,1 0 0 0 0,1-1 0 0 0,0 0 0 0 0,2 0 0 0 0,0 0-104 0 0,1-1-48 0 0,1 0-8 0 0,1 0-6328 0 0,0-1-1264 0 0</inkml:trace>
  <inkml:trace contextRef="#ctx0" brushRef="#br0" timeOffset="13">914 2193 5703 2583 3261,'2'-1'512'0'0,"-2"1"-416"0"0,0 0-96 0 0,1 0 0 0 0,-1-1 0 0 0,0 1 0 0 0,0 0 0 0 0,0 0 0 0 0,1 0 0 0 0,-1 0 0 0 0,0 0 0 0 0,0 0 0 0 0,0 0 0 0 0,0 0 0 0 0,0 0 0 0 0,0 0 0 0 0,0 0 0 0 0,0 0 0 0 0,0 0 0 0 0,0 0 0 0 0</inkml:trace>
  <inkml:trace contextRef="#ctx0" brushRef="#br0" timeOffset="14">929 2181 5623 2570 3261,'0'0'504'0'0,"0"0"-408"0"0,0 0-96 0 0,0 0 0 0 0,0 0 384 0 0,0 0 48 0 0,0-1 16 0 0,0 1 0 0 0,1-1 152 0 0,-1 0 24 0 0,1 0 8 0 0,-1 1 8 0 0,0 0 24 0 0,0 0 8 0 0,0 0 0 0 0,0 0 0 0 0,0 0-24 0 0,2-6-8 0 0,-1 5 0 0 0,-1 1 8 0 0,0 0-72 0 0,0 0-24 0 0,0 0 0 0 0,0 0 8 0 0,0 0-136 0 0,0 0-24 0 0,-1 1-8 0 0,-1 1 8 0 0,0 1-160 0 0,0 1-32 0 0,-2 0-8 0 0,0 2 8 0 0,0 0-80 0 0,-1 3-24 0 0,0 2 0 0 0,-2 0 8 0 0,0 1-112 0 0,1 0 72 0 0,-2 1-72 0 0,0-1 72 0 0,0 1 32 0 0,0-1 8 0 0,0 0 0 0 0,1-1 8 0 0,1-2-16 0 0,0 0 0 0 0,0-1 0 0 0,1 0 8 0 0,0 0-40 0 0,-1-1-8 0 0,1 1 0 0 0,0-2 8 0 0,0 0 56 0 0,2 0 16 0 0,-1-1 0 0 0,0 0 16 0 0,0 0-72 0 0,1-1-16 0 0,0 0 0 0 0,0-1 0 0 0,1-1-72 0 0,1 0 96 0 0,-1 0-96 0 0,1-2 96 0 0,1 1-96 0 0,0-1 0 0 0,0 0 0 0 0,1-1 64 0 0,1 0-64 0 0,-1-2 0 0 0,1 0 0 0 0,2-1 0 0 0,-2 0 64 0 0,1-1-64 0 0,0 1 0 0 0,-2-1 64 0 0,1 1-64 0 0,-1 0-96 0 0,-1 0 16 0 0,0 1 8 0 0,0 0-16 0 0,-2 0 0 0 0,1 1 0 0 0,0 2 0 0 0,-1 0-88 0 0,0 2-16 0 0,-1 0-8 0 0,0 2 0 0 0,-1-1 64 0 0,0 1 8 0 0,1 1 8 0 0,0 0 0 0 0,0-1 120 0 0,1 1 0 0 0,0-2 0 0 0,1 1 0 0 0,0 0 0 0 0,-1-1 0 0 0,2 0 0 0 0,1-1 0 0 0,0 0 0 0 0,0 0 0 0 0,-1-2 0 0 0,3 1 0 0 0,-1-1 0 0 0,0-1 0 0 0,1 0 0 0 0,0-1 0 0 0,1 0 64 0 0,-1 1-64 0 0,0-2 0 0 0,-1 1 0 0 0,1-1 64 0 0,-2 1-64 0 0,0 0 0 0 0,0 0 0 0 0,-1 0 0 0 0,0 1 0 0 0,0-1 0 0 0,-1 1 0 0 0,1 0-280 0 0,-1-1-8 0 0,1 1 0 0 0,0-1 0 0 0,0 0-688 0 0,2 0-144 0 0</inkml:trace>
  <inkml:trace contextRef="#ctx0" brushRef="#br0" timeOffset="15">942 2158 5815 2500 2998,'-1'-4'128'0'0,"1"3"24"0"0,-1 0 8 0 0,0 0 0 0 0,1 0-160 0 0,0 1 0 0 0,0 0 0 0 0,0 0 0 0 0,1 0 1232 0 0,0 0 208 0 0,-1 1 48 0 0,1 1 8 0 0,0 0-480 0 0,0 2-96 0 0,1 0-24 0 0,-1 1 0 0 0,1 1-168 0 0,1 0-40 0 0,-1 1-8 0 0,2 1 0 0 0,0 1-232 0 0,0 0-40 0 0,0 1-16 0 0,1 0 0 0 0,-1 0-72 0 0,0 0-24 0 0,0-1 0 0 0,1 1 0 0 0,-1-1-32 0 0,1 1-8 0 0,-1-1 0 0 0,0 0 0 0 0,0 0-104 0 0,0-1-24 0 0,0 2-8 0 0,0-1 0 0 0,0 1-48 0 0,0 0-8 0 0,0-1 0 0 0,0 0 0 0 0,0 0 8 0 0,0 0 0 0 0,0-2 0 0 0,-1 1 0 0 0,1 0-8 0 0,-1-2 0 0 0,0 1 0 0 0,0-2 0 0 0,-2-1-64 0 0,1 0 0 0 0,0 0 72 0 0,0 1-72 0 0,-1-2 0 0 0,1 0 72 0 0,-1-1-72 0 0,0-1 0 0 0,0 0 104 0 0,0 0-32 0 0,0-2-8 0 0,0 0 0 0 0,0-1 0 0 0,1 0-64 0 0,-2-2 96 0 0,1 1-32 0 0,-1 0-64 0 0,-1 0 80 0 0,1-1-80 0 0,-2 1 80 0 0,0-1-80 0 0,0 1 0 0 0,-1 1 0 0 0,-1 0 0 0 0,0 1 0 0 0,0 0 0 0 0,-1 2-64 0 0,2 0 64 0 0,-1-1 0 0 0,0 2-88 0 0,0 0 88 0 0,1 1-64 0 0,0 0 64 0 0,2-1 0 0 0,-1 1 0 0 0,1-1 0 0 0,1 0 0 0 0,0 0 0 0 0,1 1 0 0 0,2-2 0 0 0,-1 1 0 0 0,1-1 0 0 0,1 0 0 0 0,-1-1 0 0 0,0 1 0 0 0,1-2 0 0 0,0 1 0 0 0,0-1 0 0 0,0 0-64 0 0,0 0 64 0 0,-1 0-64 0 0,-1 0 64 0 0,0 0-96 0 0,-2 0 16 0 0,0 0 8 0 0,0 0 0 0 0,-1 0 72 0 0,-1 0 0 0 0,1 0-72 0 0,-1 1 72 0 0,0-1 0 0 0,1 1 0 0 0,-2 0 0 0 0,-1 1 0 0 0,0-1 0 0 0,0 1 0 0 0,0 1 0 0 0,0-1 0 0 0,1 1 0 0 0,1-1 0 0 0,1 1 0 0 0,-1-1 0 0 0,1-1 0 0 0,1 2-88 0 0,0-1 88 0 0,0 0-64 0 0,1 0-296 0 0,-1 1-56 0 0,2-1-16 0 0,-1-1-8624 0 0</inkml:trace>
  <inkml:trace contextRef="#ctx0" brushRef="#br0" timeOffset="16">1047 2464 1375 2413 2601,'0'0'128'0'0,"0"0"-128"0"0,0 0 0 0 0,0 0 0 0 0,0 0 744 0 0,0 0 128 0 0,0-1 24 0 0,0 0 8 0 0,0 0 312 0 0,0 0 56 0 0,0 1 8 0 0,0 0 8 0 0,0 0-80 0 0,0 0-24 0 0,0 0 0 0 0,0 0 0 0 0,0 0-392 0 0,0 0-88 0 0,0 0-8 0 0,0 0-8 0 0,0 0-288 0 0,1 7-56 0 0,-1-4-16 0 0,-1 1 0 0 0,1 3-8 0 0,0 0 0 0 0,-1 2 0 0 0,0 0 0 0 0,1 1 0 0 0,-2-1 0 0 0,2 2 0 0 0,0-1 0 0 0,-1 0-80 0 0,1-1-16 0 0,-1 0-8 0 0,1 0 0 0 0,0-1-80 0 0,0-1-8 0 0,0 0-8 0 0,1-1 0 0 0,-1 0-56 0 0,0 0 0 0 0,0 0-64 0 0,1-1 96 0 0,-1 1-32 0 0,0 0-64 0 0,0 1 88 0 0,0-1-88 0 0,0 0 112 0 0,-1-1-32 0 0,1 1-8 0 0,0-2 0 0 0,0 1 8 0 0,0-1 0 0 0,0 0 0 0 0,0-1 0 0 0,0 0-16 0 0,0-1-64 0 0,0 0 96 0 0,0 0-32 0 0,0-2-64 0 0,0 0 64 0 0,1 0-64 0 0,-1 1 64 0 0,0-1-64 0 0,0-1 0 0 0,0 2 0 0 0,0-1 64 0 0,0-1 0 0 0,0 0-64 0 0,0 1 96 0 0,0 0-32 0 0,0 0 32 0 0,0 0 0 0 0,0 0 0 0 0,-2-6 0 0 0,2 4-96 0 0,-1 0 0 0 0,1 1 0 0 0,-2-1 0 0 0,1 0 0 0 0,0 1 0 0 0,-1-2-80 0 0,0 0 80 0 0,-1 0 0 0 0,0 0 0 0 0,-1-1-64 0 0,1 1 64 0 0,1 0-96 0 0,-1 0 8 0 0,-1 0 0 0 0,-1-1 0 0 0,0 1 88 0 0,0-1-104 0 0,1 2 40 0 0,0 0 64 0 0,0-1-128 0 0,1 1 32 0 0,-1 1 0 0 0,1-1 8 0 0,0 1 88 0 0,0-1 0 0 0,0 0-72 0 0,0 1 72 0 0,0-1 0 0 0,0-1 0 0 0,1 2-72 0 0,0 0 72 0 0,0 0 0 0 0,1 0 0 0 0,0-1 0 0 0,1 1 0 0 0,-1 1 0 0 0,1-2 0 0 0,1 2 0 0 0,0 0 0 0 0,0-1 0 0 0,1 1 0 0 0,0-1 0 0 0,1 0 0 0 0,1 1 0 0 0,0-1 0 0 0,1 1 0 0 0,1-2 0 0 0,0 2 80 0 0,1-1-80 0 0,0-1 80 0 0,0 2-80 0 0,0-2 72 0 0,0 2-72 0 0,1-1 64 0 0,-1 1-64 0 0,0 0 0 0 0,0 0 0 0 0,0 0 0 0 0,0 0 0 0 0,-1 0 0 0 0,0 1 0 0 0,-1-1 0 0 0,-1 2 0 0 0,0-2 0 0 0,-1 2 0 0 0,0-2 0 0 0,0 1 0 0 0,-1 1 0 0 0,0-2 0 0 0,0 1 0 0 0,0 1 0 0 0,0-1 0 0 0,-1 1 0 0 0,1-1 64 0 0,-1 1-64 0 0,0-1 0 0 0,0 1 0 0 0,-1-1 0 0 0,1 0 0 0 0,0 1 64 0 0,-2-1-64 0 0,0 1 64 0 0,1 0-64 0 0,-2 1 96 0 0,1-1-32 0 0,-2 1 0 0 0,0 0 0 0 0,0 0 8 0 0,0 0 0 0 0,-1 0 0 0 0,-1 1 0 0 0,1 1-72 0 0,-1-1 96 0 0,0 0-96 0 0,0 1 96 0 0,0-1-96 0 0,0 1 80 0 0,1-1-80 0 0,0 0 80 0 0,0 0-80 0 0,1 1 64 0 0,0-1-64 0 0,1 0 64 0 0,0-1-64 0 0,1-2 0 0 0,0 2 0 0 0,0-2 0 0 0,1 0 0 0 0,0 0 0 0 0,0 0 0 0 0,1-1 0 0 0,-1 1-160 0 0,1-2-32 0 0,1 0 0 0 0,0 0-6448 0 0,1 0-1296 0 0</inkml:trace>
  <inkml:trace contextRef="#ctx0" brushRef="#br0" timeOffset="17">1697 1797 5703 2183 3536,'1'0'512'0'0,"-1"0"-416"0"0,0 0-96 0 0,0-1 0 0 0,0 1 0 0 0,0 0 0 0 0,-1 0 0 0 0,1 0 0 0 0,-1-1 0 0 0,-1 1 0 0 0,1-1 0 0 0,0 0 0 0 0,0 1 0 0 0,-1-1 0 0 0,2 1 0 0 0,-1 0 0 0 0,1-1 0 0 0,0 1 0 0 0,-1-1 0 0 0,1 1 0 0 0,0 0 0 0 0,-1 0 0 0 0,1 0 0 0 0,-2 0 0 0 0,2 0 0 0 0,-1-1 0 0 0,0 1 0 0 0,0 0 0 0 0,0-1 0 0 0,0 0 0 0 0,0 1-96 0 0,0 0 32 0 0,0-1 64 0 0,0 1-96 0 0,0-1 96 0 0,0 1 0 0 0,0-1 0 0 0,1 1 0 0 0,-1-1 104 0 0,0 1-8 0 0,0-1 0 0 0,0 0 0 0 0,1 1-176 0 0,-1 0-40 0 0,0-1-8 0 0,0 1 24 0 0,1-1 24 0 0,-1 1 8 0 0,1-1 0 0 0,-1 1 0 0 0,1-2 328 0 0,0 1 72 0 0,-1 1 16 0 0,0-2 16 0 0,1 2 152 0 0,0-1 32 0 0,0 0 8 0 0,0 0 0 0 0,0 1 56 0 0,0-1 0 0 0,0 0 8 0 0,0 0 0 0 0,0 1-56 0 0,0 0-16 0 0,0 0 0 0 0,0 1 24 0 0,0 0-120 0 0,0 0-32 0 0,0 2 0 0 0,0-1 0 0 0,-1 2-72 0 0,1 0-24 0 0,-1 0 0 0 0,1 2 24 0 0,0 1 32 0 0,-1 0 8 0 0,1 1 0 0 0,0 0 0 0 0,-1 1-40 0 0,0 2-8 0 0,0 1 0 0 0,1 1 0 0 0,-1 1 48 0 0,0 0 16 0 0,-1 0 0 0 0,1 0 16 0 0,1-1-120 0 0,-1-1-16 0 0,0-2-8 0 0,0 1 0 0 0,1-2-112 0 0,-1 1-32 0 0,1-3 0 0 0,0 1 0 0 0,0 0-40 0 0,0-2-16 0 0,0 1 0 0 0,0-1 0 0 0,0-1 0 0 0,0 0 0 0 0,0-1 0 0 0,1 0 0 0 0,-1-1 24 0 0,0 0 8 0 0,0-2 0 0 0,0 2 0 0 0,0-2-32 0 0,1 0-8 0 0,-1 1 0 0 0,0-1 0 0 0,1 0 0 0 0,-1 0 0 0 0,0 0 0 0 0,0 0 0 0 0,1 0 0 0 0,-1-1 0 0 0,0 0 0 0 0,1 0 0 0 0,-1 1 0 0 0,0-1 0 0 0,1 0 0 0 0,0 0 0 0 0,-1 0-64 0 0,0 0 0 0 0,0 0 0 0 0,0 0 0 0 0,0 0 64 0 0,2-7 0 0 0,-3 5 0 0 0,1 0 0 0 0,0-1-64 0 0,-1 0 0 0 0,-2 0 0 0 0,1 0 0 0 0,0 0 0 0 0,-1-1 0 0 0,0 0 0 0 0,0 0 0 0 0,-1 1 0 0 0,-1-2 0 0 0,2 2 0 0 0,-2-1 0 0 0,1 1-104 0 0,-1-1-16 0 0,1 2 0 0 0,-2-2 0 0 0,1 2 24 0 0,-1 0 0 0 0,1 0 0 0 0,0 0 0 0 0,0 1 24 0 0,0-1 8 0 0,0 1 0 0 0,1-1 0 0 0,1 1 64 0 0,1-1 0 0 0,-1 1 0 0 0,1-1 0 0 0,1 1 0 0 0,-1 0 0 0 0,1 0 0 0 0,1-1 0 0 0,0 1 0 0 0,0 0 0 0 0,1 0 0 0 0,0 0 0 0 0,0-1 0 0 0,1 1 0 0 0,1-1 0 0 0,0 1 0 0 0,1-1 0 0 0,1 0 0 0 0,0 1 0 0 0,1-1 0 0 0,0 1 0 0 0,2 1 0 0 0,-1-1 0 0 0,1 0 0 0 0,0 1 0 0 0,0 1 0 0 0,0 0 64 0 0,0-1-64 0 0,0 1 0 0 0,-1 1 0 0 0,0 0 0 0 0,0-1 0 0 0,0 1 0 0 0,0-1 0 0 0,-1-1 0 0 0,-1 2 0 0 0,0-2 0 0 0,0 1 0 0 0,0-1 0 0 0,-1 0 0 0 0,-1 0 0 0 0,0 0 0 0 0,0 0 0 0 0,-2 0 0 0 0,1 0 0 0 0,-1 0 0 0 0,-1 0 0 0 0,0 0 0 0 0,0 1 0 0 0,-1 0 0 0 0,-1-1 0 0 0,1 1 0 0 0,-1 1 0 0 0,-1 0 0 0 0,0 0 0 0 0,-1 2 0 0 0,0-1 0 0 0,0 0 0 0 0,-1 0 0 0 0,0 1 0 0 0,0 1 64 0 0,-2 0-64 0 0,1 0 64 0 0,-1 0-64 0 0,1 0 0 0 0,-1 1 64 0 0,0-1-64 0 0,1 1 0 0 0,1-2 96 0 0,0 1-8 0 0,0 0-8 0 0,0-1 0 0 0,1 1-16 0 0,1-2 0 0 0,0 0 0 0 0,1 0 0 0 0,0-1 0 0 0,0-1 0 0 0,1 1 0 0 0,0-1 0 0 0,0 1-64 0 0,0-2 0 0 0,1 1 0 0 0,0-1 0 0 0,0 0 0 0 0,0 0 0 0 0,0 0 0 0 0,0 0 0 0 0,0 0-192 0 0,0 0-48 0 0,0 0-16 0 0,0 0-6336 0 0,0 0-1280 0 0</inkml:trace>
  <inkml:trace contextRef="#ctx0" brushRef="#br0" timeOffset="18">1244 2145 2303 2533 3183,'0'1'200'0'0,"0"-1"-200"0"0,0 0 0 0 0,0 0 0 0 0,1 1 448 0 0,-1-1 56 0 0,0 0 8 0 0,1 1 0 0 0,-1 1 192 0 0,1-1 48 0 0,0 0 8 0 0,0-1 0 0 0,0 1 48 0 0,-1 0 16 0 0,0-1 0 0 0,1 0 0 0 0,-1 1-56 0 0,0-1 0 0 0,0 0-8 0 0,0 0 0 0 0,0 0-152 0 0,0 0-24 0 0,0 0-8 0 0,0 0 0 0 0,0 0 0 0 0,0 0-8 0 0,0 0 0 0 0,0 0 0 0 0,-3-7-216 0 0,2 6-32 0 0,0 1-16 0 0,0-2 0 0 0,-1 0-136 0 0,0 0-24 0 0,0-1-8 0 0,-1 0 0 0 0,0-1-48 0 0,0 0-16 0 0,0 0 0 0 0,0 0 0 0 0,-1-1 8 0 0,1 0 0 0 0,-1 0 0 0 0,1 0 0 0 0,0 1 8 0 0,1 1 0 0 0,-1 0 0 0 0,1-1 0 0 0,0 1 72 0 0,1 2 8 0 0,0-1 8 0 0,-1 0 0 0 0,1 1-80 0 0,0-1-8 0 0,1 1-8 0 0,-1 0 0 0 0,1 1-80 0 0,-1-2 96 0 0,1 2-96 0 0,0-1 96 0 0,0 1-96 0 0,0-1 0 0 0,0 0 72 0 0,-1 1-72 0 0,1-1 0 0 0,0 0 72 0 0,0 1-72 0 0,0 0 0 0 0,1 0 80 0 0,-1 0-80 0 0,0 0 64 0 0,1 0-64 0 0,-1 0 64 0 0,2 0-64 0 0,-2 0 64 0 0,0 0-64 0 0,8 1 0 0 0,-5 0 0 0 0,2-1 64 0 0,0 0-64 0 0,1 1 0 0 0,1-1 96 0 0,1 1-96 0 0,0-1 96 0 0,0 0-96 0 0,0 0 96 0 0,1 0-96 0 0,0 1 96 0 0,0-1-32 0 0,0 0-64 0 0,1 1 96 0 0,-2 0-32 0 0,0-1 16 0 0,-1 1 0 0 0,0-1 0 0 0,-1 1 0 0 0,0 0-80 0 0,-2 0 64 0 0,0 0-64 0 0,-1 0 64 0 0,0 0 0 0 0,-2 1 0 0 0,0-1 0 0 0,-1 1 0 0 0,0-1-64 0 0,0 1 0 0 0,-2 1 0 0 0,0 0 0 0 0,0-1 64 0 0,-1 1 0 0 0,-1 1 0 0 0,0 0 0 0 0,0 0 0 0 0,-1 2 0 0 0,-2-1 0 0 0,1 1 0 0 0,1 0-64 0 0,-2-1 0 0 0,1 2 0 0 0,0-1 0 0 0,-1-1 0 0 0,1 1 80 0 0,0-1-80 0 0,1-1 80 0 0,0 0-80 0 0,1 0 64 0 0,0-1-64 0 0,0 0 64 0 0,2 0-64 0 0,-1-1 0 0 0,1 0 0 0 0,0-1 0 0 0,1 1 0 0 0,0-2 0 0 0,1 1 0 0 0,0-1 0 0 0,0 0 0 0 0,0-1 0 0 0,0 1 0 0 0,1-1 0 0 0,1 0-384 0 0,1-1-8 0 0,1-1-8 0 0,1 0-9200 0 0</inkml:trace>
  <inkml:trace contextRef="#ctx0" brushRef="#br0" timeOffset="19">825 2371 4631 2652 2994,'-1'-1'416'0'0,"0"1"-336"0"0,0 0-8 0 0,1 0 0 0 0,0 0 0 0 0,0 0 24 0 0,-1 0-160 0 0,1 0-32 0 0,-1 0-8 0 0,0 0 16 0 0,0 0 88 0 0,0 1 0 0 0,0-1 0 0 0,0 1 0 0 0,-1 0 0 0 0,0-1 0 0 0,1 0 0 0 0,0 0 0 0 0,-1-2 0 0 0,0 1 0 0 0</inkml:trace>
  <inkml:trace contextRef="#ctx0" brushRef="#br0" timeOffset="20">750 2409 2759 2773 3070,'0'0'248'0'0,"0"1"-248"0"0,0-1 0 0 0,0 0 0 0 0,0 0 592 0 0,0 0 72 0 0,1 0 8 0 0,-1 1 8 0 0,0-1 152 0 0,1 1 24 0 0,0 0 8 0 0,-1-1 0 0 0,0 0-16 0 0,0 0 0 0 0,0 0 0 0 0,0 0 0 0 0,0 0-16 0 0,0 0 0 0 0,0 0 0 0 0,0 0 0 0 0,0 0-128 0 0,0 0-24 0 0,0 0-8 0 0,4-5 0 0 0,-5 4-192 0 0,1-1-32 0 0,0 1-16 0 0,-1-1 0 0 0,1 0-160 0 0,-1 0-32 0 0,0 0-8 0 0,0-1 0 0 0,0 0-72 0 0,-1 0-8 0 0,1-1-8 0 0,-2 0 0 0 0,2 0-16 0 0,-2 0-8 0 0,2 0 0 0 0,-1 0 0 0 0,-1-2-40 0 0,1 2-8 0 0,-1-2 0 0 0,1 1 0 0 0,-1 0-72 0 0,1 1 80 0 0,0-1-80 0 0,-1 2 80 0 0,1 0-80 0 0,1 0 0 0 0,-1 2 72 0 0,2-1-72 0 0,-1 1 0 0 0,1 0 64 0 0,0 1-64 0 0,0 0 0 0 0,0 0 0 0 0,0 0 0 0 0,1 0 0 0 0,1 0 0 0 0,0 1 0 0 0,1-1 0 0 0,1 1 0 0 0,1-1 0 0 0,-1 1 0 0 0,2 0 0 0 0,0-1 0 0 0,2 0 0 0 0,-1 1 0 0 0,1-1 0 0 0,1 1 0 0 0,-1 0 64 0 0,0 0-64 0 0,-1-1 64 0 0,2 1-64 0 0,-2 0 64 0 0,-1-1-64 0 0,1 1 64 0 0,-1-1-64 0 0,-1 1 64 0 0,0 0-64 0 0,-1-1 0 0 0,-1 1 0 0 0,-1 0 64 0 0,1 0-64 0 0,-1 0 0 0 0,0 1 64 0 0,-2-1-64 0 0,1 0 64 0 0,0 0-64 0 0,0 0 80 0 0,-1 0-80 0 0,1 1 88 0 0,0-1-88 0 0,-1-1 96 0 0,1 1-96 0 0,-1 0 80 0 0,1 0-80 0 0,-1-1 64 0 0,0 1-64 0 0,0 0 0 0 0,0 0 0 0 0,0-1 0 0 0,0 1 0 0 0,-1 1 64 0 0,0-1-64 0 0,0 0 64 0 0,-1 1-64 0 0,0 0 96 0 0,-1 0-32 0 0,0 1 0 0 0,-1 0 0 0 0,0 1-64 0 0,-1 1 0 0 0,-1-1 0 0 0,0 1 0 0 0,0 0 0 0 0,-1 1 0 0 0,1 0 0 0 0,0-1 64 0 0,0-1-64 0 0,2 1 0 0 0,-1-1 0 0 0,1-1 0 0 0,1 0 0 0 0,-1 0 0 0 0,2-1 64 0 0,-1 1-64 0 0,0-1 0 0 0,1-1 0 0 0,0 1 0 0 0,0-1 0 0 0,0 0 0 0 0,1 0 0 0 0,1 0 0 0 0,-2-1 0 0 0,2 1 0 0 0,0-1 0 0 0,0 1 0 0 0,0-2 0 0 0,2 1-280 0 0,-1-1-16 0 0,1 0-8 0 0,1-1-9136 0 0</inkml:trace>
  <inkml:trace contextRef="#ctx0" brushRef="#br0" timeOffset="21">421 2273 919 2522 2644,'1'0'80'0'0,"0"-2"-80"0"0,-1 2 0 0 0,0 0 0 0 0,0 0 144 0 0,1 0 16 0 0,-1 0 0 0 0,1-1 0 0 0,0 0-64 0 0,0 0 0 0 0,0 1-8 0 0,-1-1 0 0 0,1 1-88 0 0,-1 0 64 0 0,0-1-64 0 0,1 1 64 0 0,-1 0-64 0 0,1-1 0 0 0,0 1 0 0 0,-1 0 0 0 0</inkml:trace>
  <inkml:trace contextRef="#ctx0" brushRef="#br0" timeOffset="22">448 2269 5983 2830 3441,'0'-2'264'0'0,"0"2"56"0"0,0-1-256 0 0,0 1-64 0 0,0-1 0 0 0,0 1 0 0 0,0 0 752 0 0,-1 0 136 0 0,1 0 24 0 0,-1 0 8 0 0,0 0 136 0 0,-1 0 32 0 0,1 2 8 0 0,0 0 0 0 0,-1 1-264 0 0,0-1-48 0 0,1 3-16 0 0,-1-2 0 0 0,1 2-200 0 0,-2 1-48 0 0,2 0-8 0 0,-2 0 0 0 0,2-2-176 0 0,0 1-40 0 0,-1 2-8 0 0,0 2 0 0 0,0 0-48 0 0,0 0-16 0 0,0 2 0 0 0,0 0 0 0 0,0-1-32 0 0,-1 1 0 0 0,1-1-8 0 0,-1 0 0 0 0,1-1-56 0 0,0 0-16 0 0,0-1 0 0 0,-1-1 0 0 0,1 2-16 0 0,-1-2 0 0 0,2-1 0 0 0,-1 1 0 0 0,0-1 8 0 0,1 2 0 0 0,0-1 0 0 0,-1-1 0 0 0,1 1-104 0 0,1-2-96 0 0,-1 1 24 0 0,1-1 0 0 0,-1 0 208 0 0,1 0 48 0 0,-1-1 8 0 0,0 1 0 0 0,1-1-112 0 0,-1 0-16 0 0,0-1-64 0 0,0-1 96 0 0,1 0-24 0 0,0 0-8 0 0,0-1 0 0 0,0-1 0 0 0,0 0 0 0 0,0 0-64 0 0,0 0 96 0 0,0-1-32 0 0,0 0 0 0 0,0-1-64 0 0,0 1 96 0 0,0-1-32 0 0,0-1 0 26-19,-1-1-64-26 19,0 1 96 0 0,1 0-32 0 0,-1-1-64 0 0,0 2 0 0 0,0-1 0 0 0,0 1 0 27-20,-1 0 0-27 20,1 0 0 0 0,-1 0 0 0 0,0 1 0 25-19,0-1 0-25 19,0 1 0 0 0,0 0 0 0 0,-2 0 0 0 0,2-1 0 0 0,-1 1 0 0 0,0 0 0 0 0,0-1 0 0 0,0-1 0 26-20,-1 2 0-26 20,0-2 0 25-19,1 1 0-25 19,0-1 0 0 0,0 0 0 0 0,-1-1-72 0 0,1 0 72 0 0,0 1-72 0 0,0-1 72 0 0,0 0-104 0 0,0 1 40 0 0,0-1 64 0 0,0 1-104 0 0,-1 0 40 0 0,2 0 64 0 0,-1 1-64 0 0,0 0 64 0 0,0 1 0 0 0,0-1 0 0 0,1 1 0 0 0,0 0 0 0 0,0 0 0 0 0,1 0 0 0 0,-1 0 0 0 0,1 0 0 0 0,0-1 0 0 0,0 1 0 0 0,1 0 0 0 0,-1-1 0 0 0,1 0 0 0 0,1 1 0 0 0,0-1 0 0 0,0 1 0 0 0,0 0 0 0 0,0 0 0 0 0,1 1-64 0 0,1 0 64 0 0,1 0 0 0 0,0 0 0 0 0,0 1 0 0 0,2 0 0 0 0,0 0 0 0 0,1-1 0 0 0,2 1 0 0 0,0 0 0 0 0,1 0 0 0 0,0 0 0 0 0,1 0 0 0 0,0-1 0 0 0,-1 1 0 0 0,0-2 0 0 0,-2 1 0 0 0,0 0 0 0 0,1-1 0 0 0,0 0 0 0 0,0 1 0 0 0,-1-1 0 0 0,-2 1 0 0 0,0 0 0 0 0,0 0 0 0 0,-1 0 0 0 0,-2 0 0 0 0,1 1 0 0 0,-1-1 0 0 0,-1 0 0 0 0,1 1 64 0 0,-2-1-64 0 0,0 1 0 0 0,-1 0 64 0 0,0 0-64 0 0,0 0 64 0 0,0 1-64 0 0,-1-1 64 0 0,0-1-64 0 0,-1 2 64 0 0,0 1 24 0 0,-1 1 0 0 0,0-1 0 0 0,0 1 0 0 0,1-1-24 0 0,-2 0 0 0 0,0 1 0 0 0,-1 1 0 0 0,0 0 8 0 0,-1 1 0 0 0,-1 0 0 0 0,0 0 0 0 0,-1 0 0 0 0,2 0 0 0 0,-2 0 0 0 0,1 1 0 0 0,0-1 0 0 0,1 0 0 0 0,0 0 0 0 0,2-1 0 0 0,0-1-72 0 0,0 1 0 0 0,1-2 0 0 0,1-1 0 0 0,1 0 0 0 0,1-1 0 0 0,-1 0 0 0 0,1 0 0 0 0,1 0-176 0 0,-1-1 24 0 0,1 0 8 0 0,1 0 0 0 0,1 0-408 0 0,-1-1-88 0 0,3 0-8 0 0,0-2-9104 0 0</inkml:trace>
  <inkml:trace contextRef="#ctx0" brushRef="#br0" timeOffset="23">232 1857 4607 2976 3209,'0'-1'408'0'0,"-1"1"-328"0"0,1-1-80 0 0,0 1 0 0 0,0-1 648 0 0,0 0 120 0 0,-1 1 16 0 0,0-3 8 0 0,0 1 448 0 0,0 0 88 0 0,-1 0 16 0 0,0 1 8 0 0,1 1-192 0 0,0 1-40 0 0,0 2 0 0 0,-1 1-8 0 0,1 1-440 0 0,0 3-96 0 0,0 0-8 0 0,0 1-8 0 0,1 3-200 0 0,0 1-40 0 0,0 1 0 0 0,0 0-8 0 0,0-1-88 0 0,0 0-24 0 0,0 0 0 0 0,0-3 0 0 0,1-1-72 0 0,-1 0-8 0 0,0 2-8 0 0,-1 1 0 0 0,1 2-24 0 0,0-1-8 0 0,0 1 0 0 0,-1-3 0 0 0,1-3 0 0 0,-1 2 0 0 0,1 2 0 0 0,-1-1 0 0 0,0-2-16 0 0,0-1-64 0 0,1-1 96 0 0,-1-1-32 0 0,1-1 16 0 0,-1-1 0 0 0,1 1 0 0 0,-1 0 0 0 0,1-1 8 0 0,-1 1 0 0 0,1-2 0 0 0,0-1 0 0 0,0 1 8 0 0,-1-2 0 0 0,1 0 0 0 0,0 1 0 0 0,0-2-32 0 0,1 0-64 0 0,-1 1 96 0 0,0-1-32 0 0,0 0-64 0 0,0-1 80 0 0,0 1-80 0 0,0 0 80 0 0,0 0-80 0 0,0 0 64 0 0,0 0-64 0 0,0 0 64 0 0,0 0-64 0 0,0 0 0 0 0,0 0 72 0 0,0 0-72 0 0,0 0 64 0 0,0 0-64 0 0,0 0 80 0 0,0 0-80 0 0,0 0 88 0 0,0 0-88 0 0,0 0 96 0 0,-2-6-96 0 0,1 4 64 0 0,0 0-64 0 0,0-1 0 0 0,-1-1 0 0 0,-1-1 0 0 0,1 1 0 0 0,-2-2 0 0 0,0 1 0 0 0,0-1 0 0 0,1 0 0 0 0,-2 1 0 0 0,0 0 0 0 0,0 2 0 0 0,1 0 0 0 0,-1 1 0 0 0,1 0 0 0 0,-1 2 0 0 0,1-1 0 0 0,0 0-64 0 0,1 1 64 0 0,0-1 0 0 0,-1 1 0 0 0,1 0 0 0 0,1-1 0 0 0,-1 0 0 0 0,2 1 0 0 0,-1-1-64 0 0,0 1 64 0 0,0-2 0 0 0,0 1 0 0 0,1-1 0 0 0,-1 0 0 0 0,1 1 0 0 0,0-1 0 0 0,1 1 0 0 0,0-1 0 0 0,0 1 0 0 0,1 0 0 0 0,0 0 0 0 0,1 0 0 0 0,1 0 0 0 0,0 0 0 0 0,1 0 0 0 0,1 0 0 0 0,2 0 0 0 0,0 0 0 0 0,1-1 0 0 0,2 2 0 0 0,0-1 0 0 0,0-2 0 0 0,2-2 0 0 0,-2 3 0 0 0,1 5 0 0 0,0-3 0 0 0,-2-4 0 0 0,-1 3 0 0 0,0 5 0 0 0,-1 0 0 0 0,-1-2 0 0 0,-1-1 0 0 0,-1-1 0 0 0,-1 1 0 0 0,0 0-64 0 0,-1 1 64 0 0,0-1 0 0 0,-2 0 0 0 0,0 0 0 0 0,0 1 0 0 0,-1-1 0 0 0,0 1 0 0 0,0 1 0 0 0,-1 1 0 0 0,-1-1 0 0 0,0 2 0 0 0,0-1 0 0 0,-1 0 0 0 0,0 1 0 0 0,0 0 0 0 0,-1 1 0 0 0,-1 0 0 0 0,1-1 0 0 0,0 1 64 0 0,0-1-64 0 0,0 0 0 0 0,0 0 128 0 0,1-2-24 0 0,0 2-8 0 0,0-2 0 0 0,0 0-32 0 0,0 0 0 0 0,2 0-64 0 0,-1-1 96 0 0,2 1-96 0 0,-1-1 0 0 0,0-1 0 0 0,2 1 0 0 0,-1-1 0 0 0,1-1 0 0 0,0 2 0 0 0,0-2 0 0 0,1-2-296 0 0,1 2-56 0 0,0 0-16 0 0,3-2-9776 0 0</inkml:trace>
  <inkml:trace contextRef="#ctx0" brushRef="#br0" timeOffset="24">786 1020 6911 2447 3229,'0'0'608'0'0,"-1"0"-480"0"0,1 0-128 0 0,0 0 0 0 0,0 0 0 0 0,0 0-96 0 0,0 0 24 0 0,0 0 0 0 0,0 0 976 0 0,1 0 200 0 0,-1 0 40 0 0,0 0 8 0 0,0 0-312 0 0,0 0-56 0 0,0 0-16 0 0,0 0 0 0 0,6-1 56 0 0,-3 1 8 0 0,-1 0 0 0 0,1 0 0 0 0,1 0-160 0 0,1 0-24 0 0,-1 0-8 0 0,0 0 0 0 0,-1 0-256 0 0,1-1-48 0 0,1 1-16 0 0,1-1 0 0 0,1 0-96 0 0,-1 1-32 0 0,0-2 0 0 0,-1 2 0 0 0,-1-1-48 0 0,-1 1-16 0 0,0-1 0 0 0,0 0 0 0 0,0 1-128 0 0,-2 0 0 0 0,1 0 0 0 0,-2 0 0 0 0,0 0 0 0 0,1-1 0 0 0,-1 1 0 0 0,-1 0-72 0 0,2 0 72 0 0,-2 0-104 0 0,1 0 40 0 0,0 0 64 0 0,0-1-552 0 0,0 1-56 0 0,0 0 0 0 0,0 0-8 0 0,0 0-944 0 0,0 0-184 0 0,-7 1-40 0 0,5-1-4704 0 0</inkml:trace>
  <inkml:trace contextRef="#ctx0" brushRef="#br0" timeOffset="25">803 1017 4607 2450 3252,'0'0'96'0'0,"0"0"32"0"0,0 0 0 0 0,0 0 0 0 0,0 0-128 0 0,-1 0 0 0 0,1 0 0 0 0,0 0 0 0 0,-1 1 1016 0 0,1-1 176 0 0,-1 1 40 0 0,1-1 16 0 0,0 0-48 0 0,0 0-8 0 0,-3 6 0 0 0,3-5 8 0 0,-1 2-312 0 0,0-1-64 0 0,1 2-16 0 0,-2-1 8 0 0,2 1-144 0 0,-1-1-24 0 0,0 1-8 0 0,1 0 8 0 0,-1-1-328 0 0,1 0-72 0 0,0 0-16 0 0,0 0 8 0 0,0 0-112 0 0,0-1-16 0 0,1 0-8 0 0,-1-1 8 0 0,0 2-24 0 0,0-2-8 0 0,1-1 0 0 0,-1 1 0 0 0,0 0 16 0 0,0-1 8 0 0,0 1 0 0 0,0-1 8 0 0,0 0-16 0 0,0 0-8 0 0,0-1 0 0 0,1 1 8 0 0,-1 0-32 0 0,0 0 0 0 0,0 0 0 0 0,0 0 8 0 0,0 0-72 0 0,0 0 80 0 0,4-6-80 0 0,-2 4 88 0 0,0 0-88 0 0,0 1 0 0 0,0-1 0 0 0,0 0 0 0 0,1 1 80 0 0,-1 0-80 0 0,1 0 80 0 0,-1 0-80 0 0,1 1 80 0 0,-1 0-80 0 0,1 0 64 0 0,-1 1-64 0 0,1 0 0 0 0,0 0 64 0 0,-1 1-64 0 0,1 0 0 0 0,-1 0 0 0 0,0 0 0 0 0,0 1 0 0 0,-1 0 0 0 0,0-1 0 0 0,0 1 0 0 0,0 0 0 0 0,-1 0 0 0 0,0 0 0 0 0,-1 0 0 0 0,1 0 0 0 0,-2 0 0 0 0,1 1 0 0 0,-1 0 0 0 0,-1-1 0 0 0,0 0 0 0 0,1 0 0 0 0,-1 0 0 0 0,0 0 0 0 0,0 0 0 0 0,-1 0 0 0 0,1-1 0 0 0,0 0 0 0 0,-1-1 0 0 0,0 1 0 0 0,0-2 0 0 0,0 1 0 0 0,0-1 0 0 0,1 0 0 0 0,-1 1 0 0 0,0-1 0 0 0,1-1 0 0 0,-1 1 96 0 0,1 0-32 0 0,0 0 0 0 0,1-1 0 0 0,0 1-64 0 0,0 0 80 0 0,1 0-80 0 0,1-1 80 0 0,0 1-80 0 0,-1-1 0 0 0,2 1 0 0 0,-1-1 0 0 0,1 1 0 0 0,1-2 0 0 0,-1 2 0 0 0,1-2 0 0 0,2 1-376 0 0,-1 0-8 0 0,1-1-8 0 0,1 0-8936 0 0</inkml:trace>
  <inkml:trace contextRef="#ctx0" brushRef="#br0" timeOffset="26">913 1022 12927 2237 3187,'-1'0'288'0'0,"1"-1"56"0"0,-1 1 8 0 0,1 0 8 0 0,1 0-288 0 0,-2 0-72 0 0,1-1 0 0 0,-1 0 0 0 0,1 0 1288 0 0,-1 1 248 0 0,1-1 40 0 0,0 2 16 0 0,-1 0-920 0 0,1 0-176 0 0,0 1-40 0 0,1 1-8 0 0,-1 1-232 0 0,1 0-56 0 0,0 2 0 0 0,-1 0-8 0 0,1-1-56 0 0,0 2-16 0 0,-1-1 0 0 0,1 1 0 0 0,0 0 16 0 0,-1 0 8 0 0,0 0 0 0 0,1-1 0 0 0,-1 0-40 0 0,0-1-64 0 0,1 1 88 0 0,-1-1-88 0 0,1-1 112 0 0,-1 0-32 0 0,0 0-8 0 0,0-1 0 0 0,0 0-72 0 0,1 0 64 0 0,-1 0-64 0 0,0-1 64 0 0,0 0-64 0 0,0 0 0 0 0,0 0 0 0 0,0-1 64 0 0,0 1-64 0 0,0-1 0 0 0,0 0 0 0 0,0-1 0 0 0,0 0 0 0 0,0 1 0 0 0,0-1 0 0 0,0 0 0 0 0,0-1-96 0 0,0 1-32 0 0,0-1 0 0 0,0 0-9560 0 0</inkml:trace>
  <inkml:trace contextRef="#ctx0" brushRef="#br0" timeOffset="27">266 1411 5983 2751 2994,'0'0'536'0'0,"0"0"-432"0"0,0 0-104 0 0,0 0 0 0 0,1 0 856 0 0,-1-1 144 0 0,1 1 32 0 0,0 0 8 0 0,2 0 320 0 0,0 0 64 0 0,1 0 16 0 0,0 0 0 0 0,1 0-576 0 0,0-1-104 0 0,1 1-24 0 0,0 0-8 0 0,0 0-184 0 0,-1-1-32 0 0,0 1 0 0 0,-1 0-8 0 0,-1 0-408 0 0,0 0-96 0 0,0 0 0 0 0,-2-2 0 0 0,1 2 0 0 0,-1 0 0 0 0,-1-1 0 0 0,0 1 0 0 0,0 0 0 0 0,-1 0 0 0 0,0-1 0 0 0,-1 1 0 0 0,0 0-424 0 0,0 0-112 0 0,0 0-16 0 0,-1 0-8 0 0,0 1-728 0 0,1-1-152 0 0,-2 1-24 0 0,0-1-8 0 0,2 0-176 0 0,-2 2-40 0 0,1-2-8 0 0,0 0 0 0 0,0 1 248 0 0,0 0 40 0 0,0 0 16 0 0,0-1 0 0 0,1 1 960 0 0,-2-1 192 0 0,2 1 40 0 0,-1-1 8 0 0,1 0 536 0 0,0 1 104 0 0,-1-1 32 0 0,2 0 0 0 0,-1 1 464 0 0,0-1 96 0 0,0 0 16 0 0,1 1 8 0 0,0 0 152 0 0,-1 0 24 0 0,1 1 8 0 0,0 0 0 0 0,-1 1-200 0 0,1-1-40 0 0,0 1-8 0 0,1 1 0 0 0,-1 0-104 0 0,0-1-32 0 0,1 2 0 0 0,0-1 0 0 0,0 1-288 0 0,0-2-56 0 0,1 0-8 0 0,0 0-8 0 0,-1 0-216 0 0,1-1-32 0 0,0 0-16 0 0,1-1 0 0 0,-1 1-64 0 0,1-2-16 0 0,-1 0 0 0 0,1 0 0 0 0,-1-1-16 0 0,1 0-8 0 0,0 0 0 0 0,0 0 0 0 0,1 0-8 0 0,-1 0-8 0 0,1 1 0 0 0,-1-1 0 0 0,0 2-24 0 0,0-1 0 0 0,1 1 0 0 0,-1-1 0 0 0,2 2-96 0 0,-2-1 0 0 0,0 1 0 0 0,1 0 0 0 0,-2 0 0 0 0,1 0 0 0 0,0 1 0 0 0,-1 0 0 0 0,0 0 0 0 0,0 0 0 0 0,-1 0 0 0 0,0 0 0 0 0,-1-1 0 0 0,0 1 0 0 0,0 0 0 0 0,-1-1 0 0 0,1 1 0 0 0,-2-1 0 0 0,0 1 0 0 0,0-1 0 0 0,2 0 0 0 0,-2-1 0 0 0,0 1 0 0 0,0 0 0 0 0,-1 1 64 0 0,0-2-64 0 0,1 1 0 0 0,-1-1 0 0 0,1 0 64 0 0,-1 0-64 0 0,2-1 0 0 0,-1 1 0 0 0,1-1 0 0 0,-1 0 0 0 0,2 0 0 0 0,-1 0 0 0 0,1 0 0 0 0,-1-1 0 0 0,1 1 0 0 0,0-1 0 0 0,0 0 0 0 0,1 1 0 0 0,-1-1 0 0 0,1 1 0 0 0,0-2-176 0 0,0 2-32 0 0,1-1-8 0 0,1-2-9168 0 0</inkml:trace>
  <inkml:trace contextRef="#ctx0" brushRef="#br0" timeOffset="28">321 1442 13359 2601 2947,'1'-3'592'0'0,"-1"2"120"0"0,1-1-568 0 0,0 1-144 0 0,0 0 0 0 0,0 1 0 0 0,0-1 1048 0 0,2 0 176 0 0,1 0 40 0 0,1-1 8 0 0,2 1-480 0 0,0 1-96 0 0,-1 1-24 0 0,0 1 0 0 0,-2 1-472 0 0,0 0-96 0 0,-1 0-16 0 0,-1 0-8 0 0,0 2-80 0 0,-1-1 0 0 0,-1 1 0 0 0,-2 0 0 0 0,1-1 0 0 0,-1 2 0 0 0,1-1 0 0 0,-1 0 0 0 0,0-1 0 0 0,0 1 0 0 0,0-2 0 0 0,-1 1 0 0 0,1-1 0 0 0,-1 1 0 0 0,2-1 0 0 0,-1 0 0 0 0,0-1 88 0 0,1 0-24 0 0,0 0-64 0 0,1-2 96 0 0,0 1 32 0 0,0 1 8 0 0,0-2 0 0 0,1 1 0 0 0,-1-1 24 0 0,1 0 8 0 0,1 0 0 0 0,0 0 0 0 0,0 0 48 0 0,0 0 8 0 0,1 0 0 0 0,0-1 0 0 0,-1 1-40 0 0,1 0-8 0 0,0-2 0 0 0,0 2 0 0 0,1-1-72 0 0,-1 1-8 0 0,0-1-8 0 0,1 0 0 0 0,0 1-88 0 0,-1-1 64 0 0,0 0-64 0 0,0 1 64 0 0,0 0-64 0 0,-2 0 0 0 0,1-1 0 0 0,0 2 0 0 0,-1-1-64 0 0,0 0-32 0 0,-1 1-8 0 0,2-1 0 0 0,-2 1-440 0 0,1-1-96 0 0</inkml:trace>
  <inkml:trace contextRef="#ctx0" brushRef="#br0" timeOffset="29">1773 1707 5063 1988 2894,'0'0'448'0'0,"0"0"-352"0"0,1-1-96 0 0,-1 1 0 0 0,0 0 832 0 0,0-1 160 0 0,1 0 24 0 0,0 0 8 0 0,0-1 320 0 0,1 1 64 0 0,-1-1 8 0 0,0 1 8 0 0,0 0-336 0 0,0-1-64 0 0,-1 1-8 0 0,1 1-8 0 0,-1 0-352 0 0,1 0-72 0 0,-1 0-8 0 0,0 0-8 0 0,0 0-288 0 0,0 1-56 0 0,0 0-16 0 0,0-1 0 0 0,0 0-80 0 0,-2 9-24 0 0,2-5 0 0 0,-1 0 0 0 0,1 1-24 0 0,-1 1-8 0 0,0 0 0 0 0,0 1 0 0 0,0-1 8 0 0,1 0 0 0 0,-1 0 0 0 0,0 0 0 0 0,1-2-16 0 0,-1 1 0 0 0,0-1 0 0 0,1 1 0 0 0,-1-2 0 0 0,0 0-64 0 0,1 0 96 0 0,-1 0-32 0 0,0 0-64 0 0,0-1 80 0 0,1 1-80 0 0,-1-1 80 0 0,0-1-80 0 0,1 0 0 0 0,0 0 72 0 0,0 0-72 0 0,-1-1 0 0 0,1 1 0 0 0,0-1 0 0 0,0 0 0 0 0,0 0 0 0 0,0 0 0 0 0,0-1 0 0 0,0 1-96 0 0,0-1-408 0 0,0 1-80 0 0</inkml:trace>
  <inkml:trace contextRef="#ctx0" brushRef="#br0" timeOffset="30">1845 1726 455 1915 2791,'-1'-1'0'0'0,"0"1"0"0"0,1-1 0 0 0,0 1 0 0 0,-1 0 2008 0 0,1 0 360 0 0,-1 1 64 0 0,-1 0 24 0 0,0 0-472 0 0,0 0-96 0 0,-1 1-24 0 0,0 1 0 0 0,0 1-704 0 0,1-1-136 0 0,0 1-32 0 0,1-1-8 0 0,0 2-576 0 0,1-1-120 0 0,0 0-16 0 0,1 0-8 0 0,0 0-160 0 0,1 0-32 0 0,0-1-8 0 0,0 0 0 0 0,2-1-64 0 0,-1 0 0 0 0,1-1 0 0 0,0 0 0 0 0,0 1 0 0 0,0-2 0 0 0,0 0 0 0 0,0-1 0 0 0,0 0 0 0 0,0 0 0 0 0,0 0 0 0 0,-1-1 0 0 0,0 1 128 0 0,0-2 0 0 0,1 2 8 0 0,-2-2 0 0 0,-1 1-136 0 0,1-1 80 0 0,-1 0-80 0 0,0 0 64 0 0,-1 0 8 0 0,-1-1 0 0 0,1 0 0 0 0,-2 0 0 0 0,1 1-72 0 0,-1-1 96 0 0,-1 0-96 0 0,0 1 96 0 0,1 1-208 0 0,0-1-40 0 0,-1 1-8 0 0,0 1 0 0 0,1-1 288 0 0,-1 1 48 0 0,1 0 16 0 0,-1 0 0 0 0,1 1-192 0 0,1-1 0 0 0,-1 1 0 0 0,0 0 0 0 0,1 0-120 0 0,1 0-56 0 0,-1 0-16 0 0,0 1 0 0 0,1 0-48 0 0,1-1-16 0 0,0 1 0 0 0,0 0-8904 0 0</inkml:trace>
  <inkml:trace contextRef="#ctx0" brushRef="#br0" timeOffset="31">1950 1721 10799 1765 3116,'-1'-1'232'0'0,"0"0"56"0"0,1 0 0 0 0,0 1 24 0 0,-1 0-248 0 0,1 0-64 0 0,0 0 0 0 0,-1 0 0 0 0,-1 2 1344 0 0,0-1 256 0 0,-1 1 48 0 0,0 1 16 0 0,1 0-672 0 0,0 1-136 0 0,-1 1-24 0 0,2-1-8 0 0,0 1-448 0 0,0 0-88 0 0,1 0-24 0 0,1-1 0 0 0,0 1-168 0 0,0-1-96 0 0,2-1 96 0 0,-1 1-96 0 0,2-1 88 0 0,-1 0-88 0 0,2-1 80 0 0,0 0-80 0 0,-1 0 88 0 0,1-1-88 0 0,0 1 96 0 0,0-2-96 0 0,0 0 64 0 0,1-2-64 0 0,-1 2 0 0 0,0-2 0 0 0,0 0 0 0 0,-1 0 0 0 0,0 0 0 0 0,0-1 0 0 0,-1 0 280 0 0,-1 0 48 0 0,1-1 16 0 0,-2 1 0 0 0,0-2-120 0 0,-1 1-16 0 0,0-1-8 0 0,-1-1 0 0 0,0 1-32 0 0,-1 0-8 0 0,-1 0 0 0 0,0 1 0 0 0,-1 1-16 0 0,1-1-8 0 0,-1 2 0 0 0,0 1 0 0 0,-1-1-136 0 0,1 2 64 0 0,1-1-64 0 0,-1 0 0 0 0,1 2 0 0 0,-1-1 0 0 0,1 0 0 0 0,0 1-96 0 0,0-1-224 0 0,0 0-32 0 0,1 1-16 0 0,-1-1-6560 0 0,2 1-1312 0 0</inkml:trace>
  <inkml:trace contextRef="#ctx0" brushRef="#br0" timeOffset="32">1792 2064 5063 2518 2723,'0'1'448'0'0,"0"-1"-352"0"0,0-1-96 0 0,0 1 0 0 0,0 0 744 0 0,0 0 136 0 0,-1-2 24 0 0,1 2 8 0 0,-1-1 336 0 0,1 0 64 0 0,-2 0 8 0 0,1 1 8 0 0,1-1-280 0 0,-1 1-56 0 0,1 0-16 0 0,0 0 0 0 0,0 0-312 0 0,0 1-64 0 0,0 0-16 0 0,0 0 0 0 0,0 1-264 0 0,0 0-64 0 0,0 1 0 0 0,1 1-8 0 0,-1 0-16 0 0,0 0 0 0 0,1 1 0 0 0,-1 0 0 0 0,1 0-80 0 0,-1 1-24 0 0,1 1 0 0 0,-1 1 0 0 0,0-1-8 0 0,0 1-8 0 0,0 0 0 0 0,0-1 0 0 0,0 0 0 0 0,0-1 0 0 0,0 2 0 0 0,0 0 0 0 0,0-2-16 0 0,0 1 0 0 0,0-1 0 0 0,1-1 0 0 0,-1 1-32 0 0,0-1-64 0 0,0 0 88 0 0,0-1-88 0 0,0-1 64 0 0,-1 0-64 0 0,1 0 0 0 0,0 0 0 0 0,0-1 0 0 0,0 0 0 0 0,-1-1 0 0 0,0 0 0 0 0,1 0-160 0 0,0-1-32 0 0,-1 0 0 0 0,1 0-8 0 0,0 0-656 0 0,0-1-128 0 0</inkml:trace>
  <inkml:trace contextRef="#ctx0" brushRef="#br0" timeOffset="33">1776 2099 3679 2562 2856,'1'-2'160'0'0,"-1"1"40"0"0,0-1-200 0 0,0 1 0 0 0,0 0 0 0 0,0-1 0 0 0,0 1 1048 0 0,1-3 168 0 0,0 0 32 0 0,2-3 0 0 0,0 0 256 0 0,-1 0 40 0 0,2 0 16 0 0,0 2 0 0 0,0 0-464 0 0,0 0-88 0 0,0 2-16 0 0,0-1-8 0 0,0 2-304 0 0,0-1-56 0 0,-1 1-16 0 0,0 2 0 0 0,1-1-320 0 0,0 2-64 0 0,-1-1-8 0 0,0 2-8 0 0,-1 1-136 0 0,0 0-72 0 0,-1 0 80 0 0,0 2-80 0 0,0 0 0 0 0,-1 2 0 0 0,-1 0 0 0 0,-1 1 0 0 0,1 0 0 0 0,-2-1 0 0 0,1 1 0 0 0,-1 0 0 0 0,0-2 0 0 0,0 0 0 0 0,0-1 0 0 0,0 0 0 0 0,0-1 0 0 0,0 0 0 0 0,-1-1 0 0 0,1 0 0 0 0,-1 0 0 0 0,1-1 0 0 0,-1 1 0 0 0,1-1 0 0 0,-1-1 0 0 0,1 1 0 0 0,0-1 0 0 0,1 0 0 0 0,0 0 64 0 0,0-1-64 0 0,1 0 0 0 0,0 0 0 0 0,1 0 0 0 0,0-2 0 0 0,0 2 0 0 0,0-2-6048 0 0,1 1-1224 0 0</inkml:trace>
  <inkml:trace contextRef="#ctx0" brushRef="#br0" timeOffset="34">1856 2194 5063 2498 2658,'0'-1'448'0'0,"0"1"-352"0"0,0 0-96 0 0,0-1 0 0 0,1 1 736 0 0,-1-1 136 0 0,1 1 24 0 0,-1-2 8 0 0,1 0 768 0 0,1 0 152 0 0,0 1 32 0 0,-1 0 8 0 0,0 0-672 0 0,0 0-136 0 0,0 1-24 0 0,0 1-8 0 0,-1 0-472 0 0,0 1-96 0 0,0 1-16 0 0,0 0-8 0 0,0 2-288 0 0,-1 0-56 0 0,1 0-16 0 0,-1 1 0 0 0,0 1-8 0 0,-1 0-64 0 0,1 0 96 0 0,1-1-32 0 0,-1 0-64 0 0,-1-1 0 0 0,2 1 0 0 0,-1-1 0 0 0,0-1 0 0 0,1 0 0 0 0,0 0 0 0 0,-1-2 0 0 0,1 0 96 0 0,0 0-32 0 0,0 0 0 0 0,1-1 0 0 0,-1 1 40 0 0,0-2 8 0 0,1 1 0 0 0,0 0 0 0 0,1 0 16 0 0,0-1 0 0 0,0 0 0 0 0,0 0 0 0 0,1 0 16 0 0,0 0 8 0 0,0-1 0 0 0,0 0 0 0 0,0 1 16 0 0,1-1 8 0 0,-1 1 0 0 0,0-1 0 0 0,0 0-80 0 0,-1 1-8 0 0,0-1-8 0 0,0 0 0 0 0,1 1 32 0 0,-1 0 8 0 0,0-1 0 0 0,0 1 0 0 0,-1 0-120 0 0,1 0 88 0 0,-2 0-88 0 0,1-1 80 0 0,-1 1-80 0 0,0 0 0 0 0,0 0 0 0 0,0-1 0 0 0,0 1 0 0 0,0-1-112 0 0,0 1 24 0 0,0 0 8 0 0,-1-1-376 0 0,1 0-80 0 0,0 1-8 0 0,1 0-9408 0 0</inkml:trace>
  <inkml:trace contextRef="#ctx0" brushRef="#br0" timeOffset="35">1979 2253 4607 2284 2608,'0'-2'408'0'0,"-1"2"-328"0"0,1 0-80 0 0,-1-1 0 0 0,1 1 1184 0 0,0 0 216 0 0,0 0 40 0 0,0 0 16 0 0,0 0 200 0 0,0 1 40 0 0,-1 1 0 0 0,1-2 8 0 0,0 0-848 0 0,0 6-176 0 0,0-3-32 0 0,0 0-8 0 0,0 0-184 0 0,1 2-40 0 0,-1-2 0 0 0,0 1-8 0 0,0 0-152 0 0,0-1-32 0 0,0 0-8 0 0,0 0 0 0 0,1 1-88 0 0,0-1-24 0 0,-1 0 0 0 0,0 0 0 0 0,0-1-104 0 0,1 0 88 0 0,-1 0-88 0 0,0-1 80 0 0,0 0-80 0 0,0 0-128 0 0,0 0 32 0 0,1-1-6088 0 0,-1 0-1224 0 0</inkml:trace>
  <inkml:trace contextRef="#ctx0" brushRef="#br0" timeOffset="36">2002 2282 7831 2197 2488,'0'1'696'0'0,"-1"0"-560"0"0,1-1-136 0 0,0 1 0 0 0,0-1 1144 0 0,0 1 200 0 0,1 1 32 0 0,-1 0 16 0 0,1 1-88 0 0,0 1-24 0 0,2-1 0 0 0,-1-1 0 0 0,1 1-624 0 0,0-2-128 0 0,0 0-24 0 0,1 0-8 0 0,-1-1-232 0 0,1-1-40 0 0,-1 0-16 0 0,0-1 0 0 0,0 0-96 0 0,-1 0-16 0 0,0 0-8 0 0,-1 0 0 0 0,1 0 8 0 0,-2 0 8 0 0,0 0 0 0 0,0 0 0 0 0,-2 1 24 0 0,0-2 0 0 0,1 1 0 0 0,-2 0 0 0 0,1 0-16 0 0,-1 1 0 0 0,1-1 0 0 0,0 1 0 0 0,0 0-112 0 0,-1 0 88 0 0,1 0-88 0 0,0 1 80 0 0,0 0-80 0 0,1 0 0 0 0,-1 1 0 0 0,1 0 0 0 0,0-1-72 0 0,1 0-32 0 0,0 1-8 0 0,-1 0 0 0 0,2 0-472 0 0,-1 0-96 0 0</inkml:trace>
  <inkml:trace contextRef="#ctx0" brushRef="#br0" timeOffset="37">2062 2279 10591 2366 2848,'-1'2'472'0'0,"1"-2"96"0"0,0 1-456 0 0,0 1-112 0 0,0-2 0 0 0,1 1 0 0 0,-1 1 880 0 0,1-1 152 0 0,0 2 32 0 0,1 0 8 0 0,1 1-136 0 0,0 0-24 0 0,0-1-8 0 0,0 0 0 0 0,1-1-384 0 0,-1-1-72 0 0,0 0-24 0 0,1 0 0 0 0,-1-1-104 0 0,0 0-16 0 0,0 0-8 0 0,-1-2 0 0 0,1 2-104 0 0,-2-2-16 0 0,0 1-8 0 0,0-1 0 0 0,-1 0 16 0 0,-1 0 0 0 0,1-1 0 0 0,-1 1 0 0 0,0-1-48 0 0,-1 0-8 0 0,0 0 0 0 0,0-1 0 0 0,0 2-40 0 0,0-1-16 0 0,-1 0 0 0 0,0 0 0 0 0,1 1-72 0 0,-1 1 0 0 0,1 0 72 0 0,-1 0-72 0 0,1 1 0 0 0,0 0 0 0 0,1 0 0 0 0,-1 0 0 0 0,1 0-104 0 0,0 1-32 0 0,0 0-8 0 0,0 0 0 0 0,0 0-128 0 0,1 0-24 0 0,-1 0-8 0 0,0 1-9096 0 0</inkml:trace>
  <inkml:trace contextRef="#ctx0" brushRef="#br0" timeOffset="38">1354 1685 2303 2305 3291,'0'-1'200'0'0,"0"1"-200"0"0,0-1 0 0 0,0 1 0 0 0,1 0 480 0 0,-1-1 48 0 0,1 1 16 0 0,-1 0 0 0 0,0-1 320 0 0,0 0 72 0 0,1 0 16 0 0,-1 0 0 0 0,0 1 64 0 0,0-1 8 0 0,0 1 8 0 0,0 0 0 0 0,0 0-240 0 0,-1 0-56 0 0,-1 0 0 0 0,0 1-8 0 0,-1-1-328 0 0,1 2-64 0 0,-1-1-16 0 0,1 0 0 0 0,0 1-184 0 0,-1 0-40 0 0,0-1 0 0 0,0 1-8 0 0,2 0-88 0 0,-1 0 80 0 0,1 0-80 0 0,0 0 80 0 0,0-1 8 0 0,1 1 0 0 0,0-1 0 0 0,0 1 0 0 0,1-1 80 0 0,0 1 24 0 0,0-1 0 0 0,0 1 0 0 0,1-1 72 0 0,-1 1 24 0 0,1-1 0 0 0,1 1 0 0 0,-2-1-32 0 0,1 0-8 0 0,1 1 0 0 0,-1 0 0 0 0,1 0-72 0 0,-1-1-16 0 0,0 1 0 0 0,1-1 0 0 0,-1 1-64 0 0,0 0-24 0 0,1 0 0 0 0,-1-1 0 0 0,0 1-72 0 0,-1-1 64 0 0,0 2-64 0 0,-1-2 64 0 0,1 0-64 0 0,-1 1 0 0 0,0-1 0 0 0,0 1 0 0 0,0 0 0 0 0,-1-1 0 0 0,0 1 0 0 0,0-1 0 0 0,-1 1 0 0 0,1 0 0 0 0,-1 0 0 0 0,0-1 0 0 0,1 0 0 0 0,0 0 0 0 0,0 0 0 0 0,1-1 0 0 0,-2 1 0 0 0,0-1 0 0 0,1-1 0 0 0,-1 1 0 0 0,1-2 0 0 0,-1 1 0 0 0,0 0 0 0 0,0-1 0 0 0,0 0 0 0 0,0 0 0 0 0,0 1 0 0 0,0-1 0 0 0,1-1 0 0 0,0 1 0 0 0,0 0 0 0 0,1 0 0 0 0,-1 1 0 0 0,2-1 0 0 0,-1 0 64 0 0,2-1-64 0 0,-1 0 0 0 0,2 1 0 0 0,-1 0 0 0 0,1-1 0 0 0,0 0 0 0 0,0 1 0 0 0,1-1 0 0 0,0 0 64 0 0,-2 1-64 0 0,2-1 64 0 0,-2 1-64 0 0,2 0 64 0 0,-2-1-64 0 0,0 1 0 0 0,0 0 0 0 0,0-1 0 0 0,-1 2 0 0 0,0-1 0 0 0,-1 1 0 0 0,1-1 0 0 0,-1 1 0 0 0,0 0 0 0 0,-1 0 0 0 0,1-1 0 0 0,-1 1 0 0 0,0 0 0 0 0,-1-1 0 0 0,1 2 0 0 0,-1-1 0 0 0,0 1 0 0 0,0 0 0 0 0,1 0 0 0 0,-1 0-160 0 0,1 0-56 0 0,0 1-8 0 0,0 1-5496 0 0,-1-1-1096 0 0</inkml:trace>
  <inkml:trace contextRef="#ctx0" brushRef="#br0" timeOffset="39">1397 1698 6447 2251 3211,'-1'1'288'0'0,"1"0"56"0"0,-1-1-280 0 0,1 1-64 0 0,0-1 0 0 0,0 0 0 0 0,0 2 1096 0 0,0-1 208 0 0,0 1 40 0 0,1 1 0 0 0,-1 0 24 0 0,2 1 0 0 0,0-1 0 0 0,1 1 0 0 0,-1-2-448 0 0,0 0-88 0 0,1 0-24 0 0,0-1 0 0 0,0 1-384 0 0,0-2-72 0 0,0 0-24 0 0,0 0 0 0 0,-1 0-200 0 0,0-2-32 0 0,0 0-16 0 0,0 0 0 0 0,-1 1-80 0 0,-1-1 64 0 0,1-1-64 0 0,-1 0 64 0 0,-1 0-64 0 0,1 0 80 0 0,-1 0-80 0 0,-1 0 80 0 0,0 0-80 0 0,0 0 64 0 0,-1 0-64 0 0,0 0 64 0 0,0 0-64 0 0,1 1 0 0 0,-1 0 72 0 0,0-1-72 0 0,-1 1 0 0 0,2 1 0 0 0,1 0 0 0 0,-2 0 0 0 0,2 1 0 0 0,-3 0 0 0 0,1 2 0 0 0,1-1 0 0 0,-2 1 0 0 0,2 0-104 0 0,0 1 24 0 0,0-1 8 0 0,0 1-296 0 0,1 1-56 0 0</inkml:trace>
  <inkml:trace contextRef="#ctx0" brushRef="#br0" timeOffset="40">1205 2231 7367 2493 2926,'0'0'656'0'0,"0"0"-528"0"0,0 0-128 0 0,0 0 0 0 0,0 0 816 0 0,0 0 136 0 0,0 0 24 0 0,0 0 8 0 0,1 0 104 0 0,-1 0 16 0 0,0 1 8 0 0,0-1 0 0 0,0 0-344 0 0,0 0-72 0 0,0 9-16 0 0,0-6 0 0 0,0 0-184 0 0,-1 1-40 0 0,1 0-8 0 0,-2 0 0 0 0,1 1-160 0 0,1-1-32 0 0,-1 2 0 0 0,-1-1-8 0 0,1 0-88 0 0,0 1-8 0 0,1 0-8 0 0,-1 0 0 0 0,1 0-48 0 0,0 0 0 0 0,0-1-8 0 0,0 0 0 0 0,0-1-88 0 0,0 1 96 0 0,0-1-96 0 0,0 0 96 0 0,0-1-96 0 0,0 0 64 0 0,0 0-64 0 0,0 0 64 0 0,0-1-64 0 0,0-1 0 0 0,-1 0 0 0 0,0 1 0 0 0,1-2 0 0 0,0 0 0 0 0,0 1 0 0 0,0-2 0 0 0,-1 1-528 0 0,1-2-96 0 0,0 1-16 0 0,0 0-8032 0 0</inkml:trace>
  <inkml:trace contextRef="#ctx0" brushRef="#br0" timeOffset="41">1188 2268 4607 2433 2976,'1'-5'200'0'0,"-1"2"48"0"0,1 0-248 0 0,-1 0 0 0 0,1 2 0 0 0,-1-1 0 0 0,1 0 1144 0 0,0-2 176 0 0,2-1 40 0 0,-1-2 8 0 0,3-1 264 0 0,-1 2 64 0 0,0 1 0 0 0,-1 1 8 0 0,1 1-648 0 0,-1 0-128 0 0,1 2-24 0 0,-2 0-8 0 0,1 1-432 0 0,-1 1-88 0 0,0 1-24 0 0,-1 0 0 0 0,0 1-280 0 0,-1 0-72 0 0,0 0 0 0 0,0 2 0 0 0,-1-1 0 0 0,0 1 64 0 0,1 0-64 0 0,-2 0 64 0 0,1-1-64 0 0,0 0 0 0 0,0 0-96 0 0,-1-1 96 0 0,1 1-256 0 0,-1-1 16 0 0,-1-1 0 0 0,2 0 0 0 0,-2 0 32 0 0,2-1 8 0 0,-2 0 0 0 0,1 1 0 0 0,1-1 136 0 0,-1 0 64 0 0,0 0-64 0 0,1 0 64 0 0,-1 0-144 0 0,1 0 16 0 0,0 0 0 0 0,-1-1 0 0 0,2 1-512 0 0,-1 0-96 0 0</inkml:trace>
  <inkml:trace contextRef="#ctx0" brushRef="#br0" timeOffset="42">1253 2301 10591 2512 3023,'0'-2'472'0'0,"0"1"96"0"0,0 1-456 0 0,0-1-112 0 0,0 1 0 0 0,0 0 0 0 0,0 0 1072 0 0,1 0 192 0 0,-1 0 40 0 0,1 1 8 0 0,-1 0-304 0 0,0-1-56 0 0,0 0-16 0 0,0 9 0 0 0,0-4-504 0 0,-1 0-104 0 0,0 0-16 0 0,-1 0-8 0 0,1 1-208 0 0,0 0-96 0 0,0 1 80 0 0,0-2-80 0 0,0 0 0 0 0,1 0 0 0 0,-1 0 0 0 0,1-2 0 0 0,0 1 0 0 0,0-2 0 0 0,0 1 0 0 0,0-1 0 0 0,0-1 80 0 0,0 0-80 0 0,1 0 80 0 0,0-1-80 0 0,0 0 208 0 0,0 0-8 0 0,1-1 0 0 0,1 0 0 0 0,-1 0-40 0 0,1-1 0 0 0,0 0-8 0 0,0 1 0 0 0,0 0-24 0 0,1 0 0 0 0,-1 0 0 0 0,0 1 0 0 0,0-1 0 0 0,-1 1 0 0 0,1-1 0 0 0,-1 1 0 0 0,1 0 0 0 0,-2 1-8 0 0,2-1 0 0 0,-2 0 0 0 0,0 0-48 0 0,0 0-8 0 0,0 0 0 0 0,0 0 0 0 0,0 1-64 0 0,-1-1 0 0 0,1 0 0 0 0,-1 0 0 0 0,0 0 0 0 0,0 0 0 0 0,0 0-80 0 0,-1 0 80 0 0,1 0-328 0 0,0 0-24 0 0,0 0 0 0 0,-1 0-6184 0 0,1 0-1240 0 0</inkml:trace>
  <inkml:trace contextRef="#ctx0" brushRef="#br0" timeOffset="43">1357 2334 5527 2356 2931,'0'-1'488'0'0,"0"1"-392"0"0,-1 0-96 0 0,1 0 0 0 0,0 0 1256 0 0,0 0 232 0 0,-1 1 48 0 0,0-1 0 0 0,-1 1-448 0 0,0 0-96 0 0,1 0-24 0 0,-1 1 0 0 0,1-1-384 0 0,0 1-72 0 0,0 0-24 0 0,0-1 0 0 0,0 1-48 0 0,1 1-16 0 0,-1-1 0 0 0,1 0 0 0 0,0 0-88 0 0,1-1-16 0 0,-1 1-8 0 0,1 1 0 0 0,-1-1-56 0 0,1-1 0 0 0,0 1-8 0 0,1 0 0 0 0,-1 0-56 0 0,0 0 0 0 0,0-1-8 0 0,1 1 0 0 0,0 0-88 0 0,0 0-8 0 0,0 0-8 0 0,0 0 0 0 0,0 1-16 0 0,0-2 0 0 0,1 2 0 0 0,-1-1 0 0 0,0 0 0 0 0,0 0-64 0 0,1 0 96 0 0,-2 0-32 0 0,1 1-64 0 0,-1-2 0 0 0,0 1 0 0 0,0 0 64 0 0,-1 0-64 0 0,0 0 0 0 0,0-1 0 0 0,0 2 0 0 0,-1-2 0 0 0,0 0 0 0 0,0 0 0 0 0,-1 0 0 0 0,1 0-64 0 0,0-1 64 0 0,-1 1-80 0 0,0-1 80 0 0,0 1-80 0 0,0-2 80 0 0,0 1-80 0 0,0-1 80 0 0,0 1 0 0 0,0-1 0 0 0,0 0 0 0 0,1 0 0 0 0,-1 0 0 0 0,0 0 0 0 0,1-2 0 0 0,0 2 0 0 0,1-1 0 0 0,-1 0 0 0 0,1 0 0 0 0,0-1 0 0 0,1 1 0 0 0,-1-1 96 0 0,1 0-32 0 0,1 0-64 0 0,-1 1 88 0 0,1-2-88 0 0,0 1 80 0 0,1 1-80 0 0,-1-1 0 0 0,0 1 0 0 0,1 0 0 0 0,-1 0 0 0 0,0 0 0 0 0,-1 1-64 0 0,1 1 64 0 0,-1-2 0 0 0,0 1 0 0 0,-1 1 0 0 0,0-2 0 0 0,0 2 0 0 0,0-1 0 0 0,0-1 0 0 0,-1 1 96 0 0,0 0-24 0 0,1 0-72 0 0,-2-1 0 0 0,1 2 0 0 0,0-1 0 0 0,0 1 0 0 0,-1 0 0 0 0,1 0 0 0 0,0 0 0 0 0,0 0 0 0 0,0 1-112 0 0,1-1 40 0 0,0 0 8 0 0,0 1-408 0 0,0-1-72 0 0,2 1-24 0 0,-1-1-8272 0 0</inkml:trace>
  <inkml:trace contextRef="#ctx0" brushRef="#br0" timeOffset="44">1401 2364 4143 2387 2855,'0'0'184'0'0,"-1"1"40"0"0,1-1-224 0 0,0 0 0 0 0,0 1 0 0 0,0-1 0 0 0,0 1 1376 0 0,0 0 224 0 0,0 2 56 0 0,1 0 8 0 0,-1 1 248 0 0,2 0 48 0 0,0-1 16 0 0,-1 0 0 0 0,2 0-984 0 0,-1 0-192 0 0,1-1-32 0 0,0-1-16 0 0,0 1-392 0 0,1-1-72 0 0,0 0-24 0 0,0-2 0 0 0,-1 0-80 0 0,1 1-24 0 0,-1-2 0 0 0,0 1 0 0 0,0-2 0 0 0,0 1-8 0 0,-1-1 0 0 0,0 1 0 0 0,-1-1-8 0 0,-1 1 0 0 0,0-1 0 0 0,0 0 0 0 0,-1 1-24 0 0,0-1-8 0 0,-1-1 0 0 0,1 1 0 0 0,-2 1-112 0 0,1-1 72 0 0,-1 1-72 0 0,1 0 64 0 0,-1 2-64 0 0,0-1 0 0 0,0 1 0 0 0,0 0 64 0 0,1 0-64 0 0,-2 0 0 0 0,1 0 0 0 0,1 0 0 0 0,-1 1-96 0 0,1-1-32 0 0,1 0 0 0 0,0 0-8 0 0,1 1-184 0 0,0-1-32 0 0,1 0 0 0 0,0 0-6144 0 0,1-1-1216 0 0</inkml:trace>
  <inkml:trace contextRef="#ctx0" brushRef="#br0" timeOffset="45">1109 2465 5983 2612 3055,'0'0'536'0'0,"1"0"-432"0"0,0-1-104 0 0,-1 1 0 0 0,0 0 864 0 0,1 0 160 0 0,0-2 24 0 0,2 1 8 0 0,-1-1 176 0 0,2 0 40 0 0,0 1 8 0 0,-1-1 0 0 0,0 1-496 0 0,1 0-96 0 0,-1 0-16 0 0,-1 1-8 0 0,1 0-272 0 0,-1 0-48 0 0,0 0-16 0 0,-1 0 0 0 0,0 0-112 0 0,0 0-24 0 0,-1 1-8 0 0,0 0 0 0 0,-1-1 8 0 0,1 1 0 0 0,-1 1 0 0 0,1 0 0 0 0,-2 0-56 0 0,1 2-8 0 0,1-1 0 0 0,-1 0 0 0 0,0 1-40 0 0,-1 0-16 0 0,1 1 0 0 0,0 0 0 0 0,0 0 24 0 0,-1 0 0 0 0,1 0 0 0 0,0 0 0 0 0,0 0-24 0 0,0-1 0 0 0,1 0 0 0 0,-1 0 0 0 0,1-1-72 0 0,0 0 80 0 0,0 0-80 0 0,0 0 80 0 0,0-1-80 0 0,-1 1 0 0 0,1-2 0 0 0,0 1 0 0 0,0-1 0 0 0,-1 0-112 0 0,1 1 24 0 0,-1-1-9072 0 0</inkml:trace>
  <inkml:trace contextRef="#ctx0" brushRef="#br0" timeOffset="46">1113 2507 5983 2580 3018,'0'-1'264'0'0,"0"1"56"0"0,0-1-256 0 0,1 1-64 0 0,-1 0 0 0 0,0-1 0 0 0,1 1 1072 0 0,1-1 200 0 0,0 1 40 0 0,1-1 0 0 0,0-1 64 0 0,0 2 16 0 0,1 0 0 0 0,0-1 0 0 0,0 1-600 0 0,-1 0-120 0 0,0 0-32 0 0,0 0 0 0 0,0 1-392 0 0,-1-1-88 0 0,0 0-8 0 0,1 0-8 0 0,-2 0-600 0 0,1 0-120 0 0</inkml:trace>
  <inkml:trace contextRef="#ctx0" brushRef="#br0" timeOffset="47">1193 2474 9215 2625 3087,'-1'1'408'0'0,"0"0"80"0"0,0 0-392 0 0,0 0-96 0 0,1 0 0 0 0,0-1 0 0 0,-1 2 864 0 0,1 0 144 0 0,-1 2 32 0 0,1 0 8 0 0,0 1 40 0 0,0 0 16 0 0,2 0 0 0 0,0-1 0 0 0,0-1-448 0 0,1-1-88 0 0,1 0-24 0 0,-1-1 0 0 0,2-1-192 0 0,-1 0-32 0 0,0-1-16 0 0,1 0 0 0 0,-1-1-136 0 0,1 1-24 0 0,-2-2-8 0 0,0 1 0 0 0,0 0-40 0 0,-1-1-16 0 0,0 0 0 0 0,-2 1 0 0 0,1-1-80 0 0,-2 0 80 0 0,1 0-80 0 0,-2 0 80 0 0,1-1-80 0 0,-1 1 80 0 0,0 0-80 0 0,0 0 80 0 0,-1 0-80 0 0,1 0-136 0 0,-1 1 32 0 0,-1 1 8 0 0,2 0 96 0 0,-2 1 0 0 0,2 1 0 0 0,-1-1 0 0 0,1 1-352 0 0,0-1-128 0 0,0 2-32 0 0,0 1-8224 0 0</inkml:trace>
  <inkml:trace contextRef="#ctx0" brushRef="#br0" timeOffset="48">1064 2776 1375 2730 2677,'-1'-2'128'0'0,"0"2"-128"0"0,1-1 0 0 0,-1 0 0 0 0,1 1 1928 0 0,0 0 368 0 0,0 0 72 0 0,-1 0 8 0 0,1 0-528 0 0,-1 0-112 0 0,1 0-16 0 0,0 1-8 0 0,0 1-696 0 0,-1 0-144 0 0,1 0-24 0 0,0 1-8 0 0,0-2-376 0 0,0 0-80 0 0,0 1-8 0 0,0 2-8 0 0,0 2-240 0 0,-1-1-40 0 0,1 1-16 0 0,0 1 0 0 0,-1-1 48 0 0,1 1 8 0 0,-1 0 0 0 0,0 0 0 0 0,0-1-128 0 0,1 0 0 0 0,-1 1 0 0 0,0-2 0 0 0,1 1 144 0 0,-1-2 8 0 0,0 0 0 0 0,1 0 0 0 0,-1-1-152 0 0,0-1 0 0 0,1 1 0 0 0,-1 0 0 0 0,0 0 0 0 0,0-2 0 0 0,0 1 0 0 0,1 0 0 0 0,0-2-320 0 0,-1 1-48 0 0,1-1-8 0 0,0 0-8888 0 0</inkml:trace>
  <inkml:trace contextRef="#ctx0" brushRef="#br0" timeOffset="49">1050 2806 7831 2769 2694,'0'-6'168'0'0,"0"2"40"0"0,0 0 8 0 0,0 1 8 0 0,0 2-224 0 0,1-1 0 0 0,-1 0 0 0 0,1-2 0 0 0,0 0 1712 0 0,2-3 304 0 0,0 1 56 0 0,1 0 8 0 0,0 1-864 0 0,0 2-184 0 0,1-1-32 0 0,-1 2-8 0 0,0 2-488 0 0,0 0-104 0 0,0 2-16 0 0,0-1-8 0 0,-1 1-216 0 0,-1 0-48 0 0,0 0-8 0 0,-1 2 0 0 0,0-1-104 0 0,-1 0 0 0 0,-1 0 0 0 0,0 1 0 0 0,-1 2 0 0 0,0-2 0 0 0,-1 1 0 0 0,1-1 0 0 0,0-1 0 0 0,-1 1 0 0 0,0 0 0 0 0,0-1-80 0 0,-1 0 80 0 0,0 1 0 0 0,1-2 0 0 0,0 1-64 0 0,1-2 64 0 0,0 1 0 0 0,-1-1 0 0 0,0 0 0 0 0,1 0-256 0 0,0 1-40 0 0,0-2-8 0 0,1 1 0 0 0,1 1-624 0 0,-1-1-128 0 0</inkml:trace>
  <inkml:trace contextRef="#ctx0" brushRef="#br0" timeOffset="50">1097 2855 11519 2631 2448,'0'-1'1024'0'0,"0"1"-824"0"0,0 0-200 0 0,0 0 0 0 0,0 0 1024 0 0,0 0 168 0 0,0 0 32 0 0,1 0 8 0 0,0 0-208 0 0,-1 3-48 0 0,1-1-8 0 0,0 2 0 0 0,0-1-536 0 0,-1 2-112 0 0,0-1-16 0 0,-1 1-8 0 0,0 1-136 0 0,-1-1-32 0 0,1 0-8 0 0,-1-1 0 0 0,1 1-56 0 0,0-1 0 0 0,0-1-64 0 0,0 0 96 0 0,0 0-96 0 0,1 0 64 0 0,0-1-64 0 0,0 0 0 0 0,0 0 0 0 0,0-1 0 0 0,0 0 0 0 0,1 0 0 0 0,0 0 136 0 0,0-1 8 0 0,0 0 0 0 0,0 1 0 0 0,1-1-32 0 0,0 0-8 0 0,1-1 0 0 0,-1 1 0 0 0,1-1 16 0 0,1 0 0 0 0,-2 1 0 0 0,2-1 0 0 0,-2 1 0 0 0,1-1 0 0 0,1 0 0 0 0,-2 1 0 0 0,1 0-32 0 0,-1-1-8 0 0,1 1 0 0 0,-1 0 0 0 0,0 0 16 0 0,-1 0 0 0 0,0 0 0 0 0,0-1 0 0 0,0 0-96 0 0,0 1 0 0 0,-1 0 0 0 0,0 0 0 0 0,0 0 0 0 0,0 0-112 0 0,0 0 16 0 0,0-1 0 0 0,0 0-480 0 0,1 0-96 0 0</inkml:trace>
  <inkml:trace contextRef="#ctx0" brushRef="#br0" timeOffset="51">1177 2884 11975 2633 2402,'0'-1'528'0'0,"0"0"112"0"0,0 1-512 0 0,0-1-128 0 0,0 0 0 0 0,1 1 0 0 0,-1 0 832 0 0,1-1 128 0 0,2 0 32 0 0,0-2 8 0 0,1 2-200 0 0,1-1-48 0 0,0 1-8 0 0,-1-1 0 0 0,1 1-352 0 0,-1-1-72 0 0,0 2-8 0 0,0 0-8 0 0,-2-1-80 0 0,1 0-24 0 0,-1 1 0 0 0,0 0 0 0 0,-1-1-8 0 0,-1 1-8 0 0,0 1 0 0 0,0 0 0 0 0,0-1-48 0 0,0 1-8 0 0,-1 0 0 0 0,1 1 0 0 0,-2 0-32 0 0,1 1-16 0 0,0-2 0 0 0,0 2 0 0 0,-1-1-80 0 0,1 1 80 0 0,0 0-80 0 0,-1 0 80 0 0,1 0-80 0 0,0 0 0 0 0,0 0 0 0 0,-1 1 64 0 0,1-1-64 0 0,0 0 80 0 0,0 1-80 0 0,0-1 80 0 0,0 0-8 0 0,1 2 0 0 0,-1-2 0 0 0,1 1 0 0 0,-1 0-72 0 0,1-1 80 0 0,0 0-80 0 0,0 0 80 0 0,-1 1-80 0 0,0 0 0 0 0,0-1 0 0 0,1 0 0 0 0,-1 1 0 0 0,0-1 0 0 0,0 1 0 0 0,0-2 0 0 0,0 0-144 0 0,1 0-48 0 0,0-1 0 0 0,0 1-9496 0 0</inkml:trace>
  <inkml:trace contextRef="#ctx0" brushRef="#br0" timeOffset="52">1186 2925 919 2780 3047,'-1'0'80'0'0,"0"0"-80"0"0,1-1 0 0 0,0 1 0 0 0,0-1 2112 0 0,0 1 416 0 0,0 0 72 0 0,0 0 24 0 0,1-1-480 0 0,0 0-88 0 0,1 0-16 0 0,1 0-8 0 0,-1 0-1016 0 0,2 1-208 0 0,0-1-40 0 0,-1 1 0 0 0,1-1-480 0 0,-1 1-88 0 0,0 0-16 0 0,0 0-8 0 0,0 1-112 0 0,-2-1-64 0 0,2 0 64 0 0,-2 0-64 0 0,0 0-128 0 0,1 1-64 0 0,0-1-16 0 0,0 2-8992 0 0</inkml:trace>
  <inkml:trace contextRef="#ctx0" brushRef="#br0" timeOffset="53">1262 2909 14279 2493 2390,'-1'1'1272'0'0,"0"0"-1016"0"0,1-1-256 0 0,-1 1 0 0 0,1-1 640 0 0,0 1 88 0 0,-1 1 8 0 0,0 1 8 0 0,0 1 120 0 0,0 0 16 0 0,2-1 8 0 0,0 0 0 0 0,1 0-568 0 0,1 0-120 0 0,0-1-16 0 0,0-1-8 0 0,1 0-48 0 0,0-1 0 0 0,-1 0-8 0 0,1 0 0 0 0,0-2-40 0 0,1 0-8 0 0,-1 0 0 0 0,0 0 0 0 0,-1-1-72 0 0,0 0-88 0 0,0 0 24 0 0,-2 1 0 0 0,1-1 304 0 0,-2 0 64 0 0,1 0 16 0 0,-2 1 0 0 0,0-1-192 0 0,0 0-32 0 0,0 0 0 0 0,-2 0-8 0 0,1 0-24 0 0,0 1 0 0 0,0 0 0 0 0,-1 1 0 0 0,-1 1-64 0 0,2 0 80 0 0,-2 0-80 0 0,1 2 80 0 0,1-2-80 0 0,-1 1 0 0 0,1 1 0 0 0,0-1 64 0 0,1-1-224 0 0,0 2-56 0 0,0-2-8 0 0,1 0-6496 0 0,0 0-1312 0 0</inkml:trace>
  <inkml:trace contextRef="#ctx0" brushRef="#br0" timeOffset="54">755 1162 3223 2368 38,'0'0'288'0'0,"0"0"-288"0"0,0 0 0 0 0,0 0 0 0 0,0 0 496 0 0,0 0 48 0 0,0 0 0 0 0,1 0 8 0 0,-1 0 104 0 0,0-2 16 0 0,1 2 8 0 0,-1 0 0 0 0,0 0-312 0 0,0 0-64 0 0,0 0-16 0 0,1-6 0 0 0,-1 4-288 0 0,0 1-128 0 0,0-1 0 0 0,0 1 8 0 0,0 0-48 0 0,-1 0-16 0 0,0 0 0 0 0,1-1 0 0 0,-1 1 112 0 0,1-1 72 0 0,-1 1-96 0 0,0-2 96 0 0,0 1 0 0 0,-1-1 160 0 0,1 0-16 0 0,0 0-8 0 0,-1-1 224 0 0,0 0 48 0 0,0-1 8 0 0,-1 0 0 0 0,1-1 136 0 0,-1-1 32 0 0,0 0 8 0 0,-1-1 0 0 0,-1-1-96 0 0,0 1-16 0 0,0-3-8 0 0,0 2 0 0 0,0 0-120 0 0,-1-1-32 0 0,1 0 0 0 0,-1 0 0 0 0,1 0-104 0 0,-1 0-24 0 0,1 0-8 0 0,0 0 0 0 0,0 1-40 0 0,1 1-8 0 0,0 1 0 0 0,0-2 0 0 0,-1-1 56 0 0,1 0 16 0 0,-1-1 0 0 0,0 0 0 0 0,1 0-112 0 0,1 0-32 0 0,0 1 0 0 0,-1-1 0 0 0,0 0-64 0 0,1 1 96 0 0,0-1-96 0 0,0 2 96 0 0,0-1-16 0 0,0 2 0 0 0,1 1 0 0 0,0 0 0 0 0,0 1-8 0 0,1 2 0 0 0,0-1 0 0 0,0 2 0 0 0,0 1-72 0 0,0 0 80 0 0,0 0-80 0 0,-1 1 80 0 0,2-1 0 0 0,-1 2 0 0 0,0-1 0 0 0,1-1 0 0 0,-1 1-80 0 0,0-1 96 0 0,1 1-96 0 0,0-1 96 0 23,0 0-96-2-1,0 0 0 2 1,0 0 0 0-23,0 0 0 0 0,1-1 0 0 25,-1 2 0-3-1,1-1 0 3-24,-1 0 0-1 22,0 0 0 1-22,0 1 0 0 0,0 0 0 0 24,0-1 0-3 1,0 1 0 2-1,0 1 0 1-24,0-2 0-3 23,0 2 0 2 1,-1-1 0 1-24,1 1 0 0 0,-1 0 0-3 25,1-1 0 0 1,0 0 0-1-4,-1 1 0 4-22,1-1 0 0 0,0 1 0-3 23,0 0 0 3-23,0 0 0 0 0,0-2 0 0 0,0 2 0 0 0,0-1-152-3 23,0 1 8 3-23,0 0 0 0 0,0-1 0 0 0,0 0-24 0 0,0 1-8 0 0,-1 0 0 0 0,1-1 0-2 21,0 1 176 2-21,0 0-72 0 0,0 0 72 0 0,0 0 0 0 0,0 0 0 0 0,0 0 0 0 0,0 0 0 0 0,0 0 0 0 0,0 0 0 0 0,0 0 0 0 0,0 0 0 0 0,0 0 0 0 0,0 0-80 0 0,0 0 80 0 0,0 0-64-3 22,0 0 64 3-22,0 0-96 0 0,0 0 32 0 0,0 0 0 0 0,0 0 0 0 0,0 0-8 0 0,0 0 0 0 0,0 0 0 0 0,0 0 0 0 0,0 0-72-4 21,0 0-16 4-21,0 0 0 0 0,0 0 0 0 0,0 0 64 0 0,0-5 0 0 0,1 4 8 0 0,-1 1 0 0 0,0-1 88 0 0,0 1 0 0 0,0 0 0 0 0,0 0 0 0 0,0 0 0 0 0,0 0 0 0 0,0 0 0 0 0,0 0 0 0 0,0 0 0 0 0,0 0 0 0 0,0 0 0 0 0,0 0 0 0 0,0 0 0 0 0,0 0 0 0 0,0 0 0 0 0,0 0 0 0 0,0 0-120 0 0,0 0 24 0 0,0 0 0 0 0,0 0 0 0 0,0 0 96 0 0,0 0 0 0 0,0 0-80 0 0,0-5 80 0 0,0 5 0 0 0,0-1 0 0 0,0 1 64 0 0,0 0-64 0 0,-1 0 192 0 0,1 0 0 0 0,0 0 0 0 0,0 0 0 0 0,0 0-104 0 0,0 0-24 0 0,0 0-64 0 0,0 0 96 0 0,0 0-96 0 0,0 0 0 0 0,0 0 0 0 0,0 0 0 0 0,0 0 0 0 0,1-5 0 0 0,-1 4 0 0 0,0 1 0 0 0,0-1 0 0 0,0 1 0 0 0,0-1 0 0 0,0 0 0 0 0,0 1 0 0 0,0 0 0 0 0,0 0 0 0 0,0 0 0-4 22,0 0 80 4-22,0 0-80 0 0,0 0 80 0 0,0 0-80 0 0,0 0 0 0 0,0 0 0 0 0,0 0 0 0 0,0 0 0 0 0,0 0 0 0 0,0 0 0 0 0,0 0 0 0 0,0 0 0 0 0,0 0 0 0 0,0 0 0 0 0,0 0 0 0 0,0 0 0 0 0,0 0 0 0 0,0 0 0 0 0,-4-2 0 0 0,3 2 0 0 0,1 0 0 0 0,0-1 0 0 0,0 1 0 0 0,0 0 0 0 0,0 0 0 0 0,0 0 0 0 0,0 0-64 0 0,-1-1 64 0 0,1 0 0 0 0,0 1 0 0 0,0 0 0 0 0,0 0 0-5 23,0 0 0 5-23,0 0 0 0 0,0 0 0 0 0,0 0 0 0 0,0 0 0 0 0,-3-4 0 0 0,2 4 0 0 0,1 0 0 0 0,0 0 0 0 0,-1 0 0 0 0,1 0 0 0 0,0 0 72 0 0,-1 0-72 0 0,1-1 0 0 0,0 1-80 0 0,0 0 80 0 0,-1-1-64 0 0,1 1 64 0 0,0 0 0 0 0,-1-1-72 0 0,1 1 72 0 0,0-1 0 0 0,0 0 0 0 0,-1 1 0 0 0,1-1 0-4 22,0 1-64 4-22,-1 0 64 0 0,1 0-64 0 0,-1 0 64 0 0,0 0 0 0 0,1 0 0 0 0,0 0 0 0 0,-1 0 0 0 0,1 0 0 0 0,0 1 0 0 0,0-1 0 0 0,-1 0 0 0 0,1 0 0 0 0,0 0 0 0 0,0 0 64 0 0,0 0-64 0 0,0 0 0 0 0,0 0 0 0 0,0 0 0 0 0,0 0 0 0 0,0 0 0 0 0,0 0 0 0 0,0 0 0 0 0,0 0 0 0 0,0 0 0 0 0,0 0 0 0 0,0 0 0 0 0,-1-5 0 0 0,0 4 0-4 21,1 1 0 4-21,-1-1 0 0 0,1 1 0 0 0,0 0 0 0 0,0 0 0 0 0,-1-2 0 0 0,0 2 0 0 0,1 0 0 0 0,-1-1 0 0 0,1 1 0 0 0,-1 0 0 0 0,0-1 0 0 0,0 0 0 0 0,0 0 0 0 0,1 0 0 0 0,-2 1 0 0 0,2-1 0 0 0,-1 0 0 0 0,-1 0 0 0 0,1 0 0 0 0,-1 0 0 0 0,1 0 0 0 0,0 0 0 0 0,-1 1 0 0 0,1-1 0 0 0,0 0 0 0 0,-1 1 0 0 0,0 0 0 0 0,1 0 0 0 0,-1 0 0-4 22,1 0 0 4-22,0 0 0 0 0,0 0 0 0 0,-1 0 0 0 0,1 0 0 0 0,0 1 0 0 0,0 0 0 0 0,0-1 0 0 0,0 1 0 0 0,0-1-64 0 0,0 2 64 0 0,0-2-64 0 0,0 1-32 0 0,0 1-8 0 0,1-2 0 0 0,-1 1 0 0 0,1 1 8 0 0,0 0 0 0 0,-1-1 0 0 0,1 2 0 0 0,0-1 16 0 0,0 1 8 0 0,0-1 0 0 0,1 1 0 0 0,-1-1 72 0 0,1 1 0 0 0,0 1 0 0 0,0-1 0 0 0,0 0 0 0 0,0 0 0 0 0,1 0 0 0 0,0 0 0 0 0,-1-1 0 0 0,2 1 0 0 0,-2-1 0 0 0,1 0 88 0 0,1 0-88 0 0,0-1 80 0 0,-1 0-80 0 0,1 0 80 0 0,-1-1 32 0 0,1 1 8 0 0,0-1 0 0 0,0 0 0 0 0,0 0 8 0 0,0-1 0 0 0,0 1 0 0 0,0-1 0 0 0,0 0-64 0 0,0 0 0 0 0,0-1-64 0 0,-1 1 96 0 0,1-1-16 0 0,-1-1-8 0 0,0 1 0 0 0,1-1 0 0 0,-2 1 8 0 0,1-1 0 0 0,0 0 0 0 0,-1-1 0 0 0,1 1-80 0 0,-2-1 96 0 0,1 1-96 0 0,-1 0 96 0 0,0-1-96 0 0,0 1 96 0 0,0-1-96 0 0,-1 1 96 0 0,0 0-96 0 0,0 0 0 0 0,0 1 0 0 0,-1-1 64 0 0,0 0-64 0 0,0 1 0 0 0,0 0 0 0 0,0-1 0 0 0,-1 2 128 0 0,1-1-24 0 0,-1 0 0 0 0,1 0 0 0 0,-2 0-16 0 0,2 1-8 0 0,-1-1 0 0 0,1 1 0 0 0,-1-1-80 0 0,1 1 64 0 0,-1 0-64 0 0,0 0 64 0 0,1 0-64 0 0,0 1 0 0 0,0-1 0 0 0,-1 1 0 0 0,1 1 0 0 0,0 0 0 0 0,0-1-72 0 0,-1 2 72 0 0,1-2-96 0 0,-1 1 16 0 0,2 1 0 0 0,-1-2 0 0 0,-1 1-8 0 0,1 1 0 0 0,0-1 0 0 0,1 1 0 0 0,-1 0-128 0 0,0-1-24 0 0,1 1-8 0 0,-1-1 0 0 0,0 1 8 0 0,1 0 0 0 0,0 0 0 0 0,-1-1 0 0 0,1 1 88-4 22,0 1 24 4-22,-1-1 0 0 0,1 1 0 0 0,0-1 128-4 21,0 1-64 4-21,0 1 64 0 0,0 0 0 0 0,0 0 0 0 0,0 0 0 0 0,1 0 0 0 0,0 0 72 0 0,0 0-72 0 0,0 0 96 0 0,1-1-96 0 0,0 1 96 0 0,0 0-32 0 0,1-1 0 0 0,-1 1 0 0 0,2-1 0 0 0,-1-1 88 0 0,0 1 8 0 0,1 0 8 0 0,-1-1 0 0 0,1 1-40 0 0,-1-2 0 0 0,1 1-8 0 0,0-1 0 0 0,1 1-24 0 0,0-1 0 0 0,-1 1 0 0 0,1-2 0 0 0,0 0-96 0 0,0 1 72 0 0,0-1-72 0 0,-1 0 64 0 0,2-1-64 0 0,-1 1 0 0 0,0-1 0 0 0,1 0 0 0 0,0 0 0 0 0,-1-1 0 0 0,0 1 0 0 0,1-1 0 0 0,-1 1 96 0 0,0-2 0 0 0,0 1 0 0 0,0-1 0 0 0,-1 0 40 0 0,0-1 16 0 0,0 1 0 0 0,-1-1 0 0 0,0 1 8 0 0,0 0 0 0 0,0 0 0 0 0,-1 0 0 0 0,-1-1-72 0 0,1 1-16 0 0,0-1 0 0 0,-1 1 0 0 0,0 0-8 0 0,-1-1-64 0 0,0 0 96 0 0,1 1-32 0 0,-1-1-64 0 0,0 0 0 0 0,-1 1 72 0 0,1 0-72 0 0,-1-1 0 0 0,0 0 0 0 0,0 0 0 0 0,0 1 0 0 0,-1 0 0 0 0,0 0 0 0 0,0 0 0 0 0,0 0 0 0 0,0 1 0 0 0,1 0 0 0 0,-2 1 0 0 0,1 0 0 0 0,0 0 0 0 0,0 0 0 0 0,1 1 0 0 0,-1-2 0 0 0,0 2 0 0 0,0 0 0 0 0,0 0 0 0 0,-1 0 0 0 0,2 0 0 0 0,-2 1-80 0 0,1 0 80 0 0,0-1 0 0 0,0 1-96 0 0,-1 0 32 0 0,2 0 64 0 0,-1 1-104 0 0,0 0 104 0 0,0-1-88 0 0,0 1 88 0 0,1 0-80 0 0,0 0-16 0 0,0 0-8 0 0,0 0 0 0 0,0 0 0 0 0,0 1 32 0 0,1-1 8 0 0,-1 1 0 0 0,1-1 0 0 0,0 1-16 0 0,0 0 0 0 0,1 0 0 0 0,-1 1 0 0 0,1-1 80 0 0,0 2 0 0 0,0-1 0 0 0,1-1-64 0 0,0 2 64 0 0,0-1 0 0 0,0 0 0 0 0,1 0 0 0 0,0-1 0 0 0,0 0 0 0 0,0 1 0 0 0,0-1 0 0 0,2 0 0 0 0,-1 0 0 0 0,-1 0 0 0 0,2-1 0 0 0,-1 0 0 0 0,0 1 0 0 0,0-1 0 0 0,1 0 64 0 0,-2 0-64 0 0,2-1 0 0 0,-1 0 0 0 0,0 1-64 0 0,1-1 64 0 0,-1-1 0 0 0,0 1 0 0 0,0 0 0 0 0,1-1 0 0 0,-2 0 0 0 0,1 0 80 0 0,0-2-80 0 0,0 2 120 0 0,0-1-24 0 0,-1 0-8 0 0,1 0 0 0 0,-1 0 8 0 0,0-1 0 0 0,0 0 0 0 0,0-1 0 0 0,0 1 0 0 0,0 0 8 0 0,-1-1 0 0 0,0 0 0 0 0,0 1-24 0 0,0-1-8 0 0,0 0 0 0 0,0 0 0 0 0,-1 0-8 0 0,1-1-64 0 0,-1 0 96 0 0,0-1-32 0 0,0 2-64 0 0,0-1 0 0 0,0 0 72 0 0,-1 0-72 0 0,1 0 0 0 0,-2 1 0 0 0,2 0 0 0 0,-1-1 0 0 0,-1 1 0 0 0,0-1 0 0 0,0 1 0 0 0,1 0 0 0 0,-2 1 0 0 0,0-1 0 0 0,1 1 0 0 0,-2-1 0 0 0,2 2 0 0 0,-2-1 0 0 0,1 1 0 0 0,-1 1-64 0 0,1-1-16 0 0,-1 0 0 0 0,0 1 0 0 0,0 1 0 0 0,0 0-16 0 0,0-1 0 0 0,-1 1 0 0 0,2 1 0 0 0,-2-1-48 0 0,1 1-16 0 0,0 0 0 0 0,0 1 0 0 0,0 0 24 0 0,0 0 0 0 0,0 1 0 0 0,1-1 0 0 0,0 0 64 0 0,0 1 72 0 0,0 0-104 0 0,1 0 40 0 0,-1 0 64 0 0,1 1-80 0 0,0-1 80 0 0,1 2-80 0 0,0-1 80 0 0,1 1 0 0 0,0 0 0 0 0,0 0 0 0 0,1 1 0 0 0,0-1 64 0 0,0 0-64 0 0,1 0 0 0 0,0-2 128 0 0,1 0-16 0 0,0 0 0 0 0,0-1 0 0 0,0 0 80 0 0,0 0 8 0 0,1 0 8 0 0,1-1 0 0 0,-1-1-80 0 0,0 1-24 0 0,1-1 0 0 0,0 0 0 0 0,0-1-104 0 0,0 0 0 0 0,0 0 0 0 0,1-2 0 0 0,0 0 64 0 0,-1 0-64 0 0,1 0 88 0 0,-1-2-88 0 0,0 0 120 0 0,1 1-32 0 0,-1-2-8 0 0,-1 0 0 0 0,0 0-80 0 0,0-1 96 0 0,-1 1-96 0 0,-1-1 96 0 0,0 1-96 0 0,0-1 0 0 0,-1 1 0 0 0,-1-1 0 0 0,0 2 0 0 0,0-1 0 0 0,0 1 0 0 0,-1 0 0 0 0,-1 0 0 0 0,0-1 0 0 0,-1 0 0 0 0,0 1 0 0 0,-1-1 0 0 0,0 1 0 0 0,-1-1 0 0 0,1 2 0 0 0,1 0 0 0 0,-1 1 0 0 0,-1-1 0 0 0,1 2 0 0 0,0 1 0 0 0,0-1 0 0 0,1 0 0 0 0,-1 2 0 0 0,1 0-112 0 0,-1-1 40 0 0,1 1 8 0 0,0 1 0 0 0,1-1-400 0 0,-1 1-80 0 0</inkml:trace>
  <inkml:trace contextRef="#ctx0" brushRef="#br0" timeOffset="55">683 604 6911 2533 1098,'0'0'608'0'0,"0"-1"-480"0"0,0 1-128 0 0,0 0 0 0 0,0 0 288 0 0,1-1 32 0 0,-1 1 0 0 0,1-1 8 0 0,0 0-32 0 0,0 0-8 0 0,1 0 0 0 0,-1-1 0 0 0,1 2-224 0 0,-1-2-64 0 0,1 1 0 0 0,0 0 0 0 0,0 0 0 0 0,0 0 0 0 0,0-1 0 0 0,0 1 0 0 0,1 0 0 0 0,0 0 0 0 0,-1-1 0 0 0,1 1 64 0 0,1-1 32 0 0,-2 1 0 0 0,2-1 8 0 0,-1 0 0 0 0,-1 0 0 0 0,1 1 0 0 0,0-1 0 0 0,-1 0 0 0 0,1 0-16 0 0,0 1-8 0 0,-2 0 0 0 0,2-1 0 0 0,-2 1-8 0 0,1 0 0 0 0,-1 0 0 0 0,0 1 0 0 0,0-1-72 0 0,-1 1 80 0 0,1 0-80 0 0,-1 0 80 0 0,0 0-80 0 0,-1 0 0 0 0,1 0 0 0 0,-1 0-88 0 0,0 0-184 0 0,0 0-40 0 0,1 0-8 0 0,0 0 0 0 0,-6 1-352 0 0,4 1-80 0 0,-1-1-16 0 0,0 0 0 0 0,0 1 296 0 0,0-1 56 0 0,1 0 16 0 0,-1 1 0 0 0,0-1 400 0 0,0 1 192 0 0,0 0-24 0 0,1-1 0 0 0,-1 0 368 0 0,1 1 72 0 0,0-1 8 0 0,1 0 8 0 0,-1 0 0 0 0,1 0 0 0 0,0 0 0 0 0,0 0 0 0 0,-1 0-232 0 0,2 0-40 0 0,-2 0-16 0 0,2 0 0 0 0,-1 0-176 0 0,0 1-40 0 0,1-1-8 0 0,-1 0 0 0 0,1 1-112 0 0,-1-1 0 0 0,0 0 0 0 0,1 0 0 0 0,0 0 0 0 0,0 1 0 0 0,-1-1-64 0 0,1 0 64 0 0,1 0-64 0 0,-1 0 64 0 0,0 1-96 0 0,0-1 96 0 0,1-1 0 0 0,0 1 0 0 0,-1 0 80 0 0,1-1-16 0 0,-1 1 80 0 0,1-1 16 0 0,-1 0 8 0 0,1 1 0 0 0,0-1-16 0 0,0 0-8 0 0,0 0 0 0 0,-1 1 0 0 0,1-1-16 0 0,0 0-8 0 0,0 0 0 0 0,-1 0 0 0 0,1 0-120 0 0,0 1 72 0 0,0-1-72 0 0,0 1 64 0 0,0-1-64 0 0,1 0 0 0 0,-1 0 0 0 0,1 0 0 0 0,-1 1 0 0 0,1-1 0 0 0,1 0 0 0 0,-1 0 0 0 0,2 0 64 0 0,-1 0-64 0 0,-1-1 64 0 0,2 1-64 0 0,-1 0 72 0 0,0 0-72 0 0,0 0 80 0 0,-1 1-80 0 0,0-1 0 0 0,0 1 0 0 0,0 0 0 0 0,-1 0 0 0 0,0 1 0 0 0,0-1 0 0 0,0 2 0 0 0,-1-1 0 0 0,0 1 0 0 0,-1 0 0 0 0,1 0 0 0 0,-1 0 0 0 0,0 2 0 0 0,-1-1 72 0 0,1 0 8 0 0,-1 0 0 0 0,-1 1 16 0 0,2-1 8 0 0,-2 0 0 0 0,1 0 0 0 0,0 0-32 0 0,0-1-8 0 0,0 1 0 0 0,-1-1 0 0 0,1 0 0 0 0,-1 0-64 0 0,-1 0 96 0 0,2 0-32 0 0,-1-1 56 0 0,0 1 8 0 0,0-1 0 0 0,1 0 0 0 0,-1 0 0 0 0,1-1 0 0 0,0 1 0 0 0,1-1 0 0 0,-1-1-128 0 0,1 1-144 0 0,0-1 32 0 0,0 0 8 0 0,1 0-536 0 0,0-1-96 0 0,0 1-32 0 0,0-1-5248 0 0</inkml:trace>
  <inkml:trace contextRef="#ctx0" brushRef="#br0" timeOffset="56">824 591 5063 2293 987,'-3'3'448'0'0,"2"0"-352"0"0,0-1-96 0 0,-1 0 0 0 0,2-1 1120 0 0,0 0 216 0 0,0 1 40 0 0,0 0 0 0 0,0 2-256 0 0,-1 1-48 0 0,1 1-16 0 0,0 0 0 0 0,1-1-560 0 0,0 0-112 0 0,1-1-32 0 0,0-1 0 0 0,0 0-224 0 0,1-2-40 0 0,1 0-16 0 0,-1-1 0 0 0,1 0-72 0 0,0 0-136 0 0,0-2 32 0 0,0-1 8 0 0,0 1 96 0 0,0-2 0 0 0,0 1 0 0 0,-1-2 0 0 0,1 1 232 0 0,0-2-8 0 0,0 0 0 0 0,0 1 0 0 0,-1-1 128 0 0,0 1 32 0 0,-1 1 0 0 0,0-1 0 0 0,-1 1-192 0 0,-1 0-32 0 0,0 1 0 0 0,-2 1-8 0 0,1 0 0 0 0,-2 0 0 0 0,0-1 0 0 0,0 2 0 0 0,-2-1-24 0 0,1 1 0 0 0,-1 0 0 0 0,0-1 0 0 0,1 1-128 0 0,0-1 80 0 0,-1 0-80 0 0,1 0 64 0 0,0-1-64 0 0,1 2 0 0 0,0-1 0 0 0,-1 0 0 0 0,2 1-112 0 0,0 0 16 0 0,0 0 0 0 0,0 0 0 0 0,1 1-424 0 0,1 0-88 0 0,-1-1-8 0 0,0 1-7016 0 0</inkml:trace>
  <inkml:trace contextRef="#ctx0" brushRef="#br0" timeOffset="57">522 124 2303 2448 1516,'-1'0'200'0'0,"0"0"-200"0"0,0-1 0 0 0,1 1 0 0 0,0 0 728 0 0,0 0 104 0 0,0 0 16 0 0,-1-1 8 0 0,1 1 296 0 0,-1-1 64 0 0,1 1 16 0 0,-1-1 0 0 0,1 1-528 0 0,-1-2-96 0 0,1 2-32 0 0,0 0 0 0 0,0-1-408 0 0,-1 1-80 0 0,1 0-24 0 0,0-1 0 0 0,0 1 0 0 0,-1-1 0 0 0,1 1 0 0 0,0 0 0 0 0,0 0 80 0 0,0 0 16 0 0,0 0 0 0 0,0 0 0 0 0,0 0-48 0 0,0 0-8 0 0,0 0 0 0 0,0 0 0 0 0,0 0-104 0 0,0 0 0 0 0,0 0 64 0 0,0 0-64 0 0,0 0 72 0 0,0 0-8 0 0,3 5 0 0 0,-2-2 0 0 0,0-1 168 0 0,-1 1 32 0 0,1 1 8 0 0,-1 2 0 0 0,1-1-104 0 0,0 2-16 0 0,0 1-8 0 0,0 0 0 0 0,0 0-48 0 0,0 0-16 0 0,-1 0 0 0 0,2 0 0 0 0,-2 0-16 0 0,1-1 0 0 0,0 0 0 0 0,-1 0 0 0 0,1-1-64 0 0,0 1 0 0 0,-1 0 0 0 0,0 0-88 0 0,0 2 88 0 0,0 1 0 0 0,1 0 0 0 0,-1 0-64 0 0,0 0 64 0 0,1 0 0 0 0,-1 1 0 0 0,0-2 0 0 0,0 0 0 0 0,1 1 64 0 0,-1-2-64 0 0,0 0 64 0 0,0 0 80 0 0,0 0 16 0 0,0 0 8 0 0,0-1 0 0 0,0 0-80 0 0,0 0-24 0 0,0 1 0 0 0,0-2 0 0 0,0 2 0 0 0,-1-2-64 0 0,1 1 96 0 0,0-1-32 0 0,0 0 40 0 0,0-1 8 0 0,0 0 0 0 0,0-1 0 0 0,0 1 16 0 0,0-2 8 0 0,-1 2 0 0 0,1-2 0 0 0,0 0-72 0 0,0 0-64 0 0,-1 0 72 0 0,1 0-72 0 0,0-1 64 0 0,-1 1-64 0 0,0-2 0 0 0,1 0 0 0 0,0 1 72 0 0,-1-1-72 0 0,1-1 64 0 0,0 1-64 0 0,0-1 168 0 0,0 0-8 0 0,0 0 0 0 0,0 0 0 0 0,0 0-48 10-22,0 0-16 1 1,-1 1 0 0-2,1-1 0 2-1,0 0-96-4 3,0 0 72-9 21,0 0-72 0 0,0 0 64 0 0,0 0 8 0 0,0 0 0 0 0,0 0 0 10-24,0 0 0-10 24,0 0-72 0 0,0 0 80 0 0,-3-5-80 11-23,3 3 80-1-1,-1 0-80-10 24,1 1 0 11-22,0-1 0-11 22,-1 0 0 0 0,1 0 0 0 0,-2 0 0 0 0,2-1 0 0 0,-1 1 0 0 0,-1-1-88 10-24,0-1 24-10 24,1 1 0 0 0,-2-1 0 0 0,1-1-56 0 0,0 0-8 0 0,0 0 0 0 0,0-1 0 0 0,0 1 0 0 0,0-1 0 0 0,1 2 0 0 0,-1-1 0 0 0,1 1 128 0 0,1 1 0 0 0,-1-1 0 0 0,-1 0-72 0 0,1 1 72 0 0,1 0 0 0 0,-1 0 0 0 0,0 0 0 0 0,1 0 0 0 0,-2 1 0 0 0,2-1 0 0 0,-1 0 0 0 0,1 1 0 0 0,-1-1 0 0 0,1 2 0 0 0,0-2 64 0 0,0 1-64 0 0,-1 1 0 0 0,1-1 0 0 0,0 1 0 0 0,0 0 0 0 0,1 0 0 0 0,-1 0 0 0 0,0 0 0 0 0,1 1 0 0 0,-1-1 0 0 0,1 1 0 0 0,-1 0 64 0 0,1 0-64 0 0,0 1 0 0 0,0 0 64 0 0,0 0-64 0 0,1 2 64 0 0,0-1-64 0 0,-1 0 80 0 0,1 1-80 0 0,0 1 64 0 0,0-1-64 0 0,0 0 0 0 0,-1 0 72 0 0,1 0-72 0 0,1 1 0 0 0,-1 0 0 0 0,0 0 0 0 0,1-1 0 0 0,-1 1 0 0 0,1 0 64 0 0,-1 0-64 0 0,1 0 0 0 0,-1 0 0 0 0,1 0 72 0 0,-1 0-72 0 0,1 0 0 0 0,0 0 0 0 0,0-1 0 0 0,-1 0-96 0 0,0 0 96 0 0,0 0 0 0 0,0-1 0 0 0,0 0 0 0 0,0 0 0 0 0,-1 0 0 0 0,1-1 64 0 0,-1 0-64 0 0,0 0 112 0 0,0-1-16 0 0,0 1 0 0 0,1-1 0 0 0,-1 0 72 0 0,0-1 16 0 0,0 1 0 0 0,1-2 0 0 0,-1 1-24 0 0,1-2-8 0 0,0 1 0 0 0,0-1 0 0 0,0-2-24 0 0,1 1-8 0 0,0-1 0 0 0,-1 1 0 0 0,1-1-56 0 0,0 0 0 0 0,0 1-64 0 0,0-1 96 0 0,0 1-96 0 0,0 0 72 0 0,0 0-72 0 0,-1 1 64 0 0,1 0-64 0 0,-1-1 0 0 0,0 1 0 0 0,0 0 0 0 0,-1 0 0 0 0,1 2 0 0 0,-1-2 0 0 0,0 1 0 0 0,0 1 0 0 0,0-1 0 0 0,0 2 0 0 0,0-1 0 0 0,-1 0 0 0 0,0 0 0 0 0,0 1 0 0 0,0 0 0 0 0,0 0-128 0 0,0 0 0 0 0,0 1 8 0 0,0 0 0 0 0,-1-1-296 0 0,1 1-56 0 0,-1 2-8 0 0,0-1-8 0 0,0-1-768 0 0,1 1-152 0 0,-1 1-32 0 0,1-1-5400 0 0</inkml:trace>
  <inkml:trace contextRef="#ctx0" brushRef="#br0" timeOffset="58">485 405 1375 2497 1144,'-1'0'128'0'0,"0"-1"-128"0"0,0 0 0 0 0,1 1 0 0 0,-1-1 576 0 0,1 1 96 0 0,0 0 24 0 0,0 0 0 0 0,0-1 208 0 0,-1 1 48 0 0,0-2 8 0 0,0 1 0 0 0,1 0-416 0 0,-1 0-72 0 0,1 0-24 0 0,0-1 0 0 0,-1 2-128 0 0,1-1-32 0 0,0 0-8 0 0,1 0 0 0 0,-1 0-64 0 0,1 0-16 0 0,0 0 0 0 0,0 0 0 0 0,0 0 16 0 0,0 0 0 0 0,1 1 0 0 0,-1 0 0 0 0,1 0 88 0 0,0 0 16 0 0,0 1 8 0 0,1 0 0 0 0,-2 1-152 0 0,2-1-32 0 0,-2 2-8 0 0,2 0 0 0 0,-1 0 24 0 0,0 1 8 0 0,0 0 0 0 0,0 1 0 0 0,1 0-8 0 0,-2-1 0 0 0,1 1 0 0 0,0 0 0 0 0,0 0 64 0 0,0-1 16 0 0,0 1 0 0 0,-1-2 0 0 0,2 0-80 0 0,-2 0-8 0 0,1-2-8 0 0,0 1 0 0 0,1-1-80 0 0,-2-1-64 0 0,1 1 72 0 0,1-2-72 0 0,-1 0 96 0 0,0 0-24 0 0,1 0-8 0 0,-1-1 0 0 0,0 0 24 0 0,0 0 0 0 0,1-1 0 0 0,-1 0 0 0 0,1 0 0 0 0,0 0 0 0 0,1-1 0 0 0,-1 0 0 0 0,1 0 80 0 0,-1-1 24 0 0,2 1 0 0 0,-2 0 0 0 0,0 0 96 0 0,0 1 32 0 0,1-1 0 0 0,-1 0 0 0 0,0 1-96 0 0,-1 0-8 0 0,0 1-8 0 0,-1-1 0 0 0,1 2-208 0 0,-1-1 64 0 0,0 1-64 0 0,0-1 0 0 0,-1 1 0 0 0,1-1 0 0 0,0 2 0 0 0,-1-1 0 0 0,0 0-184 0 0,0 1-24 0 0,1-1-8 0 0,-1 1 0 0 0,0 0-144 0 0,0 0-32 0 0,-1 0-8 0 0,1 1 0 0 0,0 0-216 0 0,-2 0-48 0 0</inkml:trace>
  <inkml:trace contextRef="#ctx0" brushRef="#br0" timeOffset="59">475 416 6447 2779 2801,'0'-1'576'0'0,"0"0"-464"0"0,1 1-112 0 0,-1-1 0 0 0,0 1 184 0 0,0 0 8 0 0,1-1 8 0 0,0 1 0 0 0,0-2-200 0 0,0 0 0 0 0,0 0 0 0 0,0 1 0 0 0,0 0-96 0 0,0 0 24 0 0,-1 0 0 0 0,0 0 0 0 0,1 1 248 0 0,-1 0 48 0 0,0-1 16 0 0,0 0 0 0 0,0 1 504 0 0,1 0 104 0 0,-1 0 16 0 0,0 0 8 0 0,0 1-288 0 0,1-1-56 0 0,-1 1-16 0 0,1-1 0 0 0,0 1-224 0 0,0-1-56 0 0,0 2-8 0 0,0-1 0 0 0,0 0-128 0 0,0 0-24 0 0,1 1-8 0 0,-1 1 0 0 0,1-2-64 0 0,-1 2 64 0 0,1 0-64 0 0,-1-1 64 0 0,1 1 0 0 0,-1 0-64 0 0,1 0 96 0 0,-1 0-32 0 0,1 1 40 0 0,-1 0 8 0 0,1 0 0 0 0,-1 0 0 0 0,1 0-16 0 0,0 0 0 0 0,-1 0 0 0 0,1 0 0 0 0,-1 1 40 0 0,1-2 8 0 0,0 0 0 0 0,-1 1 0 0 0,0-2-48 0 0,1 1 0 0 0,-1-1-8 0 0,0 0 0 0 0,0-1 40 0 0,1 0 16 0 0,-1 0 0 0 0,1 0 0 0 0,0-1 48 0 0,-1 1 0 0 0,0-1 8 0 0,0-1 0 0 0,2 1-40 0 0,-2-1-16 0 0,1 0 0 0 0,0 0 0 0 0,1-1-72 0 0,-1 0-8 0 0,0 0-64 0 0,1-1 96 0 0,-1 0-96 0 0,1 0 72 0 0,0-1-72 0 0,-1 0 64 0 0,1-1-64 0 0,-1 1 0 0 0,0 0 0 0 0,0 0 64 0 0,1-1-64 0 0,-1 1 0 0 0,0 0 0 0 0,0 0 64 0 0,0 0-64 0 0,1 0 0 0 0,-1 0 72 0 0,0 1-72 0 0,-1-1 0 0 0,2 1 0 0 0,-2 1 0 0 0,1-1 64 0 0,0 1-64 0 0,-1 0 72 0 0,0-1-72 0 0,1 2 80 0 0,-2-1-80 0 0,1 1 0 0 0,0 0 0 0 0,-1 0 0 0 0,1 0 0 0 0,-1-1 0 0 0,1 2 0 0 0,-2-1 0 0 0,1 1 0 0 0,-1 0 0 0 0,1 0-64 0 0,-1 0 64 0 0,0 0 0 0 0,0 0 0 0 0,-1 1 0 0 0,1 1 0 0 0,-2-1 0 0 0,1 2 0 0 0,1-1 0 0 0,-2 1 0 0 0,1 0 0 0 0,-1 1 0 0 0,0 0 64 0 0,1 0-64 0 0,-1 1 0 0 0,1 0 0 0 0,-2 1 0 0 0,1-1 0 0 0,0 0 0 0 0,0 1 0 0 0,0 0 0 0 0,0-1 0 0 0,0 1 0 0 0,1-1 0 0 0,-1 0 0 0 0,1 0 0 0 0,-1-1 0 0 0,1-1 0 0 0,0 1 0 0 0,0-1 0 0 0,0 0 0 0 0,0 0 0 0 0,1-1 0 0 0,-1 1 0 0 0,0-1 0 0 0,1-1 0 0 0,-1 1 72 0 0,1-1-72 0 0,-1 0 0 0 0,1 0 72 0 0,-1-1-72 0 0,1-1 0 0 0,-1 1 64 0 0,1-2-64 0 0,0 0 0 0 0,0 1 0 0 0,-1-2 112 0 0,2 0-8 0 0,-1 0 0 0 0,0 0 0 0 0,1 0-104 0 0,0-1 64 0 0,0 1-64 0 0,1 0 0 0 0,-1 0 0 0 0,0 1 0 0 0,1 0-104 0 0,-1 0 32 0 0,0 0-120 0 0,0 0-16 0 0,0 0-8 0 0,0 0 0 0 0,0 0-112 0 0,0 0-24 0 0,0 1-8 0 0,0-1 0 0 0,0 1-120 0 0,-1 0-32 0 0,1 0 0 0 0,0-1-4040 0 0,0 1-816 0 0</inkml:trace>
  <inkml:trace contextRef="#ctx0" brushRef="#br0" timeOffset="60">647 51 4607 2648 2508,'-1'-1'408'0'0,"1"1"-328"0"0,0 0-80 0 0,0 0 0 0 0,0 0 472 0 0,0 0 72 0 0,-1 0 24 0 0,1 0 0 0 0,-2 1-48 0 0,1-1-8 0 0,0 1 0 0 0,-1-1 0 0 0,1 0-104 0 0,0 1-24 0 0,0-1-8 0 0,0 1 0 0 0,1-1 144 0 0,-1 1 32 0 0,1-1 8 0 0,-1 1 0 0 0,1 1-216 0 0,0 0-48 0 0,0-1-8 0 0,0 2 0 0 0,0 0-72 0 0,1 1-24 0 0,0 1 0 0 0,-1 0 0 0 0,1 0 64 0 0,0 1 16 0 0,-1-1 0 0 0,1 2 0 0 0,-1-1-16 0 0,1 2-8 0 0,0 1 0 0 0,-1-1 0 0 0,0 1-120 0 0,1-1-32 0 0,-1 1 0 0 0,-1-1 0 0 0,1 1-32 0 0,0-1 0 0 0,0 0-64 0 0,0-1 96 0 0,-1 0 80 0 0,0 0 16 0 0,1-1 0 0 0,0 0 0 0 0,0 0 0 0 0,0-1 0 0 0,0 0 0 0 0,0-1 0 0 0,0 1-96 0 0,0-1-24 0 0,0 0 0 0 0,1-1 0 0 0,0 1-72 0 0,-1-2 0 0 0,0 1 0 0 0,0-3 0 0 0,0 2-320 0 0,0-1 0 0 0,0-1 0 0 0,0 0 0 0 0,0 0-768 0 0,0-2-160 0 0</inkml:trace>
  <inkml:trace contextRef="#ctx0" brushRef="#br0" timeOffset="61">636 86 1823 2633 2508,'1'-3'160'0'0,"-1"1"-160"0"0,0 1 0 0 0,0 0 0 0 0,0 0 0 0 0,0 1 0 0 0,0-1 0 0 0,-1 0 0 0 0,1 0 256 0 0,-1-2 32 0 0,1 2 0 0 0,0-1 16 0 0,-1 0 176 0 0,0 0 32 0 0,1 0 0 0 0,0 0 8 0 0,0 1 160 0 0,1-1 32 0 0,0 0 8 0 0,0 0 0 0 0,0 0-80 0 0,2 0-8 0 0,-1-1-8 0 0,1 1 0 0 0,1 0-304 0 0,-1 0-64 0 0,1-1-16 0 0,0 2 0 0 0,1-1-72 0 0,-1 0-8 0 0,1 0-8 0 0,1 0 0 0 0,-1 0 112 0 0,0 1 24 0 0,0 1 8 0 0,-1-2 0 0 0,0 2-168 0 0,0-1-32 0 0,0 1 0 0 0,0 0-8 0 0,-1 0-88 0 0,0 1 0 0 0,-1-1 0 0 0,1 2 0 0 0,-1-1-80 0 0,0 1 80 0 0,-1-1 0 0 0,1 1-72 0 0,0 1 136 0 0,-1-1 24 0 0,0 0 8 0 0,1 1 0 0 0,-1 0-8 0 0,0 0 0 0 0,0 1 0 0 0,1-1 0 0 0,-1 0-88 0 0,-1 0 80 0 0,1 1-80 0 0,-1 0 80 0 0,0-1-80 0 0,0 0 0 0 0,0 1 0 0 0,-1-1 0 0 0,0 1 0 0 0,-1-1 0 0 0,1 0-88 0 0,-2 1 88 0 0,1-1 0 0 0,0 0 0 0 0,-1 0 0 0 0,0 0-64 0 0,0 1 64 0 0,-1-1 0 0 0,-1 0 0 0 0,1 2 64 0 0,0-2 32 0 0,0 1 16 0 0,1-1 0 0 0,-1 1 0 0 0,1-1 96 0 0,-1 1 16 0 0,0 0 8 0 0,0 0 0 0 0,0 1-160 0 0,-1-1-72 0 0,1 0 64 0 0,-1-1-64 0 0,1 1 0 0 0,-1-2 0 0 0,1 1 0 0 0,0-1-88 0 0,1 0 88 0 0,0-1 0 0 0,0 0 0 0 0,2-1 0 0 0,-1 1 64 0 0,2-1-64 0 0,-1 0 64 0 0,0-1-64 0 0,1 1 120 0 0,1 0-16 0 0,-1 0 0 0 0,1-1 0 0 0,0 0-200 0 0,0 1-32 0 0,0-1-16 0 0,1-1-4120 0 0,0 1-824 0 0</inkml:trace>
  <inkml:trace contextRef="#ctx0" brushRef="#br0" timeOffset="62">749 187 5983 2530 2286,'0'0'536'0'0,"0"0"-432"0"0,0 0-104 0 0,0-1 0 0 0,0 1 408 0 0,1 0 56 0 0,-1 0 16 0 0,1 0 0 0 0,1 0-296 0 0,0-1-56 0 0,-1 1-16 0 0,2 0 0 0 0,0-1-48 0 0,-2 1-64 0 0,2 0 88 0 0,-1 0-88 0 0,0 0 256 0 0,0 0-8 0 0,0 0 0 0 0,0 0 0 0 0,0 0 296 0 0,0 0 56 0 0,0-1 8 0 0,0 1 8 0 0,1 0-168 0 0,-1 0-32 0 0,1 0 0 0 0,0 0-8 0 0,-1 0-216 0 0,-1 0-32 0 0,2 0-16 0 0,-2 0 0 0 0,0 0-144 0 0,0 0 0 0 0,0-1 64 0 0,-1 1-64 0 0,0 0 0 0 0,0 1 0 0 0,0-1 0 0 0,0 0 0 0 0,-1-1 0 0 0,0 1 0 0 0,0 0 0 0 0,0 0 0 0 0,-1 0 0 0 0,0 0 0 0 0,0 0-96 0 0,0 0 24 0 0,0 0-24 0 0,-1 1-8 0 0,1-1 0 0 0,0 0 0 0 0,0 0 104 0 0,0 0 0 0 0,0 0-80 0 0,1 0 80 0 0,-1 0 0 0 0,0 0 0 0 0,0 1 0 0 0,0-1 0 0 0,1 0-144 0 0,-1 1-48 0 0,0 0 0 0 0,0 0-8 0 0,1 0-160 0 0,-1 0-32 0 0,1-1-8 0 0,-1 1 0 0 0,1-1 232 0 0,0 1 40 0 0,0-1 16 0 0,0 1 0 0 0,0-1 112 0 0,0 1 0 0 0,1-1 0 0 0,-1 0-72 0 0,1 1 72 0 0,0 0 0 0 0,-1-1 0 0 0,1 1 0 0 0,-1-1 0 0 0,1 2 0 0 0,0-2 0 0 0,-1 2 64 0 0,1-2-64 0 0,0 1 0 0 0,0 0 0 0 0,0-1 0 0 0,0 1 0 0 0,0-1-64 0 0,0 0 64 0 0,0 1 0 0 0,1-1 0 0 0,-1 0 0 0 0,0 0 0 0 0,1 1 0 0 0,-1-1 120 0 0,0 1-16 0 0,0-1 0 0 0,1 1 0 0 0,-1-1 56 0 0,0 1 0 0 0,0 0 8 0 0,0 0 0 0 0,0 0-88 0 0,0 0-16 0 0,0 1-64 0 0,0-1 96 0 0,0 0-96 0 0,0 1 0 0 0,0-1 0 0 0,1 0 0 0 0,-1 0 0 0 0,1-1 0 0 0,-1 2 0 0 0,2-2 0 0 0,-1 0-72 0 0,0 1 72 0 0,0-1 0 0 0,1 0-72 0 0,0 0 152 0 0,0 0 32 0 0,0 1 8 0 0,0-1 0 0 0,0 1 8 0 0,0-1 0 0 0,1 1 0 0 0,-2 0 0 0 0,1 0-128 0 0,0 0 0 0 0,-1 1 0 0 0,0-1 0 0 0,0 0 0 0 0,0 1 0 0 0,0 0 0 0 0,0 0 0 0 0,-1-1 128 0 0,2 1 0 0 0,-2 1 0 0 0,1-2 0 0 0,-1 2-16 0 0,0-1 0 0 0,1 0 0 0 0,-1 0 0 0 0,0 1-48 0 0,0-1 0 0 0,-1 0-64 0 0,1 1 96 0 0,0-1-8 0 0,-1 0-8 0 0,0 1 0 0 0,0-1 0 0 0,-1 1-80 0 0,1-2 80 0 0,-1 3-80 0 0,0-3 80 0 0,-1 1-16 0 0,1 1 0 0 0,0-2 0 0 0,0 1 0 0 0,-1-1 0 0 0,1 1 0 0 0,-1-1 0 0 0,1-1 0 0 0,0 2 40 0 0,0-2 8 0 0,1 1 0 0 0,-1 1 0 0 0,0-2-16 0 0,0 1 0 0 0,0 0 0 0 0,0 0 0 0 0,0 1-8 0 0,1-2-8 0 0,0 1 0 0 0,-1-1 0 0 0,1 2-80 0 0,0-2 0 0 0,0 0 0 0 0,1 0 64 0 0,-2 0-64 0 0,2 0 0 0 0,0 0 0 0 0,0 0 64 0 0,0 0 48 0 0,0 0 8 0 0,0 0 0 0 0,0 0 0 0 0,2-1-184 0 0,-2 0-40 0 0,2 0-8 0 0,-1-1 0 0 0,1-1-688 0 0,0 1-128 0 0</inkml:trace>
  <inkml:trace contextRef="#ctx0" brushRef="#br0" timeOffset="63">862 191 4607 2375 2201,'-2'2'408'0'0,"1"-2"-328"0"0,1 2-80 0 0,-1-2 0 0 0,1 1 264 0 0,0 1 40 0 0,-1 0 8 0 0,-1 2 0 0 0,0 1-248 0 0,0 0-64 0 0,0 1 0 0 0,1-2 0 0 0,0 1 0 0 0,1 0-120 0 0,-1-1 32 0 0,1 0 8 0 0,0-1 336 0 0,1-1 64 0 0,-1 1 8 0 0,2 0 8 0 0,-1-1 544 0 0,0-1 112 0 0,1 1 16 0 0,1-1 8 0 0,0 0-160 0 0,0 0-32 0 0,1-1-8 0 0,-1-1 0 0 0,2 0-224 0 0,-1 0-48 0 0,1-2 0 0 0,0 1-8 0 0,-1-1-280 0 0,0 0-64 0 0,0 0 0 0 0,0-1-8 0 0,0 0-184 0 0,-2 1 0 0 0,1-1 0 0 0,-2 1 64 0 0,0 0-64 0 0,-1 0 0 0 0,-1 1 0 0 0,0-1 0 0 0,-1 1 0 0 0,-1 0 64 0 0,0 0-64 0 0,-2 1 64 0 0,0 0-256 0 0,-1 1-56 0 0,-1 1-8 0 0,0 0 0 0 0,0 0-384 0 0,0 1-72 0 0,-1-1-24 0 0,2 1 0 0 0,-1-1-248 0 0,1 0-48 0 0</inkml:trace>
  <inkml:trace contextRef="#ctx0" brushRef="#br0" timeOffset="64">29 517 7367 2894 2294,'-1'-2'656'0'0,"0"2"-528"0"0,0-1-128 0 0,1 0 0 0 0,0 1 648 0 0,0 0 104 0 0,0 0 16 0 0,1-1 8 0 0,-1 1-240 0 0,1 0-56 0 0,-1-2 0 0 0,1 2-8 0 0,0 0-408 0 0,0-1-64 0 0,0 1 0 0 0,0-1 0 0 0,0 1-120 0 0,0 0 40 0 0,0 0 8 0 0,0 0 0 0 0,0 0 72 0 0,-1 0 0 0 0,1 0 80 0 0,0 1-80 0 0,0 0 328 0 0,0-1 24 0 0,-1 2 0 0 0,1-1 0 0 0,1 2 40 0 0,-1 0 16 0 0,1 0 0 0 0,0 2 0 0 0,0 0-112 0 0,1 0-16 0 0,0 1-8 0 0,0 1 0 0 0,-1 0-184 0 0,1 0-88 0 0,1 1 80 0 0,-1-1-80 0 0,-1 0 0 0 0,1 0 0 0 0,-1-1 0 0 0,0 1 0 0 0,1 0 0 0 0,0-1 0 0 0,-1 0 0 0 0,0-1 0 0 0,0 0 0 0 0,-1 0 0 0 0,1-1 0 0 0,0-1 0 0 0,-1 1 0 0 0,1-2 0 0 0,0 0 72 0 0,-1-1-72 0 0,1 1 184 0 0,-1-2-8 0 0,0 0 0 0 0,0 0 0 0 0,1 0 120 0 0,-1-2 24 0 0,1 1 8 0 0,0 0 0 0 0,-1-2-72 0 0,1 2-24 0 0,0-2 0 0 0,-1 0 0 0 0,2 0-112 0 0,-2-1-24 0 0,0 0-8 0 0,2-1 0 0 0,-2-1-24 0 0,2 0 0 0 0,-1 0 0 0 0,0 0 0 0 0,0 0-64 0 0,0 0 96 0 0,1 1-96 0 0,-2 0 96 0 0,2 0 48 0 0,-2 1 16 0 0,2-1 0 0 0,-2 2 0 0 0,0-1-64 0 0,0 1 0 0 0,0 0-8 0 0,0 0 0 0 0,-1 0-88 0 0,0 0 0 0 0,0 1 0 0 0,0-1 0 0 0,0 0 0 0 0,0 0 0 0 0,0 1 0 0 0,-1 0 0 0 0,1-1 0 0 0,0 0 64 0 0,1 2-64 0 0,-1-1 0 0 0,0 0 64 0 0,1 0-64 0 0,-1 1 64 0 0,1-1-64 0 0,0 1 0 0 0,0 0 0 0 0,0 1 0 0 0,0-1 0 0 0,-1 1 0 0 0,0 0-136 0 0,0-1 32 0 0,0 0 8 0 0,0 1-368 0 0,0 0-72 0 0,0 0-8 0 0,-1 0-8 0 0,1 0-784 0 0,-1 0-152 0 0</inkml:trace>
  <inkml:trace contextRef="#ctx0" brushRef="#br0" timeOffset="65">209 625 6447 2809 2041,'-1'0'576'0'0,"1"0"-464"0"0,0 0-112 0 0,0 0 0 0 0,0 0 544 0 0,1 0 96 0 0,-1 0 8 0 0,0 0 8 0 0,2 0-376 0 0,-1 0-80 0 0,0 0-8 0 0,1 0-8 0 0,0 0-440 0 0,1 0-80 0 0,0-1-16 0 0,-1 1-8 0 0,0-1 232 0 0,1 0 40 0 0,-1 0 16 0 0,0 0 0 0 0,0 0 536 0 0,0 1 112 0 0,-1-1 16 0 0,1 0 8 0 0,-1 0 112 0 0,1 1 24 0 0,0-1 8 0 0,-1 1 0 0 0,1 0-312 0 0,-1 0-64 0 0,1 0-16 0 0,0 0 0 0 0,-1 0-232 0 0,0 0-56 0 0,0 0 0 0 0,0 0-64 0 0,0 0 0 0 0,-1 0 0 0 0,1 0 0 0 0,-1 0 0 0 0,0 0 0 0 0,0 0 0 0 0,0 0 0 0 0,0 0 0 0 0,0 0 0 0 0,0 0 0 0 0,0 0 0 0 0,0 0 0 0 0,0 0 0 0 0,0 0 0 0 0,0 0 0 0 0,0 0 0 0 0,0 0-88 0 0,0 0 88 0 0,-5 0-96 0 0,4 0 96 0 0,0 0-96 0 0,0-1 32 0 0,0 1 64 0 0,0-1-104 0 0,0 1 104 0 0,-1 0 0 0 0,1 0 0 0 0,0 0 0 0 0,0 0-72 0 0,-1 0 8 0 0,1 0 0 0 0,0 0 0 0 0,0 0-208 0 0,0 0-40 0 0,-1 0-8 0 0,1 0 0 0 0,-1 0-88 0 0,0 1-16 0 0,1 0-8 0 0,-1-1 0 0 0,1 1 272 0 0,-1-1 48 0 0,0 1 16 0 0,1 0 0 0 0,-1-1 96 0 0,0 1 0 0 0,1 0 0 0 0,-1 0 80 0 0,1 0-80 0 0,0-1 0 0 0,0 2 0 0 0,0-2 0 0 0,1 1 64 0 0,-1-1 0 0 0,0 1 0 0 0,1 0 0 0 0,-1-1-64 0 0,1 0-88 0 0,0 1 24 0 0,0-1 0 0 0,0 1 64 0 0,0-1 0 0 0,0 1 0 0 0,1-1 0 0 0,-1 1 0 0 0,0-1 0 0 0,1 2 64 0 0,-1-2-64 0 0,0 2 232 0 0,1-1 16 0 0,-1 1 0 0 0,0-1 0 0 0,1 1 88 0 0,-1 0 16 0 0,0 0 8 0 0,1 0 0 0 0,-1 0-168 0 0,0 0-40 0 0,0 0-8 0 0,1 0 0 0 0,-1 0-144 0 0,0 0 0 0 0,0 0 0 0 0,0 0 0 0 0,0 0 0 0 0,-1 0 0 0 0,1-1 0 0 0,0 0 0 0 0,0 0 88 0 0,-1 0-16 0 0,1-1 0 0 0,0 0 0 0 0,0 0 152 0 0,0 0 32 0 0,0 0 8 0 0,0 0 0 0 0,1 0-48 0 0,-1 0-16 0 0,1 0 0 0 0,0 0 0 0 0,-1 0-8 0 0,0 0 0 0 0,5-1 0 0 0,-2 1 0 0 0,-1-1-80 0 0,1 1-16 0 0,0-1-8 0 0,1 1 0 0 0,0 1-88 0 0,-1-1 0 0 0,1 1 0 0 0,-1-1 0 0 0,0 0 0 0 0,0 1 0 0 0,-1 0-80 0 0,1 0 80 0 0,-1-1-104 0 0,0 1 24 0 0,-1 0 8 0 0,1 0 0 0 0,-1 0 72 0 0,-1 0-96 0 0,0 1 96 0 0,0-1-96 0 0,-1 2 96 0 0,1-2 0 0 0,-3 2 0 0 0,2 0 0 0 0,-2 0 96 0 0,1 0-24 0 0,-2 0 0 0 0,1 0 0 0 0,-1 1-72 0 0,1-1 0 0 0,-1-1-80 0 0,0 1 80 0 0,1 0 0 0 0,-1-2 0 0 0,1 2-64 0 0,-1-1 64 0 0,0-1 0 0 0,2 1 0 0 0,-1-1 0 0 0,0 1 0 0 0,1-1 0 0 0,0 0 0 0 0,0 0 0 0 0,0 0 0 0 0,1 0 0 0 0,1 0 0 0 0,-1-1 0 0 0,0 0 0 0 0,1 0-80 0 0,1 0-16 0 0,0 0-8 0 0,0-2 0 0 0,-1 2-568 0 0,2-2-104 0 0,0 1-24 0 0,0-2-8 0 0,1 0-224 0 0,0 1-48 0 0</inkml:trace>
  <inkml:trace contextRef="#ctx0" brushRef="#br0" timeOffset="66">336 613 14279 2712 2044,'-3'1'632'0'0,"1"0"136"0"0,1 0-616 0 0,0 1-152 0 0,1-1 0 0 0,-1 0 0 0 0,1 1-504 0 0,-1 0-128 0 0,1 2-24 0 0,-1 2-8 0 0,0 1 128 0 0,0 0 24 0 0,-1 1 8 0 0,0-1 0 0 0,1 0-256 0 0,0-2-48 0 0,-1 1-16 0 0,1-2 0 0 0,-1-1 1024 0 0,1 0 208 0 0,0-1 40 0 0,1-1 0 0 0,0 1 800 0 0,0-1 160 0 0,1 0 32 0 0,1-1 8 0 0,0 0-560 0 0,1 0-120 0 0,0 0-16 0 0,1-1-8 0 0,0 0-272 0 0,0-1-56 0 0,0 0-16 0 0,1 0 0 0 0,0-1-256 0 0,-1 1-48 0 0,0-1-16 0 0,-1 0 0 0 0,1 0-160 0 0,-1 0-32 0 0,-1 0-8 0 0,-1 0 0 0 0,1 0-24 0 0,-2 0-8 0 0,0 1 0 0 0,-1-1 0 0 0,0 1 152 0 0,-1-1 0 0 0,0 0 0 0 0,-1 1 0 0 0,0-1 0 0 0,-1 1 0 0 0,1-1 0 0 0,-1 0 72 0 0,0 1-72 0 0,1-1 80 0 0,0 1-80 0 0,0 1 80 0 0,1-1-272 0 0,-1 2-64 0 0,1-1 0 0 0,1 1-8 0 0,-1 0-584 0 0,1 0-112 0 0,0 1-32 0 0,0-1-5440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28.55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712 407 2759 2934 2930,'0'0'248'0'0,"0"-1"-248"0"0,0 1 0 0 0,0 0 0 0 0,0 0 448 0 0,0 0 48 0 0,0-1 8 0 0,-1 0 0 0 0,1-1 304 0 0,0 2 64 0 0,0-2 16 0 0,0 1 0 0 0,0 0-96 0 0,0 1-24 0 0,0-1 0 0 0,0 0 0 0 0,-1 0-128 0 0,1 1-32 0 0,-1 0-8 0 0,0 0 0 0 0,0 0-88 0 0,-1 1-24 0 0,-1 0 0 0 0,1 0 0 0 0,-1 0-240 0 0,0 2-56 0 0,-1-1 0 0 0,1 2-8 0 0,0 0-88 0 0,0-1-24 0 0,0 0 0 0 0,0 1 0 0 0,1-1 24 0 0,-1 1 0 0 0,1-1 0 0 0,0 1 0 0 0,0-1 56 0 0,1 0 8 0 0,-1 1 8 0 0,2-1 0 0 0,-1 0 56 0 0,0 0 16 0 0,1 0 0 0 0,0 0 0 0 0,0 0 8 0 0,0 0 0 0 0,0 0 0 0 0,0-1 0 0 0,0 1-16 0 0,1 1 0 0 0,0-1 0 0 0,1 1 0 0 0,-1 0-32 0 0,0-1-8 0 0,0-1 0 0 0,1 0 0 0 0,0 1-16 0 0,0-1-8 0 0,0 0 0 0 0,2 1 0 0 0,-1-2-40 0 0,1 1-16 0 0,0 0 0 0 0,0-1 0 0 0,1-1-16 0 0,-1 0-8 0 0,1 0 0 0 0,0-1 0 0 0,-1-1 0 0 0,0 0 0 0 0,1 1 0 0 0,-1-1 0 0 0,1-1-88 0 0,-1 0 96 0 0,0-1-96 0 0,2 0 96 0 0,-3 0-96 0 0,1-1 0 0 0,0 1 0 0 0,-1-1 64 0 0,0 1-64 0 0,-1-1 0 0 0,-1 1 0 0 0,0-1 0 0 0,-1 1 0 0 0,1-1 0 0 0,-1 1 0 0 0,-1 0 0 0 0,0 0 0 0 0,0 0 0 0 0,-1 1 0 0 0,0 0 0 0 0,1 0 0 0 0,-2 0 0 0 0,2 1 0 0 0,-2-1 0 0 0,1 2 0 0 0,-1-2 0 0 0,-1 1 0 0 0,1 1 0 0 0,0-1 0 0 0,-1 1 0 0 0,0 0 0 0 0,1 0 0 0 0,-1-1 0 0 0,0 2 0 0 0,0-1 0 0 0,0 1 0 0 0,1-1 0 0 0,-1 1 0 0 0,1 0 0 0 0,1 0 0 0 0,-2 0 0 0 0,1 1 0 0 0,2-1 0 0 0,-2 1 0 0 0,1-1 0 0 0,1 2 0 0 0,-1-1 0 0 0,0-1 0 0 0,1 1-112 0 0,0 0 40 0 0,0-1 8 0 0,1 0 0 0 0,0 0-160 0 0,0 0-32 0 0,2 1-8 0 0,-1-1-5848 0 0,1 0-1176 0 0</inkml:trace>
  <inkml:trace contextRef="#ctx0" brushRef="#br0" timeOffset="1">723 525 3703 2944 2841,'0'-1'328'0'0,"0"1"-264"0"0,0 0-64 0 0,0 0 0 0 0,0 0 0 0 0,0 0 0 0 0,0 1 0 0 0,1-1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0,2-6 0 0 0,-1 7 0 0 0,-1-1 0 0 0,0 0 0 0 0,0 0 0 0 0,0 0 0 0 0,1 0 0 0 0,-1 0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0,0-6 0 0 0,0 6 8 0 0,0-1 136 0 0,1 0 24 0 0,-1 0 8 0 0,0 0 24 0 0,0 0 96 0 0,0 0 16 0 0,0 1 8 0 0,0-2 8 0 0,0 2 104 0 0,0-1 24 0 0,0-1 0 0 0,0 2 8 0 0,0 0-112 0 0,-1-1-24 0 0,1 1-8 0 0,-1-1 8 0 0,1 1-288 0 0,0-1-56 0 0,0 1-8 0 0,-1 0 0 0 0,1 0-248 0 0,0 1-48 0 0,0 0-16 0 0,0-1 16 0 0,-1 1-88 0 0,1 1 0 0 0,0 0-96 0 0,0 0 96 0 0,0 2-88 0 0,0-1 88 0 0,0 0-96 0 0,0 1 96 0 0,0 1 0 0 0,1 1 0 0 0,-1 1 0 0 0,0 1 0 0 0,0 0 72 0 0,0 1 16 0 0,0 0 0 0 0,0 0 8 0 0,-1-1 56 0 0,1 0 8 0 0,0 1 0 0 0,0-1 8 0 0,0-1 8 0 0,0 1 0 0 0,-1 1 0 0 0,1 0 0 0 0,0-1-48 0 0,0 0 0 0 0,1 5-8 0 0,-1 0 0 0 0,0 1-24 0 0,1-2-8 0 0,-1 0 0 0 0,0-1 0 0 0,1-1 0 0 0,-1-1 0 0 0,0-1 0 0 0,0 0 0 0 0,0 1-24 0 0,0-2-64 0 0,0 0 96 0 0,0 0-32 0 0,0-1 0 0 0,0-1-64 0 0,0 1 96 0 0,0-1-32 0 0,1 1-64 0 0,-1-2 96 0 0,0 1-96 0 0,0-1 96 0 0,1 0-96 0 0,-1-2 80 0 0,0 1-80 0 0,0-1 80 0 0,1 0-80 0 0,-1 0 64 0 0,0-1-64 0 0,0 0 64 0 0,1 0-64 0 0,-1-1 0 0 0,0 0 72 0 0,0 0-72 0 0,0 1 64 0 0,0-1-64 0 0,0-1 64 0 0,0 2-64 0 0,0-1 64 0 0,0 1-64 0 0,0-2 64 0 0,1 0-64 0 0,-1 1 64 0 0,0 0-64 0 0,0 0 64 0 0,0 0-64 0 0,0 0 0 0 0,0 0 64 0 0,0 0-64 0 0,0 0 0 0 0,0 0 0 0 0,1-7 0 0 0,-1 6 0 0 0,0 0 0 0 0,0 0 0 0 0,-1 0 0 0 0,1-1 0 0 0,0 1 0 0 0,0-1 0 0 0,0 1 0 0 0,-1-1 0 0 0,0 1 0 0 0,0-1 0 0 0,1 1 0 0 0,-2 0 0 0 0,1 0-64 0 0,0 1-16 0 0,0 0 0 0 0,0-1 0 0 0,-1 1 0 0 0,1 1-8 0 0,-1-1 0 0 0,0 1 0 0 0,1 1 0 0 0,-1-1 88 0 0,0 0-96 0 0,0 1 96 0 0,0-1-96 0 0,1 1 96 0 0,-1-1 0 0 0,1 1 0 0 0,0 0 0 0 0,0 0 0 0 0,0-1 0 0 0,1 1 0 0 0,-1 1 0 0 0,2-1 0 0 0,-1 1 0 0 0,1-2 0 0 0,0 2 0 0 0,1-1 0 0 0,0-1 0 0 0,0 1 0 0 0,1 0 0 0 0,1-1 0 0 0,-1 0 0 0 0,0 1 0 0 0,1-2 0 0 0,-1 2 0 0 0,1-2 72 0 0,-1-1-72 0 0,0 0 80 0 0,1-1-80 0 0,-1 1 64 0 0,2-1-64 0 0,-2 0 64 0 0,0 0-64 0 0,0-1 0 0 0,-1-1 72 0 0,0 0-72 0 0,-1 1 0 0 0,0 0 0 0 0,0 0 0 0 0,-2-1 0 0 0,1 0 0 0 0,-1 1 0 0 0,0-2 0 0 0,0 2 0 0 0,-1-1 0 0 0,0 2 0 0 0,0 0-64 0 0,0 0 64 0 0,0 1-72 0 0,0 0 72 0 0,0 1-80 0 0,-1 0 80 0 0,0 0-72 0 0,0 1 72 0 0,0 0-64 0 0,-1 0 64 0 0,1 1 0 0 0,0 0 0 0 0,0 0 0 0 0,0 0 0 0 0,0 1 0 0 0,1-2 0 0 0,-1 2 0 0 0,2-1 0 0 0,-1 1 0 0 0,1-1 0 0 0,0 1 0 0 0,0-2 0 0 0,1 1 0 0 0,0 1 0 0 0,1-1 0 0 0,0 0 64 0 0,0 0-64 0 0,1 1 0 0 0,-1-1 0 0 0,1-1 0 0 0,0 2 0 0 0,-1-1 0 0 0,2 0 0 0 0,-2 0 0 0 0,1 0 0 0 0,0-1 0 0 0,0 1 0 0 0,1-2 0 0 0,-1 0 64 0 0,1 0-64 0 0,0 0 80 0 0,0-1-80 0 0,1-1 80 0 0,0 0-80 0 0,-1 1 80 0 0,0-2-80 0 0,0 0 64 0 0,-1 0-64 0 0,1-1 0 0 0,-1 0 72 0 0,-1 1-72 0 0,0 0 0 0 0,-1 0 0 0 0,0 0 0 0 0,0 1 0 0 0,-1-2 0 0 0,-1 1 0 0 0,0 0 0 0 0,-1 1 0 0 0,0-1 0 0 0,1 1 0 0 0,-1 1 0 0 0,0 1 0 0 0,-1 0 0 0 0,0 1-80 0 0,1-1 80 0 0,0 1-80 0 0,0 1 80 0 0,-1 0-80 0 0,-1 0 80 0 0,1 0 0 0 0,0 1 0 0 0,0 1-64 0 0,0-1 64 0 0,0 0 0 0 0,1 0 0 0 0,1 0 0 0 0,0 0 0 0 0,0 0 0 0 0,1 0 0 0 0,-1 0 0 0 0,2 0 0 0 0,0 1 0 0 0,0-2 0 0 0,0 0 0 0 0,2 0 0 0 0,-2 1 0 0 0,1-2 0 0 0,1 2 0 0 0,-1-1 0 0 0,1-1 0 0 0,1 1 0 0 0,-2-1 64 0 0,1 1-64 0 0,1-1 88 0 0,0-1-16 0 0,0 1 0 0 0,0-1 0 0 0,0-1-72 0 0,0 1 64 0 0,0-1-64 0 0,0-1 64 0 0,0 1-64 0 0,0-2 64 0 0,0 1-64 0 0,-1-1 64 0 0,0 0-64 0 0,1 0 0 0 0,-1-1 0 0 0,0 0 0 0 0,-1 1 0 0 0,-1-1 0 0 0,0 0 64 0 0,0 1-64 0 0,-1-1 0 0 0,0 1 0 0 0,-1 1 0 0 0,1 0 0 0 0,-1 0 0 0 0,0 1 0 0 0,0 0 0 0 0,-1 1 0 0 0,0 0 0 0 0,1 0 0 0 0,-2 0-80 0 0,1 1 80 0 0,1 0-72 0 0,-1 0 72 0 0,1 1-64 0 0,-1 0 64 0 0,1-1 0 0 0,-1 1 0 0 0,1 0 0 0 0,-1 0-64 0 0,2 0 64 0 0,-1 0 0 0 0,0 0 0 0 0,1 1 0 0 0,1 0 0 0 0,-1 0 0 0 0,2 0 0 0 0,-1 0 0 0 0,1 0 0 0 0,1 0 0 0 0,0-1 0 0 0,-1 1 0 0 0,2-1 0 0 0,0-1 0 0 0,0 1 0 0 0,1-1 0 0 0,-2-1 0 0 0,2 0 0 0 0,-1 0 0 0 0,1-1 0 0 0,-2-1 0 0 0,2 1 0 0 0,-2 0 64 0 0,1-1-64 0 0,-1-1 0 0 0,0 0 72 0 0,0 0-72 0 0,0-1 0 0 0,-1 1 0 0 0,0 0 0 0 0,-1-1 0 0 0,0 0 0 0 0,0 0 0 0 0,0 0 0 0 0,-1 2 0 0 0,1-1 0 0 0,-2 0 0 0 0,0 1 0 0 0,1 1 0 0 0,-2 0 0 0 0,2 1 0 0 0,-1 0-72 0 0,0 1 72 0 0,0 0-64 0 0,-1 1 64 0 0,1 0-80 0 0,-1 0 80 0 0,1 2-80 0 0,0 1 80 0 0,0-2 0 0 0,-1 1 0 0 0,2-1 0 0 0,0 0 0 0 0,-1 0 0 0 0,1 0 0 0 0,1-1 0 0 0,0 0 0 0 0,0 0 0 0 0,0 0 0 0 0,1-1 0 0 0,-1-1 0 0 0,2 1 0 0 0,-1 0 0 0 0,0-2 0 0 0,0 0 0 0 0,1 1 0 0 0,0-1 0 0 0,0 0 64 0 0,0 0-64 0 0,1-1 0 0 0,-1 1-88 0 0,1-1 88 0 0,-1 1-280 0 0,1-1-8 0 0,-1 1 0 0 0,2 0-5888 0 0,-1 0-1184 0 0</inkml:trace>
  <inkml:trace contextRef="#ctx0" brushRef="#br0" timeOffset="2">717 879 1375 2906 2723,'0'0'128'0'0,"0"0"-128"0"0,0 0 0 0 0,0 0 0 0 0,0 0 520 0 0,0 0 88 0 0,0 0 8 0 0,-1 1 8 0 0,1-1 208 0 0,-1 0 32 0 0,1 0 16 0 0,0 0 0 0 0,0 0 152 0 0,0 0 32 0 0,0 0 8 0 0,0 0 0 0 0,0 0-40 0 0,0 0-8 0 0,0 0 0 0 0,0 0 0 0 0,0 0-264 0 0,0 0-56 0 0,-4 4-16 0 0,3-3 0 0 0,0 1-296 0 0,0-1-56 0 0,0 1-16 0 0,0 0 0 0 0,-1 0-112 0 0,1 0-24 0 0,-1 1-8 0 0,-1 0 0 0 0,-1 2-80 0 0,0-1-24 0 0,1 0 0 0 0,-1 0 0 0 0,-2 2-72 0 0,0 0 96 0 0,1-1-96 0 0,-1 1 96 0 0,-2 2-96 0 0,0 0 96 0 0,-1 2-96 0 0,-2-1 96 0 0,2 0-96 0 0,-1 1 0 0 0,0 0 72 0 0,0 0-72 0 0,0-3 80 0 0,1 1-16 0 0,2 0-64 0 0,-1-1 96 0 0,0-2-8 0 0,-1 0-8 0 0,3 0 0 0 0,-1-1 0 0 0,1 0 16 0 0,1 0 8 0 0,2-1 0 0 0,-1 0 0 0 0,0 0 16 0 0,0-1 0 0 0,1 0 0 0 0,0 1 0 0 0,0 0-24 0 0,0-1-8 0 0,0 1 0 0 0,0-1 0 0 0,1 0-88 0 0,0 0 64 0 0,0 0-64 0 0,1-2 64 0 0,1 1-64 0 0,-2 0 0 0 0,2 0 72 0 0,-1-1-72 0 0,1 1 0 0 0,0-1 64 0 0,-1 1-64 0 0,1 0 0 0 0,0-1 0 0 0,0 0 0 0 0,-1 0 0 0 0,1 0 0 0 0,0 0 0 0 0,0 0 0 0 0,0 0 0 0 0,0 0 64 0 0,0 0-64 0 0,0 0 0 0 0,0 0 0 0 0,0 0 0 0 0,0 0 0 0 0,0 0 0 0 0,0 0 0 0 0,0 0 0 0 0,0 0 0 0 0,0 0 0 0 0,0 0 0 0 0,0 0 64 0 0,2-6-64 0 0,-2 4 0 0 0,1 1 0 0 0,-1-1 0 0 0,0 1 0 0 0,1 0 0 0 0,0 0 0 0 0,-1 0 0 0 0,0-1 0 0 0,0 0 0 0 0,0 1 0 0 0,0-1 0 0 0,0 1 0 0 0,-1-1 0 0 0,0 1 0 0 0,1 0 0 0 0,-1 0 0 0 0,0 0 0 0 0,0-1 0 0 0,0 1 0 0 0,0 1-96 0 0,-1 0 32 0 0,0 0 0 0 0,1 0 0 0 0,-1 0-8 0 0,0 1 0 0 0,1 0 0 0 0,0 0 0 0 0,-1 0 72 0 0,0 1 0 0 0,-1 1-72 0 0,1 0 72 0 0,-1 0 0 0 0,1 0 0 0 0,-1 0 0 0 0,1 0 0 0 0,-1 2 0 0 0,2-2 0 0 0,0 1 0 0 0,0 0 0 0 0,1-1 0 0 0,0-2 0 0 0,1 2 0 0 0,0-1 0 0 0,0 0 0 0 0,2 0 0 0 0,-1-1 72 0 0,1-1-72 0 0,1 0 104 0 0,0-1-8 0 0,0 0-8 0 0,-1 0 0 0 0,0 0-24 0 0,0-1 0 0 0,1 0 0 0 0,-1 0 0 0 0,-1-1-64 0 0,1 0 0 0 0,-1 0 0 0 0,0 0 64 0 0,0 1-64 0 0,-2-2 0 0 0,1 1 0 0 0,-2 0 0 0 0,1 0 0 0 0,-1 1 0 0 0,0 0 0 0 0,-1-1 0 0 0,0 2 0 0 0,-1-1 0 0 0,1 1 0 0 0,-1 1 0 0 0,-1 1 0 0 0,1-1 0 0 0,0 2 0 0 0,-1 0 0 0 0,1 1 0 0 0,-1 0 0 0 0,0 1 0 0 0,1 0 0 0 0,0 0 0 0 0,1 1 0 0 0,-1-1 0 0 0,1 1 0 0 0,0-1 0 0 0,1 0 0 0 0,0 0 0 0 0,1-1 0 0 0,0 0 0 0 0,1-1 0 0 0,0-1 0 0 0,0 1 0 0 0,1-2 0 0 0,1 1 0 0 0,-1-1 0 0 0,1-1 0 0 0,1-1 0 0 0,0 0 64 0 0,-1-1 0 0 0,1 1 0 0 0,-1-1-64 0 0,1 0 80 0 0,-1 0-80 0 0,0-1 80 0 0,1 1-80 0 0,-1-1 0 0 0,0-1 0 0 0,-1 2 0 0 0,0 0 0 0 0,-1-1 0 0 0,0 1 0 0 0,0-1-88 0 0,-1 1 88 0 0,-1-2-104 0 0,1 2 40 0 0,-1 0 64 0 0,0 0-80 0 0,-1 2 80 0 0,0-1 0 0 0,0 1-72 0 0,-1 1 72 0 0,0 0 0 0 0,0 0 0 0 0,-1 1-64 0 0,1 1 64 0 0,0-1 0 0 0,0 2 0 0 0,0 0 0 0 0,0 0 0 0 0,0 0 0 0 0,1 1 0 0 0,0-1 0 0 0,2 0 0 0 0,-1-2 0 0 0,2 2 0 0 0,0-1 0 0 0,1-1-256 0 0,0-1 0 0 0,1 1-8 0 0,1-2-8896 0 0</inkml:trace>
  <inkml:trace contextRef="#ctx0" brushRef="#br0" timeOffset="3">438 1130 2759 3213 2662,'-1'-1'120'0'0,"1"1"32"0"0,0 0-152 0 0,-1-1 0 0 0,1 1 0 0 0,0 0 0 0 0,0 0 704 0 0,-1 0 120 0 0,1 0 16 0 0,-1 0 8 0 0,0-2 240 0 0,1 2 40 0 0,-1 0 16 0 0,0 0 0 0 0,0 0-224 0 0,1 0-48 0 0,0 0-8 0 0,-1 0 0 0 0,0 0-160 0 0,1 0-32 0 0,-2 0 0 0 0,1 1-8 0 0,0 0-248 0 0,0 0-40 0 0,-2 2-16 0 0,1-1 0 0 0,-1 0-104 0 0,0 1-16 0 0,0 0-8 0 0,0 1 0 0 0,-1-1 0 0 0,1 2 0 0 0,-2 0 0 0 0,1-1 0 0 0,-3 2-48 0 0,2 0-16 0 0,0-1 0 0 0,-1 0 0 0 0,-1-1-40 0 0,1 3 0 0 0,0-1-8 0 0,-2-1 0 0 0,2 0-48 0 0,-2 1-8 0 0,0 0 0 0 0,-1 1 0 0 0,0 1-64 0 0,0-2 96 0 0,2-2-96 0 0,1 2 96 0 0,-2-1 8 0 0,0 1 8 0 0,0-1 0 0 0,1 1 0 0 0,0-2-112 0 0,0 0 0 0 0,0 0 0 0 0,2-1 0 0 0,0 0 72 0 0,0 0-72 0 0,1-1 64 0 0,1 0-64 0 0,0 0 88 0 0,0 0-24 0 0,1-2-64 0 0,-1 3 96 0 0,2-2-96 0 0,-2 0 72 0 0,2 0-72 0 0,-2 1 64 0 0,2-1-64 0 0,0 0 0 0 0,-1 0 0 0 0,0 0 0 0 0,1 0 0 0 0,-1 0 0 0 0,1 0 64 0 0,0 0-64 0 0,0-1 0 0 0,0 1 0 0 0,0-1 72 0 0,0 1-72 0 0,0 0 64 0 0,0-1-64 0 0,1 0 80 0 0,0 0-80 0 0,0 0 72 0 0,0 0-72 0 0,0 0 64 0 0,0 0-64 0 0,0 0 0 0 0,1-1 0 0 0,-1 1 64 0 0,0 0-64 0 0,0 0 0 0 0,4-7 0 0 0,-3 4 0 0 0,0 1 0 0 0,0 0 0 20-26,-1 0 0-2-2,1 0 0 0 3,0 1-88-18 25,-2 1 88 0 0,0-1-80 0 0,0 1 80 17-28,0 0-80-17 28,0 1 80 0 0,-1 0-104 0 0,0 1 40 0 0,-1 0 64 0 0,1 0-104 0 0,-1 2 40 0 0,0 0 64 0 0,0 0-104 0 0,0 0 32 16-25,1 0 8-16 25,0 0 0 0 0,1 0 0 0 0,-1 0 64 0 0,0 0 0 0 0,1-1 0 0 0,0 0 0 0 0,1-1 0 0 0,0 0 0 0 0,0 0 0 0 0,1 0 0 0 0,0-1 0 0 0,1-1 0 0 0,-1 1 0 0 0,1-1 64 0 0,0-1-64 0 0,0 1 64 0 0,2-3-64 17-28,-1 1 64-17 28,2-1 0 0 0,-1-1 0 0 0,-1 0 0 0 0,0 1 0 0 0,-1 0-64 0 0,0-1 0 0 0,-1 1 0 0 0,-1 1 0 0 0,0 0 0 0 0,-1 0 0 0 0,0 1 0 0 0,-1 0 0 0 0,1 0 0 0 0,-1 1 0 0 0,0 1 0 0 0,0 0 0 0 0,-1 0 0 0 0,0 1 0 0 0,1 0 0 0 0,0 0 64 0 0,0 0-64 0 0,1 0 0 0 0,-1 1 0 17-26,1-1 0-17 26,0 0 0 0 0,1 0 0 0 0,-1 0 0 0 0,1 0 0 0 0,1 0 0 0 0,-1 0 0 0 0,1-1 0 0 0,0 0 0 0 0,0-1 0 0 0,0 1 0 0 0,0-1 0 0 0,1-1 0 0 0,0 1 0 0 0,-1-2 88 0 0,1 1-88 0 0,0 0 96 0 0,-1-1-96 0 0,1 0 0 0 0,0-1 72 15-28,0 0-72-15 28,0 0 0 0 0,-1 1 72 0 0,0-1-72 0 0,1 0 0 0 0,-1 1 64 0 0,-1 0-64 0 0,0 0 0 0 0,0 0 0 0 0,0 1 0 0 0,0 1 0 0 0,0-1 0 0 0,0 1 0 0 0,-1 0 0 0 0,1 0 0 0 0,-1 1 0 0 0,0-1 0 0 0,1 2 0 0 0,-1-1-88 0 0,1 1 88 0 0,-1-1-104 0 0,0 2 104 0 0,0-1-72 0 0,0 1 72 0 0,0-1-64 0 0,-1 1 64 0 0,1 0 0 0 0,0-1 64 0 0,0 0-64 0 0,-1 1 0 0 0,1-1 0 0 0,0 1 0 0 0,0-1 64 0 0,0-1-64 0 0,1 1 0 0 0,0-1 64 0 0,0-1-64 0 0,1 2 0 0 0,0-2 72 0 0,1-1-72 0 0,0 0 0 0 0,1 0 72 0 0,-1-1-72 0 0,2-1 0 0 0,-1 0 72 0 0,0 1-72 0 0,0-1 0 0 0,-1 0 0 0 0,1 1 0 0 0,-1 0-288 0 0,0-1-16 0 0,-1 1-8 0 0,-1 0 0 0 0,1 1-976 0 0,-1 0-200 0 0,0 0-40 0 0,0 1-5816 0 0</inkml:trace>
  <inkml:trace contextRef="#ctx0" brushRef="#br0" timeOffset="4">464 1123 2759 3270 2745,'0'0'248'0'0,"-1"0"-248"0"0,1 0 0 0 0,0 0 0 0 0,0 0 512 0 0,0 0 64 0 0,0 0 0 0 0,0 0 8 0 0,-1 0 360 0 0,2-1 72 0 0,-2 1 8 0 0,1 0 8 0 0,0 0-168 0 0,0 0-40 0 0,0 0-8 0 0,0 0 0 0 0,0 0-8 0 0,0 0 0 0 0,0 0 0 0 0,0 0 0 0 0,0 0-72 0 0,0 0-24 0 0,-1 7 0 0 0,0-3 0 0 0,1 0-280 0 0,-1 2-56 0 0,1 0-16 0 0,0 1 0 0 0,-1 0-48 0 0,1 2-16 0 0,0-1 0 0 0,0 1 0 0 0,1-1-40 0 0,-1 0-16 0 0,0 0 0 0 0,1 0 0 0 0,-1 1-80 0 0,0 0-24 0 0,1 0 0 0 0,-1 1 0 0 0,0-1-32 0 0,0 1-8 0 0,0-1 0 0 0,0 0 0 0 0,0-1-8 0 0,0 0-8 0 0,0 1 0 0 0,0-1 0 0 0,0 0 0 0 0,-1-1 0 0 0,1 1 0 0 0,0-1 0 0 0,-1 0 0 0 0,1-1 0 0 0,-1 1 0 0 0,1-2 0 0 0,-1 0-80 0 0,1-1 96 0 0,0 2-96 0 0,-1-2 96 0 0,1 0-32 0 0,0-1-64 0 0,0 0 96 0 0,0-1-32 0 0,0-1-64 0 0,0 0 64 0 0,0 0-64 0 0,0-1 64 0 0,1 0-64 0 0,-1 0 64 0 0,0-1-64 0 0,1 0 64 0 0,-1 0-64 0 0,1-1 96 0 0,0 0-96 0 0,0 0 96 0 0,-1 0-96 0 0,1-1 0 0 0,-1 0 72 0 0,0 1-72 0 0,1-1 0 0 0,-1 0 0 0 0,0 0 0 0 0,0 1 0 0 0,-1 0 0 0 0,1-2 0 21-26,0 3 0-4 0,-1-2 0-17 26,0 2 0 19-28,0-1 0-1 0,0 1 0-1 2,0 0-64-17 26,-1 1-16 18-28,0 0 0-18 28,0 1 0 0 0,0 1 0 0 0,0 1 0 0 0,-1-1 0 0 0,1 2 0 0 0,-2 0 0 0 0,2-1 80 0 0,0 1 0 0 0,0-1-72 0 0,0 1 72 0 0,1 1 0 0 0,-1 0 0 0 0,1 0 0 0 0,0 0 0 0 0,1-1 0 0 0,1-1 0 0 0,-1 0 0 0 0,2-1 0 0 0,-1 0 0 0 0,2 0 0 0 0,-2-1 0 0 0,2 0 0 0 0,-1-1 0 0 0,0 0 0 17-27,1-1 0-17 27,-1 0 64 0 0,1-1-64 0 0,0 0 96 0 0,0-1-96 0 0,0 0 96 0 0,-1 0-96 0 0,1 0 0 0 0,-2 0 72 0 0,1 1-72 0 0,-1-1 0 0 0,-1 1 0 0 0,1 0 0 0 0,-2 1 0 0 0,1 0 0 0 0,0 0 0 0 0,-1 0 0 0 0,0 1 0 0 0,0 0 0 0 0,0 0 0 0 0,-1 2 0 0 0,0-1 0 0 0,1 1 0 0 0,-1 1 0 0 0,0-1 0 0 0,2 0 0 0 0,-1 0 0 0 0,0-1 0 0 0,1 1 0 0 0,1-1 0 0 0,0 0 0 0 0,-1-1 0 0 0,2 0 0 0 0,0 0 0 0 0,0-1 0 0 0,1 0 0 0 0,0-1 0 0 0,0 0 0 0 0,1 0-96 0 0,0-1 16 0 0,-1-1 8 0 0,0 1 0 0 0,0 0-24 0 0,-1 0 0 0 0,-1 1 0 0 0,0 0 0 0 0,-1 0 96 0 0,0-1-104 0 0,-1 2 40 0 0,-1-1 64 0 0,1 2 0 0 0,-3-1 0 0 0,0-1 0 0 0,0 2 0 0 0,0 0 0 0 0,0 0 0 0 0,-1 1 0 0 0,1 0 0 0 0,-1 0 0 0 0,2 1 0 0 0,0-2 0 0 0,1 1 0 0 0,1 0 0 0 0,1-1 0 0 0,0 0 0 0 0,1-1 0 0 0,1 0-416 0 0,1-1-40 0 0,1-1-16 0 0,0-1-8616 0 0</inkml:trace>
  <inkml:trace contextRef="#ctx0" brushRef="#br0" timeOffset="5">492 1113 5063 3212 2783,'-1'-1'224'0'0,"1"0"48"0"0,-1 1-272 0 0,1 0 0 0 0,-1-1 0 0 0,1 0 0 0 0,0 1 952 0 0,0 0 136 0 0,-1 0 24 0 0,1 0 8 0 0,-1 0 120 0 0,1 0 24 0 0,0 1 8 0 0,0-1 0 0 0,0 1-472 0 0,0 1-96 0 0,0-1-24 0 0,1 2 0 0 0,-1-1-112 0 0,1 1-24 0 0,1 0-8 0 0,-1 1 0 0 0,2 0-192 0 0,0 0-40 0 0,-1 1-8 0 0,2 1 0 0 0,1 0-40 0 0,-1 2-16 0 0,1-1 0 0 0,0 1 0 0 0,0 0-48 0 0,0 1 0 0 0,0-1-8 0 0,0-1 0 0 0,-1 2-56 0 0,0-1-16 0 0,1 0 0 0 0,0 0 0 0 0,0 1-16 0 0,-1 0 0 0 0,1-1 0 0 0,-1 1 0 0 0,0-2-16 0 0,-1 0-8 0 0,1 2 0 0 0,1 0 0 0 0,0-1 16 0 0,-1 0 0 0 0,1-1 0 0 0,-1 0 0 0 0,0 0 8 0 0,0-1 8 0 0,0 0 0 0 0,0 0 0 0 0,0-1 0 0 0,-1 0 0 0 0,0-1 0 0 0,0 1 0 0 0,1 0-16 0 0,0-1-8 0 0,0 1 0 0 0,-1-1 0 0 0,0 0-80 0 0,0 0 80 0 0,0-1-80 0 0,0 0 80 0 0,0 0-80 0 0,-1-1 0 0 0,0 0 72 0 0,-1-1-72 0 0,0 0 64 0 0,0 0-64 0 0,0-1 64 0 0,-1 1-64 0 0,1-1 0 0 0,-1 0 64 0 0,1 0-64 0 0,-1 1 0 0 0,0-1 64 0 0,0 0-64 0 0,0 0 64 0 0,1 1-64 0 0,-1-1 0 0 0,0 0 64 0 0,0 0-64 0 0,0 0 0 0 0,0 0 0 0 0,0 0 0 0 0,0 0 0 0 0,0 0 64 18-25,0 0-64-18 25,0 0 0 0 0,0 0 0 0 0,0 0 0 0 0,0 0 0 0 0,0 0 0 0 0,0 0 0 0 0,0 0 0 0 0,0 0 0 18-25,0 0 0-18 25,0 0 0 0 0,0 0 0 0 0,0 0 0 0 0,0 0 0 0 0,0 0 0 0 0,0 0 0 0 0,0 0 0 0 0,0 0 0 0 0,0 0 0 0 0,-2-8 0 0 0,2 6 0 0 0,-1-1 0 0 0,1 0 0 0 0,-1 2 0 0 0,1-1-64 0 0,-1 0 0 20-25,-1 1 0-20 25,0-1 0 0 0,-1 2-32 0 0,1-1-8 0 0,1 1 0 0 0,-1 0 0 0 0,0 1 8 0 0,0 0 0 0 0,0 1 0 0 0,-1 0 0 0 0,0 1 96 0 0,1 1-72 0 0,0-1 72 0 0,1 0-64 0 0,-1 1 64 0 0,1 0 0 0 0,0 0 0 0 0,0 0 0 0 0,2 1 0 0 0,-1-1 0 0 0,1 0 0 0 0,0-1 0 0 0,2 0 0 0 0,1-2 0 0 0,-2 1 0 0 0,2-1 0 0 0,0-1 0 0 0,1 0 0 0 0,0-1 0 0 0,0-1 0 18-25,1 0 0-18 25,-2-1 0 0 0,1 0 0 0 0,-1-1 0 16-27,-1 2 0-16 27,-1-1 0 0 0,-1 0 0 0 0,1 1-64 0 0,-1 0 64 0 0,-1 0-64 0 0,0-1 64 0 0,0 2-64 20-26,-1-1 64-20 26,0 1 0 0 0,0 0 0 0 0,-1 0 0 0 0,1 1 0 0 0,-1 0 0 0 0,-1 1 0 16-28,1 0 0-16 28,0 0 0 0 0,-1 1 0 0 0,-1 1 0 0 0,2 0 0 0 0,-1 0 0 0 0,1 1 0 0 0,0 0 0 0 0,0-1 64 0 0,1 0-64 0 0,0 0 0 0 0,1-1 0 0 0,0 0 64 0 0,1 0-64 0 0,1-1 0 0 0,-1 0 0 0 0,2 0 64 0 0,0-1-64 0 0,0-2 0 0 0,2 1 0 0 0,0-2 0 0 0,-1 1 0 0 0,1-1 0 0 0,0-1 0 0 0,1-1 0 0 0,-2 1 0 0 0,0 0-64 0 0,-1 0 64 0 0,0 0-96 0 0,-1 1-8 0 0,-1-1-8 0 0,1 1 0 0 0,-2 0 0 0 0,-2 0 32 0 0,0 1 8 0 0,0 0 0 0 0,0 0 0 0 0,-1 1 72 0 0,0 1 0 0 0,-2 0 0 0 0,-2 1 0 0 0,1 1 160 0 0,0 0-8 0 0,-1 1 0 0 0,1 0 0 0 0,1 0-8 0 0,0-1 0 0 0,1 1 0 0 0,0 0 0 0 0,2-1-32 0 0,0 1-8 0 0,0-2 0 0 0,2 1 0 0 0,0 0-104 0 0,0 0 0 0 0,1-2 0 0 0,0 1 0 0 0,2-1-264 0 0,1-1-56 0 0,0 0 0 0 0,2-1-9664 0 0</inkml:trace>
  <inkml:trace contextRef="#ctx0" brushRef="#br0" timeOffset="6">769 884 2303 3158 3177,'-1'0'200'0'0,"0"0"-200"0"0,1 1 0 0 0,-1-1 0 0 0,1 0 592 0 0,-1 0 80 0 0,0 0 8 0 0,0 0 8 0 0,-1 1 224 0 0,0 0 48 0 0,1-1 0 0 0,-1 0 8 0 0,2 0-80 0 0,0 1-24 0 0,0-1 0 0 0,1-1 0 0 0,1 1-256 0 0,-1 0-48 0 0,1 0-16 0 0,1 0 0 0 0,0 0-72 0 0,0 0-24 0 0,0 1 0 0 0,1 0 0 0 0,0 0 16 0 0,0 0 0 0 0,1 2 0 0 0,0-1 0 0 0,0 1-136 0 0,2 0-24 0 0,0 2-8 0 0,0-2 0 0 0,2 1-40 0 0,0 0 0 0 0,1 0-8 0 0,-1 0 0 0 0,-1-1-56 0 0,1 0-16 0 0,2 1 0 0 0,-1 0 0 0 0,-1 0-16 0 0,1 1-8 0 0,1 0 0 0 0,0 0 0 0 0,0 1-32 0 0,0 0-8 0 0,0 0 0 0 0,0-1 0 0 0,0 1-16 0 0,-1-1 0 0 0,1 1 0 0 0,-1-2 0 0 0,1 1-8 0 0,-1 0-8 0 0,0 0 0 0 0,-1-1 0 0 0,1 0-16 0 0,-1 0 0 0 0,1-1 0 0 0,-2 0 0 0 0,1 0-64 0 0,-1 0 0 0 0,-1 0 72 0 0,-1-1-72 0 0,1 0 64 0 0,0 0-64 0 0,-2 0 80 0 0,1-1-80 0 0,-1 0 64 0 0,0 0-64 0 0,0-1 0 0 0,-1 0 72 0 0,-1 1-72 0 0,1-1 96 0 0,-2 1-96 0 0,1-1 96 0 0,-2 1-96 0 0,0-1 0 0 0,1 1 72 0 0,-1-1-72 0 0,0 0 0 0 0,0 1 0 0 0,-1 0 0 0 0,1 0 64 0 0,0-1-64 0 0,0 1 0 0 0,-1 0 64 0 0,1 0-64 0 0,0-1 0 0 0,-1 1 0 0 0,2 0 0 0 0,-1-1 64 0 0,-1 1-64 0 0,1-1 0 0 0,0 1 0 0 0,0 0 64 0 0,0-1-64 0 0,-1 0 64 0 0,1 2-64 0 0,0-2 64 0 0,-1 1-64 0 0,1-1 64 0 0,-1 0-64 0 0,1 0 64 0 0,-1 1-64 0 0,0-1 0 0 0,1 0 0 0 0,-1 0 0 0 0,0 0 0 0 0,0-1 0 0 0,0 1 0 0 0,0 0 0 0 0,0-1 0 0 0,0-1 0 0 0,-1 1 0 0 0,1-1 64 0 0,-1 1-64 0 0,-1-1 0 0 0,1 1 0 0 0,-1-1 0 0 0,0 1 0 0 0,-1 0 0 0 0,-1 1 0 0 0,0 0 0 0 0,1 0 0 0 0,-1 2 0 0 0,-1-1 0 0 0,0 2 0 0 0,1-1 0 0 0,0 1 0 0 0,-1 0 0 0 0,2 0-64 0 0,0 0 64 0 0,1 0 0 0 0,0 0 0 0 0,1 0 0 0 0,1 0 0 0 0,0-1 0 0 0,0 0 0 0 0,0 0 0 0 0,0 0 0 0 0,1 0 0 0 0,1-1 0 0 0,0 1 0 0 0,1-1 0 0 0,0 1 0 0 0,0-2 0 0 0,1 1 0 0 0,0-1 0 0 0,-1 0 0 0 0,2-1 0 0 0,-1-1 64 0 0,0 1-64 0 0,0-1 0 0 0,0-1 0 0 0,-1 1 0 0 0,0-1 0 0 0,0 0 0 0 0,-2 0 0 0 0,0 0 0 0 0,0 0 0 0 0,0 0 0 0 0,0 0 0 0 0,-2 1 0 0 0,1 0 0 0 0,-1-2 0 0 0,0 3 0 0 0,-1-1 0 0 0,0 1 0 0 0,0-1 0 0 0,-1 2 0 0 0,0 0 0 0 0,0 0 0 0 0,-1 1 0 0 0,1 1 0 0 0,-1-1-64 0 0,1 1 64 0 0,-1 0 0 0 0,1 1 0 0 0,0 0 0 0 0,-1 2 0 0 0,1-2 0 0 0,1 1 0 0 0,1-1 0 0 0,0 0 0 0 0,0 0 0 0 0,1-1 0 0 0,0 0 0 0 0,1 1 0 0 0,0-2 0 0 0,0 1 0 0 0,0-1 0 0 0,2 1 0 0 0,-1-2 0 0 0,1 1 0 0 0,0-1 0 0 0,0-1 0 0 0,1 0 0 0 0,0 0 0 0 0,-1 0 0 0 0,0-1 0 0 0,0 0 0 0 0,2 0 0 0 0,-2-2 64 0 0,2 0-64 0 0,-2 0 0 0 0,0 0 0 0 0,-1 1-64 0 0,-1 0 64 0 0,0 0-104 0 0,-1 1 40 0 0,-1 0 64 0 0,0 0-80 0 0,-1 0 80 0 0,-1 1 0 0 0,1 1-72 0 0,-1 0 72 0 0,0 1 0 0 0,-1-1 0 0 0,1 2 0 0 0,-1 0 0 0 0,0-1 88 0 0,0 2-88 0 0,1-1 96 0 0,1 1-24 0 0,0-2 0 0 0,1 1 0 0 0,-1-1 0 0 0,2 1-72 0 0,0-1 0 0 0,0 1 72 0 0,1-1-72 0 0,1 0 0 0 0,-1 0 0 0 0,1-1 0 0 0,0 0 0 0 0,1 0 0 0 0,0 0 64 0 0,0 0-64 0 0,-1-1 0 0 0,0 1 0 0 0,0-1 64 0 0,0 0-64 0 0,-1 1 0 0 0,0-2 0 0 0,0 2 0 0 0,-1-1 0 0 0,1 1 0 0 0,-1 0 0 0 0,0 0 0 0 0,0-1 0 0 0,1 0 0 0 0,0 1 0 0 0,-1 0 0 0 0,0 0 0 0 0,0-1 0 0 0,1 1 0 0 0,-1 0 0 0 0,0 0 0 0 0,0 0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1174 1086 919 2987 3505,'0'-1'80'0'0,"0"1"-80"0"0,0 0 0 0 0,0-1 0 0 0,0 1 632 0 0,0 0 104 0 0,0 0 32 0 0,0 0 0 0 0,0 0 512 0 0,-1-1 96 0 0,0 1 32 0 0,1 0 0 0 0,0 0-280 0 0,0 0-48 0 0,0 0-16 0 0,-4 6 0 0 0,2-3-496 0 0,1-1-104 0 0,0 3-16 0 0,0-1-8 0 0,-1 4-56 0 0,0-1-16 0 0,1 2 0 0 0,-3 2 0 0 0,1 1 40 0 0,-1 1 8 0 0,0 1 0 0 0,-1 0 0 0 0,1-4 32 0 0,-1 1 0 0 0,-1 2 8 0 0,0-1 0 0 0,0 1-120 0 0,-1-1-24 0 0,1 1-8 0 0,0-2 0 0 0,1 0-48 0 0,0-2-16 0 0,1 1 0 0 0,1-2 0 0 0,0-1-128 0 0,1-1-24 0 0,0-1-8 0 0,0-1 0 0 0,1-1-16 0 0,1 0 0 0 0,-1-1 0 0 0,1-1 0 0 0,0 1 0 0 0,0-2-64 0 0,0 1 96 0 0,0-2-32 0 0,0 1 0 0 0,0-2-64 0 0,0 2 96 0 0,0-1-32 0 0,0-1 24 0 0,0 2 0 0 0,0 0 0 0 0,0 0 0 0 0,1-7-88 0 0,-1 5 0 0 0,0 1 0 0 0,-1-2 0 0 0,1 1 0 0 0,0 0 0 0 0,-2-1 0 0 0,1 1 0 0 0,0 0 0 0 0,0 0 0 0 0,-1 1 0 0 0,1 0 0 0 0,-1 0 0 0 0,0 1 0 0 0,0 0 0 0 0,0 0 0 0 0,-1 0 0 0 0,0 1 0 0 0,1 1-64 0 0,-2 0 64 0 0,1 1-64 0 0,-2 0 64 0 0,1 0-80 0 0,0 2 80 0 0,1-1 0 0 0,-1 0 0 0 0,1 1 0 0 0,0 0 0 0 0,0-1 0 0 0,0 0 0 0 0,1 1 0 0 0,-1 0 0 0 0,2 0 0 0 0,0-1 0 0 0,0 0 0 0 0,1-1 0 0 0,1-1 0 0 0,-1 0 0 0 0,2 0 0 0 0,0 0 0 0 0,1-1 0 0 0,0 0 0 0 0,1-1 0 0 0,-1 0 0 0 0,0-1 0 0 0,1 0 104 0 0,0 0-32 0 0,-1 0-8 0 0,1-1-64 0 0,0-1 64 0 0,-1 2-64 0 0,-1-1 64 0 0,0-1-64 0 0,0 2 0 0 0,0-2 0 0 0,-1 1 0 26-21,0 0 64-26 21,-1-1-64 27-19,0 1 0-27 19,-1 0 64 0 0,0 0-64 0 0,0 1 0 0 0,0 0 0 0 0,-1 0 0 0 0,0 1-64 26-21,0 0 64-26 21,0 1 0 0 0,0 0 0 0 0,-1 1 0 0 0,1 0 0 0 0,-1 1-72 0 0,0 0 72 0 0,0 0 0 0 0,0 1 0 0 0,1-3 0 0 0,1 2 0 0 0,-1 0 0 0 0,1 0 0 0 0,1 0 0 0 0,-1 0 0 0 0,1-1 0 25-21,0 1 0-25 21,1-1 0 0 0,0-1 0 0 0,1 0 0 0 0,0 0 0 0 0,0-1 0 0 0,1 0 0 0 0,0 0 0 0 0,-1 0 0 0 0,2-2 0 0 0,0 1 0 0 0,1-1 80 0 0,-1 0-80 0 0,0-1 80 25-19,-1 1-80-25 19,0 0 0 0 0,-1 0 0 0 0,1-1 0 0 0,0 0 0 0 0,-1 1 0 0 0,-1 0 0 0 0,0-1-72 0 0,-1-1 72 0 0,0 3-64 0 0,-1-2 64 0 0,0 1 0 0 0,0 0-72 0 0,-1-1 72 0 0,-1-1 0 0 0,0 1 0 0 0,0 0 0 0 0,0 0-72 0 0,-1 2 72 0 0,2 0-80 0 0,-1 1 80 0 0,0 0-72 0 0,0 2 72 0 0,1-2-64 0 0,-1 3 64 0 0,1-1 0 0 0,0 1-64 0 0,0 0 64 0 0,0-1 0 0 0,1 2 0 0 0,0-1 0 0 0,0 0 0 0 0,1-1-64 0 0,0 0 64 0 0,0 0-104 0 0,2 0 40 0 0,-2-1 64 0 0,1-1-328 0 0,1 1-8 0 0,-1 0 0 0 0,1-1 0 0 0,-1 0-816 0 0,2 0-168 0 0,-1 0-32 0 0,0 0-8 0 0,0 0-480 0 0,1-1-96 0 0</inkml:trace>
  <inkml:trace contextRef="#ctx0" brushRef="#br0" timeOffset="8">1045 1400 1375 3063 3041,'0'-1'64'0'0,"0"1"8"0"0,0 0-72 0 0,-1-1 0 0 0,1 1 0 0 0,0 0 0 0 0,0 0 544 0 0,0 0 96 0 0,0 0 24 0 0,0 0 0 0 0,0-1 104 0 0,0 1 16 0 0,0 0 8 0 0,0 0 0 0 0,0 0-240 0 0,0 0-40 0 0,0 0-16 0 0,0 0 0 0 0,4-5-56 0 0,-4 5-16 0 0,2-1 0 0 0,-2 1 0 0 0,1-1 136 0 0,-1 0 24 0 0,1 1 8 0 0,-1 0 0 0 0,0-1 104 0 0,0 1 16 0 0,0 0 8 0 0,0 0 0 0 0,0 0-40 0 0,0-1-8 0 0,0 0 0 0 0,0 1 0 0 0,0 0-240 0 0,1 0-48 0 0,-1 0-16 0 0,0 0 0 0 0,0 0-176 0 0,0 0-40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0,-5 3 0 0 0,4-1 0 0 0,1-2 0 0 0,-1 1 0 0 0,1 1 64 0 0,-1-1-64 0 0,0 1 0 0 0,0-1 0 0 0,0 2 64 0 0,0-1-64 0 0,0 1 0 0 0,-1 0 0 0 0,0 2 64 0 0,0-1-64 0 0,0 0 0 0 0,-1 1 0 0 0,1-1 64 0 0,-2 1-64 0 0,1 2 0 0 0,0-1 64 0 0,-1 1-64 0 0,-1 0 0 0 0,1 1 80 0 0,0 0-80 0 0,0 0 64 0 0,-1-1-64 0 0,1 0 96 0 0,-1 0-32 0 0,1 0 0 0 0,-1 0 0 0 0,0-1 0 0 0,1 0 0 0 0,0 0 0 0 0,0 0 0 0 0,-1 2 0 0 0,-1-1-64 0 0,0 3 96 0 0,0-1-32 0 0,1-1 0 0 0,-1 1-64 0 0,0-1 96 0 0,1 0-32 0 0,-1-1 0 0 0,2-1-64 0 0,-1 0 96 0 0,1 0-32 0 0,0-1 16 0 0,1-1 0 0 0,0 0 0 0 0,1 0 0 0 0,-1 1-80 0 0,1-2 80 0 0,-1 1-80 0 0,2-1 80 0 0,-1-1-80 0 0,0 1 0 0 0,1 0 0 0 0,-1-1 64 0 0,1 1-64 0 0,0-1 0 0 0,0 0 0 0 0,-1-1 64 0 0,1 1-64 0 0,0-2 0 0 0,0 2 0 0 0,1-2 64 0 0,-1 0-64 0 0,1 1 0 0 0,0-1 0 0 0,0 0 64 0 0,0-1-64 0 0,0 1 0 0 0,0-1 0 0 0,0 0 0 0 0,0 1 0 0 0,0 0 64 0 0,3-5-64 0 0,-2 3 64 0 0,-1-1-64 0 0,2 0 0 0 0,-1 0 0 0 0,0-1 0 24-25,0 1 0-3 3,-1 0 0 1-2,1 0-88-22 24,-1 1 88 0 0,0 0-96 21-23,-1 1 16-21 23,0-1 8 0 0,0 2 0 22-24,0-2-24-22 24,0 2-8 0 0,-1 0 0 0 0,0 0 0 0 0,0 1 8 0 0,0 0 0 0 0,-1 0 0 0 0,1 1 0 0 0,-1 0 32 0 0,0 1 64 0 0,-1 1-104 0 0,1-1 40 0 0,-1 0 64 0 0,1 0 0 0 0,0 2 0 0 0,-1 0 0 0 0,2-1 0 0 0,-1 0 0 0 0,2 0 0 0 0,-1-1 0 0 0,1 0 0 0 0,0 0 0 0 0,0 0 0 0 0,1 0 0 0 0,0-1 0 0 0,1 0 0 0 0,0 0 0 20-25,0-1 0-20 25,1 0 64 0 0,0 0-64 0 0,1-1 64 0 0,-1 0-64 0 0,1-1 96 0 0,0 0-24 0 0,0 0 0 0 0,0-1 0 0 0,0-1-72 0 0,0 1 96 0 0,0 0-96 0 0,-1-1 96 0 0,-1 1-96 0 0,1-1 0 0 0,-1 1 0 0 0,-1 0 0 0 0,0-1 0 0 0,0 1 0 0 0,-1 0 0 0 0,1 1 0 0 0,-2 0 0 0 0,1 0 0 0 0,0 1-64 0 0,0 0 64 0 0,-1 0-88 0 0,1 0 24 0 0,-1 1 0 0 0,0 1 0 0 0,1-1 64 0 0,-1 1-80 0 0,0 0 80 0 0,2-1-80 0 0,-1 0 80 0 0,1 0 0 0 0,0 1 0 0 0,0-2 0 0 0,0 1 0 0 0,0 1 0 0 0,1-2 0 0 0,0 1 0 0 0,0-1 0 0 0,0 1 0 0 0,0 0 0 0 0,0-1 0 0 0,0 0-128 0 0,1 0 24 0 0,-1 0 0 0 0,0 0 0 0 0,1 0-56 0 0,-1 0-16 0 0,0 0 0 0 0,-1 0 0 0 0,1-1 0 0 0,0 1 0 0 0,0 0 0 0 0,-1 0 0 19-23,0 0 8-19 23,0-1 0 0 0,0 1 0 0 0,0-1 0 0 0,0 1 168 0 0,0-1 0 0 0,0 0-72 0 0,0 1 72 0 0,-1-1 0 0 0,1 1 0 0 0,0 0 0 0 0,0 0 0 0 0,0 0 0 0 0,0 0 0 0 0,0 0 64 0 0,0 0-64 0 0,0 0 64 0 0,0 0 0 0 0,0 0-64 0 0,-5 2 96 0 0,4-1 0 0 0,0 0 0 0 0,0 0 0 0 0,-1 0 0 0 0,2 1-8 0 0,-2-1-8 0 0,0 2 0 0 0,0-1 0 0 0,0 1-16 0 0,0 0-64 0 0,-1 1 96 0 0,1-1-32 0 0,-2 1 0 0 0,2 0-64 0 0,-2 2 96 0 0,0-1-32 0 0,-1 1 0 0 0,0 0-64 0 0,0 2 96 0 0,-1-2-32 0 0,0 2 16 0 0,0-1 0 0 0,-1 1 0 0 0,0-1 0 0 0,1 0-8 0 0,0 0 0 0 0,0 0 0 0 0,0-1 0 0 0,1 1-8 0 0,-1-1 0 0 0,1 0 0 0 0,0-1 0 0 0,-1 1-64 0 0,1-2 64 0 0,2 0-64 0 0,-1 0 64 0 0,0-1 16 0 0,0-1 0 0 0,2 1 0 0 0,-1-1 0 0 0,0 0 0 0 0,0 1 0 0 0,0-2 0 0 0,1 2 0 0 0,-1-1-8 0 0,1-1 0 0 0,0 1 0 0 0,1-1 0 0 0,-1 0-72 0 0,2 0 64 0 0,-2-1-64 0 0,2 1 64 0 0,0-1-64 19-24,0 0 0-19 24,0-1 0 0 0,0 1 0 0 0,0-1 0 0 0,2 0 0 0 0,-2 0 0 0 0,1 0 64 20-25,-1 0-64-20 25,1 0 0 21-26,0-1 0-21 26,-1 1 0 22-31,1-1 0-1 3,-1 2-72-3 2,0-1 72-18 26,0 0-80 0 0,0 0 80 0 0,-1 1-96 0 0,1 0 96 0 0,-1 1-96 18-27,0 0 24-18 27,0 0 0 18-27,0 1 0-18 27,0 0 0 18-28,0 1 72-18 28,-1 0-96 17-28,1 0 96-17 28,0 0-96 0 0,0 1 96 0 0,0-1 0 0 0,1 0 0 0 0,0 0 0 0 0,0 0 0 0 0,0-1 0 0 0,0 0 0 0 0,1-1 0 0 0,0 0 0 16-28,0-1 0-16 28,1 0 0 0 0,-1-1 0 0 0,2 1 0 0 0,-1-2 0 0 0,0 0 0 17-27,0 0-64-17 27,0 0 64 0 0,0-1-96 0 0,0 0 96 0 0,-1 0-96 0 0,-1 0 96 17-30,2 2-104-2 3,-2-2 40-15 27,0 1 64 0 0,0 0-96 0 0,-2 1 96 0 0,1-1-96 0 0,0 0 96 0 0,0 1-88 0 0,-1 0 88 0 0,0 0-64 0 0,0 0 64 0 0,1 1-72 0 0,0 0 72 0 0,0 0-80 0 0,1 0 80 0 0,-1 0-104 0 0,1 0 24 0 0,0 0 8 0 0,0 0 0 0 0,0 1-232 0 0,0 0-48 0 0,2-1 0 0 0,-2 0-5712 0 0,0 0-1136 0 0</inkml:trace>
  <inkml:trace contextRef="#ctx0" brushRef="#br0" timeOffset="9">853 1724 6911 3212 2416,'-1'-1'304'0'0,"0"1"64"0"0,1 0-296 0 0,-1-1-72 0 0,1 1 0 0 0,0-1 0 0 0,0 1 696 0 0,0 0 120 0 0,0 0 24 0 0,1-1 8 0 0,-1 1-48 0 0,0 0-16 0 0,0 0 0 0 0,0 0 0 0 0,0 0-344 0 0,0 0-72 0 0,0 0-16 0 0,0 0 0 0 0,0 0 112 0 0,0 0 16 0 0,3 6 8 0 0,-3-3 0 0 0,1 0-72 0 0,-1 0-24 0 0,0 1 0 0 0,0 0 0 0 0,1 2-112 0 0,-1-1-24 0 0,0 2-8 0 0,1 0 0 0 0,-1 1 48 0 0,-1 0 16 0 0,1 1 0 0 0,-1-1 0 0 0,1 2-24 0 0,-1-1-8 0 0,0 0 0 0 0,0 1 0 0 0,0 3-88 0 0,-1-1-8 0 0,1 0-8 0 0,0 1 0 0 0,0-1-32 0 0,0 0-8 0 0,0 0 0 0 0,0-2 0 0 0,1 1-32 0 0,0-2-8 0 0,1-1 0 0 0,-1-1 0 0 0,1-1-96 0 0,-1-1 64 0 0,0 1-64 0 0,0-1 0 0 0,1-1 112 0 0,-1 0-24 0 0,1 0-8 0 0,-1-1 0 0 0,0 0-16 0 0,0-2 0 0 0,0 0 0 0 0,0 0 0 0 0,0-1-64 0 0,0 1 80 0 0,-1-2-80 0 0,0 1 80 0 0,1-1-8 0 0,0-1 0 0 0,-1 1 0 0 0,0-2 0 0 0,0 1-8 0 0,1-1-64 0 0,-1 0 96 0 0,0 0-32 0 0,0 1-64 0 0,0 0 0 0 0,1 0 0 0 0,-2 1 0 0 0,2 0 0 0 0,-1 1 0 0 0,1 0 0 0 0,-1 0 0 0 0,1 0-72 0 0,-1 1-32 17-26,1 0-8-17 26,-1 0 0 0 0,0 1 0 16-29,1-1 0 1 1,-1 2 0-17 28,1-1 0 14-27,0 1 112-14 27,0-2 0 0 0,0 2-80 0 0,1-1 80 0 0,-1-1 0 0 0,2 0-88 15-27,-1 0 88-15 27,1 0-64 0 0,0-1-32 0 0,0 0 0 0 0,1 0 0 0 0,-1-1 0 0 0,1 0-8 0 0,-1-1-8 0 0,1 1 0 0 0,-2-1 0 0 0,1 0 0 0 0,-1 2 0 0 0,0-1 0 0 0,-1 0 0 0 0,0 0 40 0 0,0 0 8 0 0,0 0 0 0 0,-1 0 0 15-28,-1 0 64-15 28,1 1 0 0 0,-2-1 0 0 0,1 0 0 0 0,0 1 88 0 0,-1 0-24 0 0,1-1 0 0 0,0 1 0 0 0,0-1-64 0 0,0 0 64 0 0,2 1-64 0 0,-1-1 64 0 0,2-1-224 0 0,0 1-40 0 0</inkml:trace>
  <inkml:trace contextRef="#ctx0" brushRef="#br0" timeOffset="10">871 1726 3479 3280 2423,'-2'-2'72'0'0,"2"1"24"0"0,0-1 0 0 0,-1 1 0 0 0,1 1-96 0 0,0-1 0 0 0,0 1 0 0 0,0-1 0 0 0,1 0 1792 0 0,-1-1 328 0 0,0 0 72 0 0,0 0 16 0 0,0 1-600 0 0,1 0-112 0 0,0 1-24 0 0,-1 0-8 0 0,1 1-664 0 0,0 0-136 0 0,0 1-24 0 0,1 1-8 0 0,-1 0-280 0 0,1 1-48 0 0,1 0-16 0 0,-1 0 0 0 0,1 2-160 0 0,1-1-32 0 0,1 2 0 0 0,-1 1-8 0 0,2-2-16 0 0,-1 1 0 0 0,0 0 0 0 0,1 0 0 0 0,-1 0 16 0 0,1 0 0 0 0,-1-1 0 0 0,-1 1 0 0 0,2 0 8 0 0,-1 0 8 0 0,0 0 0 0 0,0 0 0 0 0,0 0 16 0 0,0 0 0 0 0,-1-2 0 0 0,0 1 0 0 0,1 2 16 0 0,0-2 8 0 0,0 2 0 0 0,0-1 0 0 0,-1 1-64 0 0,1-2-16 0 0,-1 1 0 0 0,0-1 0 0 0,0 0 0 0 0,-1 0 0 0 0,0-2 0 0 0,0 1 0 0 0,-2-2-64 0 0,1 0 0 0 0,0-1 72 0 0,-2 0-72 0 0,1 0 0 0 0,-1-2 0 0 0,1 1 0 0 0,-1 0 64 0 0,-1-1 0 0 0,1 0 8 0 0,0 0 0 0 0,0 0 0 0 0,0 0-8 0 0,0 0 0 0 0,0 0 0 0 0,0 0 0 0 0,0 0 0 0 0,0 0-64 0 0,0 0 96 0 0,0 0-32 0 0,0 0-64 0 0,0 0 80 0 0,0 0-80 0 0,0 0 80 0 0,0 0-80 0 0,0 0 0 0 0,-6-3 0 0 0,5 1 0 0 0,0 1 0 0 0,0-1 0 0 0,0 1-96 0 0,-1 0 96 0 0,0 1-88 0 0,1-1 88 0 0,-2 1-64 0 0,1 1 64 0 0,0 0-88 0 0,0 1 88 0 0,-1 0-104 0 0,1 1 40 0 0,1-1-8 0 0,-1 0 0 0 0,1 0 0 0 0,0 0 0 0 0,1 0 72 0 0,0 0 0 0 0,1 0 0 0 0,0 0 0 0 0,1-2-64 0 0,0 1 64 0 0,1-1-64 0 0,-1 1 64 0 0,2-2-128 0 0,-1 1 24 0 0,0-1 0 0 0,0 0 0 0 0,0 0 32 0 0,-1-1 8 0 0,1 1 0 0 0,-1-1 0 0 0,-1 1 64 0 0,1-1 0 0 0,-1 2-72 0 0,-1-1 72 0 0,0 1 0 0 0,0 0 0 0 0,0 0 0 0 0,0 0 0 0 0,0 0 0 0 0,-1 0 0 0 0,0 1 80 0 0,0 0-80 0 0,0 0 192 0 0,1-1-24 0 0,0 0 0 0 0,0 0 0 0 0,-3 5-56 0 0,2-4-16 0 0,1 1 0 15-26,0-1 0-15 26,0-1-96 0 0,1 2 0 0 0,0-1 0 0 0,0-1 0 0 0,1 0-272 0 0,0-1-48 0 0,0 1-16 0 0,1-2-6320 0 0,0 0-1272 0 0</inkml:trace>
  <inkml:trace contextRef="#ctx0" brushRef="#br0" timeOffset="11">109 1432 4143 3311 2894,'-1'2'368'0'0,"1"-1"-296"0"0,-1 1-72 0 0,1-1 0 0 0,0-1 280 0 0,-1 2 40 0 0,0 1 0 0 0,-1 0 8 0 0,0 3-64 0 0,-1 1-8 0 0,1 0-8 0 0,0-1 0 0 0,1-1-184 0 0,-1 0-64 0 0,1-1 0 0 0,0-1 72 0 0,0 0-272 0 0,1-1-56 0 0,-1-2-16 0 0,0 1 0 0 0,-1-2 272 0 0</inkml:trace>
  <inkml:trace contextRef="#ctx0" brushRef="#br0" timeOffset="12">44 1558 5063 3401 2713,'-3'2'224'0'0,"2"-1"48"0"0,-1 1-272 0 0,1-1 0 0 0,0 0 0 0 0,1 0 0 0 0,-1 0 272 0 0,0 1 0 0 0,-1 0 0 0 0,0 1 0 0 0,0 0-272 0 0,1 0-152 0 0,0 0 24 0 0,2-2 0 0 0</inkml:trace>
  <inkml:trace contextRef="#ctx0" brushRef="#br0" timeOffset="13">440 1463 6911 3236 2716,'-2'1'608'0'0,"0"-1"-480"0"0,1 1-128 0 0,0 0 0 0 0,0-1 728 0 0,1 2 120 0 0,-1-2 24 0 0,0 3 8 0 0,-1 0-384 0 0,0 2-80 0 0,0 0-8 0 0,1 0-8 0 0,0 0-680 0 0,0 0-136 0 0,1-1-24 0 0,-1 1-8 0 0</inkml:trace>
  <inkml:trace contextRef="#ctx0" brushRef="#br0" timeOffset="14">416 1588 5527 3233 2584,'-1'2'488'0'0,"0"-1"-392"0"0,1 0-96 0 0,0-1 0 0 0,0 2 896 0 0,-2-1 152 0 0,2 1 32 0 0,-2 1 8 0 0,0 1-368 0 0,0 0-72 0 0,1 0-8 0 0,0 0-8 0 0,1-2-536 0 0,0 1-96 0 0,0-1 0 0 0,-1 0-3488 0 0,1 0-656 0 0</inkml:trace>
  <inkml:trace contextRef="#ctx0" brushRef="#br0" timeOffset="15">688 1471 15199 2993 2676,'-3'1'672'0'0,"2"1"144"0"0,0-1-656 0 0,1 1-160 0 0,-1-1 0 0 0,1 0 0 0 0,0 1 0 0 0,0 0 0 0 0,1 2 0 0 0,1 0 0 0 0,0 0-752 0 0,0 1-184 0 0,3-1-40 0 0,-2-1-8 0 0</inkml:trace>
  <inkml:trace contextRef="#ctx0" brushRef="#br0" timeOffset="16">710 1556 1839 3101 2770,'-2'2'160'0'0,"0"-1"-160"0"0,0 1 0 0 0,1-1 0 0 0,1 1 1544 0 0,-1-2 280 0 0,1 1 48 0 0,0 1 16 0 0,-1 0-544 0 0,0 1-112 0 0,0 1-16 0 0,1-1-8 0 0,1 0-936 0 0,0-1-184 0 0,1 0-88 0 0,0-1-5776 0 0</inkml:trace>
  <inkml:trace contextRef="#ctx0" brushRef="#br0" timeOffset="17">562 1933 8287 3316 2205,'0'0'736'0'0,"0"1"-584"0"0,-1 0-152 0 0,1-1 0 0 0,0 0 272 0 0,0 1 24 0 0,-1 1 8 0 0,-1 0 0 0 0,0 1 256 0 0,1 0 48 0 0,-2 0 16 0 0,2 0 0 0 0,-1 1-216 0 0,0-2-48 0 0,0 1-8 0 0,0 0 0 0 0,0 0-416 0 0,-1 0-96 0 0,1-1-8 0 0,-1 1-5392 0 0</inkml:trace>
  <inkml:trace contextRef="#ctx0" brushRef="#br0" timeOffset="18">503 2021 919 3305 2076,'0'0'80'0'0,"-2"1"-80"0"0,2-1 0 0 0,0 1 0 0 0,-1-1 776 0 0,1 1 144 0 0,-1 0 24 0 0,0 0 8 0 0,-1 1-88 0 0,0 0-24 0 0,0 0 0 0 0,1-1 0 0 0,0 1-840 0 0,1-2-96 0 0,1 0-64 0 0,-1 0 0 0 0</inkml:trace>
  <inkml:trace contextRef="#ctx0" brushRef="#br0" timeOffset="19">842 2050 15199 3213 2184,'-3'5'672'0'0,"2"-3"144"0"0,-1 1-656 0 0,1-1-160 0 0,1 0 0 0 0,0-1 0 0 0,0 1-88 0 0,0 2-48 0 0,0 1-16 0 0,1 1 0 0 0,1 1-1416 0 0,1-1-288 0 0,0-2-64 0 0,1 0 0 0 0</inkml:trace>
  <inkml:trace contextRef="#ctx0" brushRef="#br0" timeOffset="20">839 2201 12895 3216 1933,'-4'3'576'0'0,"2"-2"112"0"0,0 1-552 0 0,1-1-136 0 0,0-1 0 0 0,1 1 0 0 0,-1-1 280 0 0,1 1 24 0 0,0 0 8 0 0,0 0 0 0 0,0 0-1016 0 0,1 0-192 0 0,1-2-48 0 0,0 0-8 0 0,1-1 792 0 0,0-1 160 0 0</inkml:trace>
  <inkml:trace contextRef="#ctx0" brushRef="#br0" timeOffset="21">1068 2049 14279 2926 2019,'1'1'1272'0'0,"-1"-1"-1016"0"0,0 2-256 0 0,1-2 0 0 0,0 1-880 0 0,1 0-224 0 0,0 1-48 0 0,2 1 0 0 0,2-1 64 0 0,0 1 8 0 0,0 0 8 0 0,0 0 0 0 0</inkml:trace>
  <inkml:trace contextRef="#ctx0" brushRef="#br0" timeOffset="22">1128 2114 2759 2966 1854,'2'2'120'0'0,"-1"-1"32"0"0,0 0-152 0 0,-1 0 0 0 0,1 0 0 0 0,-1 0 0 0 0,0-1 704 0 0,2 2 120 0 0,-1 0 16 0 0,0 0 8 0 0,2 1 56 0 0,-2 0 16 0 0,1 0 0 0 0,-1 0 0 0 0,0-1-344 0 0,0 0-64 0 0,0 0-8 0 0,0 0-8 0 0,0 0-400 0 0,0 1-96 0 0,0-2 0 0 0,0 1-4840 0 0</inkml:trace>
  <inkml:trace contextRef="#ctx0" brushRef="#br0" timeOffset="23">1574 1408 4607 2866 3137,'0'0'408'0'0,"0"0"-328"0"0,0 0-80 0 0,0 0 0 0 0,0 0 576 0 0,0 0 96 0 0,0 0 16 0 0,0 0 8 0 0,1 0 296 0 0,-1 1 64 0 0,1 0 16 0 0,1 0 0 0 0,0 2-48 0 0,1-1-16 0 0,0 0 0 0 0,0 1 0 0 0,2 1-248 0 0,2 0-56 0 0,-1 1 0 0 0,2 0-8 0 0,-1 1-248 0 0,1-2-40 0 0,-1 2-16 0 0,1-1 0 0 0,1 1-80 0 0,-2-1-24 0 0,1 1 0 0 0,0 1 0 0 0,-1 1-96 0 0,1 0-16 0 0,-1-1-8 0 0,0-1 0 0 0,1 0-32 0 0,-1 1-8 0 0,1-1 0 0 0,0 0 0 0 0,-1-1 16 0 0,2 0 0 0 0,0 0 0 0 0,1 0 0 0 0,-4-1-40 0 0,1 0-8 0 0,1 1 0 0 0,0-1 0 0 0,0 1-96 0 0,-2-1 72 0 0,-1-1-72 0 0,0 0 64 0 0,-1-1-64 0 0,-1 1 0 0 0,-1 0 0 0 0,0-1 64 0 0,0 1-64 0 0,-2-2 0 0 0,1 1 0 0 0,-1-1 0 0 0,1 1 64 0 0,-1 0-64 0 0,0-1 0 0 0,0 0 64 0 0,1 1-64 0 0,-1-1 64 0 0,1-1-64 0 0,0-1 64 0 0,-1 2-64 0 0,1 0 0 0 0,0-1 0 0 0,1 1 64 0 0,-1 1-64 0 0,0 1 0 0 0,1 0 0 0 0,-1 0 0 0 0,0-2 0 0 0,1 1 0 0 0,0-1 0 0 0,-1 0 0 0 0,0 2 0 0 0,1-2 0 0 0,-1 0 0 0 0,0 0 0 0 0,0-1 0 0 0,0 0 0 0 0,-1 0 0 0 0,1 1 0 0 0,-1 0 0 0 0,0-1 0 0 0,1 0 64 0 0,-1-1-64 0 0,0 0 0 0 0,0-2 0 0 0,0-1 0 0 0,-1-1 0 0 0,1 1 0 0 0,-1 1 64 0 0,0 1-64 0 0,0 0 0 0 0,0 0 0 0 0,-1-1 0 0 0,0 0 0 0 0,0 0 0 0 0,0 2 0 0 0,0 0 0 0 0,0 1 0 0 0,0 0 0 0 0,-1-1 0 0 0,0 0 0 0 0,0 2 0 0 0,1-1 0 0 0,-1 3 0 0 0,-1-1 0 0 0,2 0 0 0 0,-1 1 0 0 0,2 1 0 0 0,-2 0 0 0 0,3 1 0 0 0,0-1 0 0 0,0 1 0 0 0,2 0 0 0 0,-1-2 0 0 0,1 0 0 0 0,1 0 0 0 0,0 0 0 0 0,0 0 0 0 0,0-1 0 0 0,1-1 0 0 0,0 0 0 0 0,1 0 0 0 0,0-1 0 0 0,0-1 0 0 0,0 1 0 0 0,0-1 0 0 0,0 0 0 0 0,0-1-72 0 0,0-1 72 0 0,-2 1 0 0 0,0-1 0 0 0,-1 2-96 0 0,-1-1 96 0 0,0-2-96 0 0,0 2 96 0 0,-2 0-80 0 0,1 0 80 0 0,-1 0-64 0 0,-2-1 64 0 0,1 0-64 0 0,-1 1 64 0 0,1 1-64 0 0,-2 1 64 0 0,0 3 0 0 0,-1 0-80 0 0,0-1 80 0 0,-1 1 0 0 0,1 0 0 0 0,0 1 0 0 0,0 1 0 0 0,1-1 0 0 0,0 1 0 0 0,2 0 64 0 0,0-2-64 0 0,1 0 72 0 0,0 0-72 0 0,1 0 0 0 0,1-1 72 0 0,0-1-72 0 0,0 1 0 0 0,2-1 0 0 0,-1 1 0 0 0,2-2 0 0 0,0 1 0 0 0,1-2 64 0 0,0 0-64 0 0,0-1 0 0 0,0 0 0 0 0,1-1 72 0 0,-2 1-72 0 0,0-1 0 0 0,0 0 0 0 0,0-1 0 0 0,-2 1 0 0 0,0 0 0 0 0,-1 0 0 0 0,-1 1 0 0 0,0-1 0 0 0,0 0 0 0 0,0 1 0 0 0,0-1 0 0 0,-1-1-104 0 0,0 0 40 0 0,0 1-184 0 0,0 0-32 0 0,0 2-8 0 0,0-2-9032 0 0</inkml:trace>
  <inkml:trace contextRef="#ctx0" brushRef="#br0" timeOffset="24">1548 1429 2759 2916 3116,'-2'0'248'0'0,"1"2"-248"0"0,-1-1 0 0 0,2 1 0 0 0,-1-2 544 0 0,1 1 56 0 0,-2 1 8 0 0,0 1 8 0 0,0 1 312 0 0,-1 0 56 0 0,3 0 8 0 0,0-1 8 0 0,0-1-312 0 0,3-1-64 0 0,-1-1-16 0 0,2-1 0 0 0,0 0-256 0 0,-2-1-48 0 0,2 0-16 0 0,-1 0 0 0 0,-1 0-136 0 0,0 0-32 0 0,-1 1-8 0 0,0 0 0 0 0,-1-2-112 0 0,-1 0 0 0 0,0 1 0 0 0,0 1 0 0 0,-1 1-552 0 0,1-1-136 0 0</inkml:trace>
  <inkml:trace contextRef="#ctx0" brushRef="#br0" timeOffset="25">854 518 3223 2773 3059,'0'0'288'0'0,"0"0"-288"0"0,0-1 0 0 0,0 1 0 0 0,0-1 608 0 0,0 1 64 0 0,1-1 8 0 0,-1 0 8 0 0,1-1 288 0 0,0 0 56 0 0,1 0 16 0 0,0-1 0 0 0,-2 1-96 0 0,2 0-24 0 0,-2 0 0 0 0,1 1 0 0 0,1-2-152 0 0,-1 0-32 0 0,1 1-8 0 0,-1-1 0 0 0,0 1-128 0 0,0 1-24 0 0,0-2-8 0 0,0 1 0 0 0,0 1-120 0 0,-1-1-24 0 0,1 1-8 0 0,-1 1 0 0 0,0-1-128 0 0,0 0-24 0 0,0 1-8 0 0,0-1 0 0 0,0 1-96 0 0,0 0-16 0 0,0 0-8 0 0,0 0 0 0 0,0 0-64 0 0,0 0-16 0 0,0 0 0 0 0,-1 1 0 0 0,1-1-64 0 0,0 0 0 0 0,0 0 72 0 0,0 0-72 0 0,0 8 0 0 0,0-6 0 0 0,0 0 0 0 0,1 0 64 0 0,-1 2-64 0 0,0 0 64 0 0,0 0-64 0 0,0 1 64 0 0,0-1-64 0 0,0 1 96 0 0,0 1-32 0 0,0-1 0 0 0,0 1-64 0 0,0-1 96 0 0,1 1-32 0 0,-1-2 0 0 0,1 1-64 0 0,-1-1 64 0 0,0 0-64 0 0,1-1 64 0 0,-1 0-64 0 0,1 0 0 0 0,-1-2 0 0 0,1 1 0 0 0,0 0-80 0 0,-1-2-24 0 0,1 1-8 0 0,0-1-9336 0 0</inkml:trace>
  <inkml:trace contextRef="#ctx0" brushRef="#br0" timeOffset="26">866 572 5527 2773 3112,'0'0'488'0'0,"0"0"-392"0"0,0 0-96 0 0,0 0 0 0 0,0 0 1032 0 0,0 0 184 0 0,0 0 40 0 0,0 0 8 0 0,0 1 272 0 0,1-1 48 0 0,0 1 16 0 0,-1-1 0 0 0,0 0-592 0 0,0 0-112 0 0,7 1-32 0 0,-4-1 0 0 0,0 0-392 0 0,0 0-88 0 0,0 0-8 0 0,1-1-8 0 0,0 0-192 0 0,0 0-40 0 0,1 0-8 0 0,-1 0 0 0 0,-1 1-128 0 0,1 0 64 0 0,0-1-64 0 0,-2 1 0 0 0,1 0 0 0 0,-1 0 0 0 0,0 0 0 0 0,-1 0 0 0 0,0 1-320 0 0,0-1-88 0 0</inkml:trace>
  <inkml:trace contextRef="#ctx0" brushRef="#br0" timeOffset="27">847 777 9215 3048 3662,'0'-1'816'0'0,"0"0"-656"0"0,0 0-160 0 0,1 1 0 0 0,-1 0 832 0 0,0-1 128 0 0,1 0 24 0 0,1-1 8 0 0,0-1 192 0 0,0 1 32 0 0,1-2 16 0 0,0 2 0 0 0,-1 0-632 0 0,1 0-128 0 0,0 1-24 0 0,-1 0-8 0 0,0 1-248 0 0,1-1-56 0 0,-1 1-8 0 0,0 1 0 0 0,0-1-64 0 0,1 1-64 0 0,-2 1 96 0 0,1-1-96 0 0,-1 1 88 0 0,1 0-88 0 0,-1 0 80 0 0,-1 0-80 0 0,1 1 64 0 0,-1 0-64 0 0,-1 1 0 0 0,1-1 72 0 0,-2 1-72 0 0,1 1 0 0 0,-1-2 0 0 0,0 1 64 0 0,0 0-64 0 0,-1 0 0 0 0,1 1 0 0 0,-1-1 64 0 0,0-1-64 0 0,1 1 64 0 0,0 0-64 0 0,0-2 64 0 0,0 1 64 0 0,1-1 0 0 0,0 0 8 0 0,1-1 0 0 0,-1 0 24 0 0,1 0 0 0 0,0-1 0 0 0,0 1 0 0 0,0-1-8 0 0,1 1 0 0 0,0-1 0 0 0,1 0 0 0 0,0 0 8 0 0,0 0 0 0 0,0 0 0 0 0,0 0 0 0 0,1 0 16 0 0,1 0 8 0 0,-1 0 0 0 0,1 0 0 0 0,-1 0-96 0 0,1 0-24 0 0,1-1 0 0 0,0 1 0 0 0,0-1 0 0 0,-1 1-64 0 0,1 0 96 0 0,-2 0-32 0 0,1 0-64 0 0,-2 0 0 0 0,0 0 0 0 0,0 0 64 0 0,0 1-64 0 0,-1-1 0 0 0,-1 1 0 0 0,1-1 0 0 0,-1 1 0 0 0,0-1-96 0 0,0 0 32 0 0,0 1 64 0 0,1 0-336 0 0,-1-1-8 0 0,0 1 0 0 0,0-1 0 0 0,0 0-168 0 0,1 1-40 0 0,-1-1-8 0 0,0 0-8560 0 0</inkml:trace>
  <inkml:trace contextRef="#ctx0" brushRef="#br0" timeOffset="28">357 980 4607 3091 3505,'-1'-1'408'0'0,"1"1"-328"0"0,-1 0-80 0 0,1 0 0 0 0,0 0 528 0 0,0-1 88 0 0,0 0 24 0 0,0 1 0 0 0,-1-1 192 0 0,1-1 48 0 0,0 1 8 0 0,0-1 0 0 0,1 0 16 0 0,0 0 8 0 0,0 0 0 0 0,0 0 0 0 0,1 0-80 0 0,0 0-8 0 0,-1 0-8 0 0,1 0 0 0 0,0 1-128 0 0,0 0-24 0 0,0-1-8 0 0,1 1 0 0 0,-1-1-240 0 0,0 1-40 0 0,0 1-16 0 0,0 0 0 0 0,1 0-200 0 0,-1 1-48 0 0,2-1-8 0 0,-3 2 0 0 0,1-1-104 0 0,0 1 0 0 0,-1 1 0 0 0,0 0 0 0 0,0 0 0 0 0,-1 1-96 0 0,1 1 96 0 0,-2-1-104 0 0,1 0-48 0 0,-1 1-8 0 0,0 0 0 0 0,0 0 0 0 0,-1-2 72 0 0,0 1 16 0 0,0-1 0 0 0,0-1 0 0 0,1 1 72 0 0,0-1 0 0 0,0 1 0 0 0,-1-2 0 0 0,1-2 0 0 0,1 1 72 0 0,0-1-8 0 0,-1 1-64 0 0,1-1 256 0 0,1 0 0 0 0,-1 0 0 0 0,0 1 0 0 0,1-1-128 0 0,1 0-24 0 0,0 1-8 0 0,0-2 0 0 0,1 2-96 0 0,0 0 72 0 0,0 0-72 0 0,0 0 64 0 0,1 0-64 0 0,0 2 0 0 0,-1-1 72 0 0,0 0-72 0 0,0 1 0 0 0,-1 0 0 0 0,1 0 0 0 0,-2 0 0 0 0,0 0 0 0 0,0 1 0 0 0,-1 0 0 0 0,0-1 0 0 0,-1 1 0 0 0,0 0 0 0 0,0-1 0 0 0,-1 1 64 0 0,0-1-64 0 0,-1 0 0 0 0,1 1 0 0 0,-1-1 64 0 0,-1 0-64 0 0,2-1 0 0 0,-1 1 0 0 0,0-1 64 0 0,0-1-64 0 0,-1 0 0 0 0,2 0 0 0 0,-1 0 0 0 0,-1 0 0 0 0,1 0 0 0 0,-1 0 0 0 0,1 0 64 0 0,0 0-64 0 0,0-1 0 0 0,1 1 64 0 0,0 0-64 0 0,0 0 0 0 0,0 0 0 0 0,1-1 0 0 0,1 1 0 0 0,-1 1 0 0 0,1-1 0 0 0,0 0 0 0 0,0 0 0 0 0,1 0 0 0 0,-1 0-160 0 0,1 0 32 0 0,1 1-6096 0 0,-2-1-1224 0 0</inkml:trace>
  <inkml:trace contextRef="#ctx0" brushRef="#br0" timeOffset="29">1239 981 7831 2519 3027,'1'-1'696'0'0,"0"0"-560"0"0,-1 1-136 0 0,-1 0 0 0 0,1 0 960 0 0,0 0 168 0 0,0-2 32 0 0,1 1 8 0 0,-1-1 296 0 0,0 1 56 0 0,1-1 16 0 0,-1 2 0 0 0,1-1-736 0 0,-1 1-136 0 0,0-1-32 0 0,-1 2-8 0 0,0 0-368 0 0,1 0-80 0 0,-1 1-16 0 0,0 0 0 0 0,1-2-64 0 0,-3 6-8 0 0,1-2-8 0 0,0 0 0 0 0,0 0-80 0 0,1 1 64 0 0,-1-2-64 0 0,0 1 64 0 0,1 1-64 0 0,-1-1 80 0 0,1 0-80 0 0,0-1 80 0 0,1 0-16 0 0,0-1-64 0 0,-1 0 96 0 0,1 0-32 0 0,0 0 32 0 0,1-1 8 0 0,-1 0 0 0 0,1 0 0 0 0,0 0 8 0 0,1-1 0 0 0,-1 0 0 0 0,1 0 0 0 0,0 1 16 0 0,0-1 8 0 0,1 0 0 0 0,1 0 0 0 0,-1 1-24 0 0,1-1-8 0 0,0 0 0 0 0,0 0 0 0 0,1 0-104 0 0,-1 0 72 0 0,1 0-72 0 0,0 0 64 0 0,-1 0-64 0 0,-1 0 0 0 0,1 0 0 0 0,-1 0 0 0 0,-1-1-88 0 0,0 1-32 0 0,0-1-8 0 0,-1 0 0 0 0,1 1-400 0 0,-1-1-80 0 0,-1 0-24 0 0,1 1-8712 0 0</inkml:trace>
  <inkml:trace contextRef="#ctx0" brushRef="#br0" timeOffset="30">1304 986 3223 2458 3088,'0'0'288'0'0,"-1"0"-288"0"0,1 0 0 0 0,0 0 0 0 0,-1 0 1440 0 0,1 1 240 0 0,0 0 48 0 0,-1 0 0 0 0,1 0 192 0 0,-2 2 40 0 0,1-1 8 0 0,0 0 0 0 0,1 1-880 0 0,-1 0-184 0 0,1 1-32 0 0,0 0-8 0 0,0 1-472 0 0,0-1-96 0 0,0 2-16 0 0,0-1-8 0 0,0 0-144 0 0,0-1-24 0 0,0 1-8 0 0,0 0 0 0 0,0-1 16 0 0,0 0 0 0 0,-1 0 0 0 0,1 0 0 0 0,0 1-16 0 0,0-2 0 0 0,0 2 0 0 0,0-2 0 0 0,-1-1-96 0 0,1 2 88 0 0,0-1-88 0 0,0-1 80 0 0,0 1-80 0 0,-1-1 0 0 0,1 0 0 0 0,0 0 64 0 0,0-1-64 0 0,0 1 0 0 0,0-1 0 0 0,0 1 0 0 0,1-1 0 0 0,-1 0 0 0 0,1 0 0 0 0,-1-1 0 0 0,0 0 0 0 0,1 0-96 0 0,0 0 32 0 0,0-1 64 0 0,0 0-392 0 0,1 0-24 0 0</inkml:trace>
  <inkml:trace contextRef="#ctx0" brushRef="#br0" timeOffset="31">1993 1578 7831 2572 3150,'0'0'696'0'0,"0"-1"-560"0"0,0 1-136 0 0,0 0 0 0 0,0 0 640 0 0,0-1 96 0 0,0 0 16 0 0,0 1 8 0 0,0-1 360 0 0,0-1 80 0 0,0 2 16 0 0,-2 0 0 0 0,2 0-536 0 0,-1 2-104 0 0,0-1-16 0 0,0 1-8 0 0,0 2-296 0 0,0-1-64 0 0,-1 2-16 0 0,1 0 0 0 0,-1-1 48 0 0,1 2 0 0 0,-2 0 8 0 0,1-1 0 0 0,0 1 72 0 0,0-1 16 0 0,1-1 0 0 0,-1 0 0 0 0,1-1-128 0 0,0 0-16 0 0,0 0-8 0 0,1-2 0 0 0,0 1-16 0 0,-1-1-8 0 0,1 1 0 0 0,1-1 0 0 0,-1-1-24 0 0,0 1-8 0 0,1 0 0 0 0,-1-1 0 0 0,2 0 16 0 0,0 1 8 0 0,-1 0 0 0 0,2-1 0 0 0,0 0 48 0 0,0 0 8 0 0,1-1 0 0 0,0 0 0 0 0,0 1-24 0 0,1-1 0 0 0,-2 1 0 0 0,2-1 0 0 0,-1 1-40 0 0,2 0 0 0 0,-1-1-8 0 0,-1 1 0 0 0,0 0-120 0 0,0 0 72 0 0,0-1-72 0 0,0 1 64 0 0,-2-1-64 0 0,0 1 0 0 0,0-1 0 0 0,-1 1 0 0 0,1 0-240 0 0,0-2-40 0 0,-1 2-8 0 0,0-1-6464 0 0,0-1-1304 0 0</inkml:trace>
  <inkml:trace contextRef="#ctx0" brushRef="#br0" timeOffset="32">2045 1592 3223 2602 3111,'-1'-1'288'0'0,"0"0"-288"0"0,1 0 0 0 0,-1 1 0 0 0,1 0 288 0 0,0 0 8 0 0,0 0 0 0 0,-1 0 0 0 0,1 0 1016 0 0,-1 1 208 0 0,0 0 40 0 0,0 0 8 0 0,0 2-408 0 0,1-1-72 0 0,-1 2-24 0 0,0 0 0 0 0,0 0-208 0 0,0 1-48 0 0,1 1-8 0 0,-1 0 0 0 0,1-1-256 0 0,0 1-48 0 0,-1 0-16 0 0,1 0 0 0 0,0-2-112 0 0,0 1-24 0 0,-1 0-8 0 0,1 0 0 0 0,0-1-64 0 0,-1 1-16 0 0,1 0 0 0 0,0 0 0 0 0,-1-1-104 0 0,1 0-24 0 0,0-1-8 0 0,0 0 0 0 0,0-1-40 0 0,0 1-8 0 0,0-2 0 0 0,1 1 0 0 0,-1-1-72 0 0,1-1 0 0 0,-1 1 0 0 0,1-2 64 0 0,0 0-64 0 0,1-1-136 0 0,0 0 32 0 0,0-2-9248 0 0</inkml:trace>
  <inkml:trace contextRef="#ctx0" brushRef="#br0" timeOffset="33">2160 1630 3679 2487 3183,'0'1'80'0'0,"0"-1"16"0"0,0 1 8 0 0,0-1 0 0 0,0 0-104 0 0,0 0 0 0 0,0 1 0 0 0,-1 0 0 0 0,1 0 696 0 0,1 0 112 0 0,-1 0 24 0 0,0 0 8 0 0,1-1 40 0 0,-1 1 8 0 0,1-1 0 0 0,-1 0 0 0 0,1 0-168 0 0,-1-1-32 0 0,1 0-8 0 0,-1 1 0 0 0,1-1-120 0 0,-1-1-24 0 0,1 1-8 0 0,0 0 0 0 0,-1-1-40 0 0,1 0-8 0 0,-1 0 0 0 0,0 0 0 0 0,0 0-40 0 0,0 0-16 0 0,0 0 0 0 0,0 0 0 0 0,0 0-136 0 0,0 0-32 0 0,-1-1-8 0 0,1 1 0 0 0,-1 0-96 0 0,0 0-24 0 0,0-1 0 0 0,1 1 0 0 0,-1 1-64 0 0,0-1-64 0 0,0 1 96 0 0,-1-1-96 0 0,1 0 72 0 0,-1 1-72 0 0,0-1 0 0 0,0 1 72 0 0,0 0-72 0 0,0 1 0 0 0,-2-1 0 0 0,1 1 64 0 0,-1 1-64 0 0,1 0 0 0 0,0 0 0 0 0,0 0 64 0 0,0 1-64 0 0,0 0 0 0 0,1 1 0 0 0,-1-1 0 0 0,0 2 0 0 0,1 0 0 0 0,0 0 0 0 0,0 0 0 0 0,1 0 0 0 0,0 0 0 0 0,0 0 0 0 0,1-1 0 0 0,0-1 0 0 0,1 1 0 0 0,-1 0 0 0 0,1-1 0 0 0,1 0 64 0 0,-1-1 32 0 0,1 0 0 0 0,0 0 0 0 0,1-1 80 0 0,0 0 16 0 0,-1-1 8 0 0,2 0 0 0 0,-1-1-56 0 0,0 0-16 0 0,0 0 0 0 0,1 0 0 0 0,-2-1-48 0 0,2 1-16 0 0,-1 0 0 0 0,0 0 0 0 0,-1 0-64 0 0,1 0 80 0 0,-1 1-80 0 0,-1 0 80 0 0,0 1-80 0 0,0-1 80 0 0,0 1-80 0 0,-1 0 80 0 0,1 0-80 0 0,0 0 0 0 0,0 1 72 0 0,0 0-72 0 0,-1 0 0 0 0,1 1 0 0 0,0 0 0 0 0,-1 1 0 0 0,1 0 0 0 0,-1-1 0 0 0,0 1 0 0 0,0 1 64 0 0,0-1-64 0 0,0 1 0 0 0,-1-1 0 0 0,0 1 0 0 0,0 0 0 0 0,-1-1 0 0 0,1 1 0 0 0,0-1 0 0 0,-1 0 0 0 0,0-1 0 0 0,0 2 0 0 0,-1 0 64 0 0,0-1-64 0 0,1 0 0 0 0,-2 0 0 0 0,1-1 0 0 0,0 0 0 0 0,0 0 64 0 0,0 0-64 0 0,-1-1 0 0 0,2 1 64 0 0,-1-2-64 0 0,0 1 64 0 0,0 0-64 0 0,0 0 80 0 0,0-1-16 0 0,1 0-64 0 0,0 0 96 0 0,0 1-96 0 0,0-1 88 0 0,0 0-88 0 0,0 0 80 0 0,1 0-80 0 0,0 0 0 0 0,0 0 0 0 0,1 0 64 0 0,-2 0-64 0 0,2 0 0 0 0,0 0 0 0 0,-1-1 0 0 0,1 1 0 0 0,0 0 0 0 0,0 0 0 0 0,0 0 0 0 0,0 0-120 0 0,1 0-8 0 0,-1 0-8 0 0,2 0 0 0 0,-1-1-400 0 0,-1 1-72 0 0</inkml:trace>
  <inkml:trace contextRef="#ctx0" brushRef="#br0" timeOffset="34">1565 1409 2303 2826 3283,'-1'0'200'0'0,"0"0"-200"0"0,1 0 0 0 0,-1 0 0 0 0,1 0 400 0 0,-1 0 40 0 0,0 0 8 0 0,-1-1 0 0 0,-1 1 128 0 0,0 0 24 0 0,1 0 8 0 0,-1 1 0 0 0,0 0 72 0 0,1 0 24 0 0,0 0 0 0 0,0 2 0 0 0,1-1-64 0 0,0 1 0 0 0,1 0-8 0 0,-1-1 0 0 0,1 1-152 0 0,-1-1-24 0 0,2 1-8 0 0,-1-1 0 0 0,1 1-88 0 0,0-1-16 0 0,0-1-8 0 0,1 1 0 0 0,0 0 0 0 0,1-2 0 0 0,-1 0 0 0 0,1 0 0 0 0,-1 0-48 0 0,0 0 0 0 0,0 0-8 0 0,1-1 0 0 0,0 0-112 0 0,0-1-16 0 0,0 0-8 0 0,-1 0 0 0 0,0 0-144 0 0,0-1 64 0 0,-1 2-64 0 0,0-1 0 0 0,1 0 0 0 0,-2 0 0 0 0,1 0 0 0 0,-2-1 0 0 0,1 1 0 0 0,0 1 0 0 0,-2-2 0 0 0,1 1 0 0 0,0 1-128 0 0,-1-1 0 0 0,0 2 0 0 0,-1-1 0 0 0,0 1-64 0 0,0 0-8 0 0,-1 0-8 0 0,1 0 0 0 0,1 1 128 0 0,-1 0 80 0 0,0 1-96 0 0,0 0 96 0 0,0 0 0 0 0,1 0 96 0 0,0 2 0 0 0,-1-1 0 0 0,1 2 160 0 0,-1-1 24 0 0,2 1 8 0 0,0-1 0 0 0,1 1 16 0 0,0-1 8 0 0,1-1 0 0 0,-1 1 0 0 0,2-1-24 0 0,1-1-8 0 0,0 0 0 0 0,0 0 0 0 0,1-1-56 0 0,0 0-16 0 0,1-1 0 0 0,0-1 0 0 0,0 0-64 0 0,1-1-16 0 0,1-1 0 0 0,-2 0 0 0 0,0 0-64 0 0,0 0-64 0 0,0-1 96 0 0,-1 0-96 0 0,0 1 0 0 0,-2-1 0 0 0,0 0 0 0 0,-2 1 0 0 0,1-1 0 0 0,-2 1 0 0 0,0-2 0 0 0,-1 1 0 0 0,0 0 0 0 0,-1 1 0 0 0,-1-1 0 0 0,-1 1 0 0 0,1 1 0 0 0,-1 1 0 0 0,1 0 0 0 0,0 1 0 0 0,1 1 0 0 0,-1 0 0 0 0,-1 1 0 0 0,1 1 0 0 0,-1 1 0 0 0,1-1 0 0 0,1 2 0 0 0,0-1 0 0 0,0 1 0 0 0,2 0 80 0 0,0-1-80 0 0,1 0 64 0 0,1 1-64 0 0,1-1 0 0 0,1 0 0 0 0,2-1 0 0 0,2-1-472 0 0,1 1-56 0 0</inkml:trace>
  <inkml:trace contextRef="#ctx0" brushRef="#br0" timeOffset="35">1567 1420 4607 2858 3223,'-1'-1'408'0'0,"1"0"-328"0"0,0 1-80 0 0,0 0 0 0 0,-1 0 336 0 0,1 0 48 0 0,-1-1 16 0 0,-1 1 0 0 0,0-1 104 0 0,-2 1 16 0 0,0-1 8 0 0,0 2 0 0 0,0 0-184 0 0,0 0-40 0 0,0 0-8 0 0,0 1 0 0 0,0 0 64 0 0,0 0 16 0 0,2 1 0 0 0,-1 0 0 0 0,2-1 104 0 0,0 1 16 0 0,0 0 8 0 0,2 0 0 0 0,-1 0 8 0 0,1 0 0 0 0,2 0 0 0 0,-1 0 0 0 0,2-1-16 0 0,-1 0 0 0 0,0 1 0 0 0,2-1 0 0 0,-1-1-152 0 0,1 0-32 0 0,-1-1-8 0 0,0 0 0 0 0,0-1-136 0 0,-1 1-24 0 0,1-1-8 0 0,-1-1 0 0 0,-1 0-40 0 0,1 0-16 0 0,-2 0 0 0 0,0-1 0 0 0,1 0-80 0 0,-2 0 80 0 0,0 0-80 0 0,0 0 80 0 0,-1 0-80 0 0,0 0 0 0 0,-1 1 0 0 0,1-1 64 0 0,-1 2 8 0 0,0-1 0 0 0,-1 1 0 0 0,1 0 0 0 0,-1 1 88 0 0,1 0 8 0 0,-2 1 8 0 0,1 0 0 0 0,1 1-48 0 0,-2 0-16 0 0,1 0 0 0 0,0 1 0 0 0,0-1-112 0 0,1 1 88 0 0,0 0-88 0 0,0-1 80 0 0,0 1-80 0 0,1-1 0 0 0,0 0 0 0 0,1 0 0 0 0,1-1 0 0 0,1 0-112 0 0,1 0 16 0 0,0-1-5584 0 0,2 0-1112 0 0</inkml:trace>
  <inkml:trace contextRef="#ctx0" brushRef="#br0" timeOffset="36">1305 1157 6911 3405 2969,'0'0'608'0'0,"0"0"-480"0"0,0 0-128 0 0,0 0 0 0 0,1 0 584 0 0,-1 1 96 0 0,0 0 24 0 0,1-1 0 0 0,1 1 256 0 0,0-1 64 0 0,0 2 0 0 0,0-1 8 0 0,0-1-512 0 0,0 2-104 0 0,0-1-16 0 0,0 0-8 0 0,0 0-296 0 0,-1 0-96 0 0,1 1 0 0 0,0-1 0 0 0,0 1-432 0 0,-1-2-144 0 0</inkml:trace>
  <inkml:trace contextRef="#ctx0" brushRef="#br0" timeOffset="37">1370 1202 4607 3270 2966,'0'0'408'0'0,"0"0"-328"0"0,0 0-80 0 0,0 0 0 0 0,0 0 608 0 0,0 0 96 0 0,0 0 32 0 0,0 0 0 0 0,0 0-440 0 0,0 0-80 0 0,0 1-24 0 0,0-1 0 0 0,0 0-192 0 0</inkml:trace>
  <inkml:trace contextRef="#ctx0" brushRef="#br0" timeOffset="38">1220 1116 5983 3515 3073,'0'0'536'0'0,"0"0"-432"0"0,0 0-104 0 0,0 0 0 0 0,0 1 480 0 0,1-1 80 0 0,-1 0 16 0 0,1 1 0 0 0,1 0 432 0 0,0 0 88 0 0,1 1 24 0 0,0-1 0 0 0,1 1-384 0 0,0 0-64 0 0,0 0-24 0 0,-1 0 0 0 0,0-1-424 0 0,0 1-80 0 0,1 0-16 0 0,-1 0-8 0 0,0 0-120 0 0,-1 0 0 0 0,1-1 0 0 0,0 1-4432 0 0,-1 0-832 0 0</inkml:trace>
  <inkml:trace contextRef="#ctx0" brushRef="#br0" timeOffset="39">1366 1214 9215 3351 3029,'-2'-1'408'0'0,"1"1"80"0"0,0 0-392 0 0,1 1-96 0 0,0-1 0 0 0,0 0 0 0 0,0 0 0 0 0,0 0 88 0 0,1 1-88 0 0,0 0 80 0 0,1 0 152 0 0,-2-1 32 0 0,0 0 8 0 0,6 4 0 0 0,-3-3 200 0 0,-1 0 40 0 0,1 1 0 0 0,-1-1 8 0 0,-1 1-200 0 0,2-1-48 0 0,-2 0-8 0 0,1 1 0 0 0,0-1-136 0 0,0 0-24 0 0,0 0-8 0 0,-1 1 0 0 0,0-1-96 0 0,1 0 0 0 0,-1-1 0 0 0,0 1-4016 0 0,1 0-768 0 0</inkml:trace>
  <inkml:trace contextRef="#ctx0" brushRef="#br0" timeOffset="40">1449 1297 9215 3413 2884,'0'0'816'0'0,"0"0"-656"0"0,0 1-160 0 0,0-1 0 0 0,0 0 344 0 0,0 0 32 0 0,0 1 8 0 0,1 0 0 0 0,-1 0 80 0 0,1 1 16 0 0,0 0 8 0 0,0-1 0 0 0,2 1-328 0 0,-1-1-64 0 0,0 0-8 0 0,0 0-8 0 0,-1 0-80 0 0,2 1-88 0 0,-2-1 24 0 0,1 0-5496 0 0</inkml:trace>
  <inkml:trace contextRef="#ctx0" brushRef="#br0" timeOffset="41">1507 1356 12439 3283 2816,'-2'0'544'0'0,"2"0"128"0"0,-1 0-544 0 0,1 0-128 0 0,0 1 0 0 0,0-1 0 0 0,0 0 296 0 0,1 1 32 0 0,-1 1 8 0 0,2 0 0 0 0,0-1 72 0 0,1 2 8 0 0,0-1 8 0 0,0 0 0 0 0,2 0-224 0 0,-1 0-40 0 0,1 1-16 0 0,-1-2 0 0 0,0 2-144 0 0,0-1 0 0 0,0 0 0 0 0,-1-1 0 0 0,-1 1 0 0 0,0-1 0 0 0,0-1 0 0 0,-1 0 0 0 0,0 2-376 0 0,0-2-48 0 0,0 0-16 0 0,-1 0 0 0 0,0 1-480 0 0,0-1-96 0 0,0 1-16 0 0,0 0-4176 0 0</inkml:trace>
  <inkml:trace contextRef="#ctx0" brushRef="#br0" timeOffset="42">1713 1319 919 3048 3019,'0'-1'80'0'0,"1"0"-80"0"0,-1 0 0 0 0,0 0 0 0 0,0 1 336 0 0,1-1 48 0 0,-1-1 16 0 0,1-1 0 0 0,0 0 368 0 0,-1 0 64 0 0,2-1 24 0 0,-1 1 0 0 0,-1 0 176 0 0,1 1 40 0 0,0 0 8 0 0,-1 1 0 0 0,0-1-48 0 0,0 2-8 0 0,0-1 0 0 0,1 1 0 0 0,-1 0-224 0 0,-1 0-56 0 0,1 1-8 0 0,0 1 0 0 0,0-1-288 0 0,-1 2-64 0 0,0 1-16 0 0,0 0 0 0 0,-1 1-152 0 0,1 1-32 0 0,-2 0-8 0 0,1 0 0 0 0,-1 0-64 0 0,1 0-16 0 0,-1-1 0 0 0,2-1 0 0 0,-1 1 8 0 0,1-1 0 0 0,-1-1 0 0 0,2 0 0 0 0,-1 0 32 0 0,1-2 8 0 0,0 1 0 0 0,0-1 0 0 0,1 1 48 0 0,0-1 0 0 0,0-1 8 0 0,0 1 0 0 0,1-1-16 0 0,-1 0-8 0 0,1 0 0 0 0,-1 0 0 0 0,2-1-40 0 0,0 1-8 0 0,0 0 0 0 0,0-1 0 0 0,0 1-56 0 0,0-1-8 0 0,0 0-64 0 0,1 1 96 0 0,0-1-32 0 0,0 1-64 0 0,-1 0 88 0 0,0 0-88 0 0,0 0 64 0 0,0 0-64 0 0,0 0 0 0 0,-1 0 0 0 0,0 0 0 0 0,-1 0 0 0 0,1 0 0 0 0,0 0 0 0 0,-1 0-352 0 0,0-1-80 0 0,1 0-16 0 0,0 1-8456 0 0</inkml:trace>
  <inkml:trace contextRef="#ctx0" brushRef="#br0" timeOffset="43">1781 1312 4607 2945 3104,'0'0'200'0'0,"0"0"48"0"0,0 0-248 0 0,-1 0 0 0 0,1 0 0 0 0,0 0 0 0 0,-1 2 984 0 0,1-1 144 0 0,-1 1 32 0 0,-1 2 8 0 0,0 1 104 0 0,1 0 16 0 0,-1 0 8 0 0,0 1 0 0 0,1-1-312 0 0,0 0-64 0 0,0 1-16 0 0,0-1 0 0 0,1 1-240 0 0,-1-1-56 0 0,1 1 0 0 0,0 0-8 0 0,0-1-216 0 0,0-1-48 0 0,0 1-8 0 0,0-2 0 0 0,0 1-144 0 0,0 0-32 0 0,0 0-8 0 0,0 0 0 0 0,0-1-72 0 0,0 0-8 0 0,0 0-64 0 0,0-1 96 0 0,0 0-96 0 0,1-1 0 0 0,-1 1 0 0 0,0-2 0 0 0,1 1 0 0 0,0 0 0 0 0,-1-1 0 0 0,1 0 0 0 0,-1 0-224 0 0,1-1-64 0 0,0 0-8 0 0,0 0-8 0 0,0-1-1136 0 0,0 1-232 0 0</inkml:trace>
  <inkml:trace contextRef="#ctx0" brushRef="#br0" timeOffset="44">1875 1336 2759 2812 2698,'1'0'248'0'0,"-1"0"-248"0"0,0 0 0 0 0,0 0 0 0 0,0 0 448 0 0,0-1 48 0 0,1 1 8 0 0,-1 0 0 0 0,1 0 232 0 0,1-1 40 0 0,-1 1 16 0 0,-1-1 0 0 0,1 1 8 0 0,-1-1 8 0 0,2 1 0 0 0,-2-1 0 0 0,1 1 24 0 0,-1-1 0 0 0,0 1 0 0 0,1-1 0 0 0,-1 0-96 0 0,0 1-8 0 0,0-1-8 0 0,0 0 0 0 0,0 1-272 0 0,0-1-48 0 0,0 1-16 0 0,0-1 0 0 0,0 0-216 0 0,-1 1-40 0 0,1-1-16 0 0,-1 1 0 0 0,-1 0-112 0 0,1-1 64 0 0,0 1-64 0 0,-1 0 0 0 0,1 0 72 0 0,-1 0-72 0 0,0 1 64 0 0,0 0-64 0 0,-1 0 0 0 0,2 0 0 0 0,-1 0 64 0 0,-1 0-64 0 0,1 1 64 0 0,0-1-64 0 0,0 1 96 0 0,0 0-32 0 0,1 1-64 0 0,0-2 0 0 0,0 1 0 0 0,0 0 0 0 0,1 0 0 0 0,-1 0 0 0 0,1 0 0 0 0,0 1 0 0 0,0-1 0 0 0,1 0 0 0 0,0 0 0 0 0,0-1 0 0 0,0 1 88 0 0,0-1-24 0 0,1 1-64 0 0,0-1 96 0 0,0 0 48 0 0,0 0 8 0 0,1 1 0 0 0,-1-2 0 0 0,2 2 16 0 0,-2-1 8 0 0,2 1 0 0 0,-1 0 0 0 0,-1 0-40 0 0,2-1-8 0 0,-2 1 0 0 0,1 0 0 0 0,0 1-48 0 0,-1-2-16 0 0,0 1 0 0 0,0 0 0 0 0,0 0-64 0 0,0 1 0 0 0,-1-1 0 0 0,0 1 0 0 0,0-1 0 0 0,0 0 0 0 0,-1 0 0 0 0,-1 0 0 0 0,1 0 0 0 0,-1 0 0 0 0,0 0 0 0 0,0 0 0 0 0,0 0 0 0 0,0 0 0 0 0,-1 0 0 0 0,0 0 0 0 0,0 0 0 0 0,0 0 0 0 0,-1 0 0 0 0,0-1 0 0 0,1 1 0 0 0,-1-1 0 0 0,1 0 0 0 0,-2-1 0 0 0,2 1 0 0 0,-1-1 0 0 0,1 0 64 0 0,0-1-64 0 0,0 1 0 0 0,1-1 0 0 0,-1 1 0 0 0,1-2 64 0 0,0 1-64 0 0,0-1 0 0 0,0 0 72 0 0,1 0-72 0 0,-1-1 80 0 0,1 0-16 0 0,0 0-64 0 0,0-1 96 0 0,1 0-96 0 0,-1 0 88 0 0,2 0-88 0 0,-1-1 80 0 0,2 2-80 0 0,-1 0 64 0 0,0 0-64 0 0,0 1 64 0 0,2-1-64 0 0,-1 0 0 0 0,1 0 0 0 0,0 0 0 0 0,-1 0 0 0 0,0 1 0 0 0,1 0 64 0 0,0-1-64 0 0,-1-1 0 0 0,0 1 0 0 0,1 1 0 0 0,-2-1 0 0 0,0 1 0 0 0,-1-1 0 0 0,1 1 0 0 0,-2-2 0 0 0,1 1 0 0 0,-1-1 0 0 0,-1 1 0 0 0,1-1 0 0 0,-2 1 64 0 0,1 0-64 0 0,-2 1 64 0 0,2-1-64 0 0,-1 1 0 0 0,-1 0 64 0 0,1 1-64 0 0,-1 0 0 0 0,1 0 64 0 0,-1 0-64 0 0,0 1 0 0 0,1 0 64 0 0,-1 0-64 0 0,1 0 0 0 0,0 0 0 0 0,0 1 0 0 0,-1 0 0 0 0,2 0 0 0 0,-1 1 0 0 0,0-1 0 0 0,1 2-296 0 0,0-1-24 0 0,1 1-8 0 0,0 0-8768 0 0</inkml:trace>
  <inkml:trace contextRef="#ctx0" brushRef="#br0" timeOffset="45">702 107 3679 3213 3054,'0'-1'328'0'0,"0"-1"-264"0"0,0 1-64 0 0,0 1 0 0 0,0 0 536 0 0,0-1 88 0 0,0-1 16 0 0,0 0 8 0 0,1-1 344 0 0,-1 1 64 0 0,-1-1 8 0 0,1 1 8 0 0,0 0-240 0 0,0 0-56 0 0,0 1-8 0 0,0 0 0 0 0,0 1-224 0 0,0-1-40 0 0,0 1-16 0 0,0 0 0 0 0,0 0-120 0 0,0 0-24 0 0,0 0-8 0 0,0 0 0 0 0,0 0-16 0 0,0 0-8 0 0,0 0 0 0 0,0 0 0 0 0,0 0 16 0 0,0 0 8 0 0,0 8 0 0 0,0-5 0 0 0,0 0-56 0 0,0 0-16 0 0,0 2 0 0 0,-1 2 0 0 0,1-1-16 0 0,0 1-8 0 0,0-1 0 0 0,-1 2 0 0 0,1-1-32 0 0,-1 2-8 0 0,1-1 0 0 0,0 0 0 0 0,0 0-104 0 0,-1-1-32 0 0,1 2 0 0 0,1 0 0 0 0,-1 1 0 0 0,0-1-64 0 0,1 1 96 0 0,0-1-32 0 0,-1 0 0 0 0,1-2-64 0 0,-1 1 96 0 0,0-1-32 0 0,0 0 8 0 0,1-2 0 0 0,-1-1 0 0 0,0 0 0 0 0,1 0-8 0 0,-1 0 0 0 0,-1-1 0 0 0,1 0 0 0 0,0-1 0 0 0,0 1-64 0 0,-1 0 96 0 0,1-1-32 0 0,0 1-64 0 0,-1-2 0 0 0,0 1 72 0 0,0 0-72 0 0,1-1 0 0 0,-1 0 0 0 0,0 0 0 0 0,1 0 64 0 0,-1-1-64 0 0,1 1 0 0 0,0 0 0 0 0,-2-1 0 0 0,2 0 0 0 0,0 0 0 0 0,-1 0 0 0 0,1-1 0 0 0,-1 0 0 0 0,0 1 0 0 0,0-1 0 0 0,0-1 0 0 0,0 0 0 0 0,0-1 0 0 0,-1 0 0 0 0,1 0 0 0 0,0 0 0 0 0,0 0 0 0 0,-1-1 0 0 0,1 0 0 0 0,0 2 0 0 0,-1-1 0 0 0,2-1-64 0 0,-2 1 64 0 0,1 0-72 0 0,0 0 72 0 0,0 0-80 0 0,0 1 80 0 0,0 0 0 0 0,0 0-72 0 0,0 0 72 0 0,0 1 0 0 0,0-1 0 0 0,1 1 0 0 0,-1 0 0 0 0,0 0 0 0 0,1 0 0 0 0,0 0 0 0 0,-1 0 0 0 0,0 0-64 0 0,1 1 64 0 0,0-1 0 0 0,0 1 0 0 0,0 0 0 0 0,0 0 0 0 0,0-1 0 0 0,0 2 0 0 0,0-1 0 0 0,1 1 0 0 0,0-1 0 0 0,-1 0 0 0 0,0 0 0 0 0,0 0 0 0 0,2 7 0 0 0,-1-5 0 0 0,0 1 0 0 0,0 1 0 0 0,1 0 0 0 0,-1-1 0 0 0,0 1 0 0 0,1 1 0 0 0,0 0 96 0 0,0-1-32 0 0,-1 0 0 0 0,1 0 0 0 0,0 0 8 0 0,0 0 0 0 0,0 0 0 0 0,0-1-8 0 0,0 0 0 0 0,0 1 0 0 0,0-2 0 0 0,-1 0 0 0 0,0 0-64 0 0,1-1 96 0 0,-1 0-32 0 0,1 1 16 0 0,-1-2 0 0 0,1 0 0 0 0,1 0 0 0 0,-1-2 48 0 0,1 0 0 0 0,1-1 8 0 0,0-1 0 0 0,0 0 24 0 0,1-2 8 0 0,0 0 0 0 0,0-1 0 0 0,0 1-16 0 0,-1 0-8 0 0,0-1 0 0 0,-1 2 0 0 0,0 1-72 0 0,-1 0-8 0 0,0 2-64 0 0,-2 0 96 0 0,1 0-96 0 0,-1 2 0 0 0,0 0 0 0 0,0-1 0 0 0,-1 1 0 0 0,1-1 0 0 0,0 2 0 0 0,0-1 0 0 0,1 0-480 0 0,0 0-96 0 0,1-1-24 0 0,0 0-9720 0 0</inkml:trace>
  <inkml:trace contextRef="#ctx0" brushRef="#br0" timeOffset="46">905 86 2303 3041 3175,'0'0'200'0'0,"0"-1"-200"0"0,0 0 0 0 0,-1 1 0 0 0,1 0 632 0 0,0-1 80 0 0,0 1 24 0 0,0-1 0 0 0,0-1 448 0 0,-1 1 96 0 0,0-1 24 0 0,1 0 0 0 0,-1 1-248 0 0,1-1-56 0 0,-1 1-8 0 0,1 0 0 0 0,-1 0-208 0 0,1 1-48 0 0,0 0 0 0 0,-2-1-8 0 0,2 1-168 0 0,0 0-32 0 0,-1 1-8 0 0,1-1 0 0 0,-1 1-184 0 0,1 0-40 0 0,-1 2-8 0 0,1-2 0 0 0,-1 2-96 0 0,0 0-32 0 0,1 2 0 0 0,0-1 0 0 0,-1 1 16 0 0,1 0 0 0 0,0 1 0 0 0,-1 0 0 0 0,1-1 24 0 0,0 1 8 0 0,0 0 0 0 0,0 0 0 0 0,-1 0-120 0 0,1-1-24 0 0,0 1-64 0 0,0 0 96 0 0,0 0 0 0 0,0 0 0 0 0,0-1 0 0 0,0 1 0 0 0,0 0 8 0 0,0 0 0 0 0,0 1 0 0 0,0-2 0 0 0,1 0-24 0 0,-1 0-8 0 0,0 0 0 0 0,1-2 0 0 0,-1 1-72 0 0,0-1 96 0 0,0 0-96 0 0,1-1 96 0 0,-1 0-96 0 0,0-1 0 0 0,0 1 0 0 0,0-1 0 0 0,0-1 0 0 0,0 0 0 0 0,0 1 0 0 0,0-2 0 0 0,0 1-320 0 0,1-1-48 0 0,0 0-16 0 0,-1 0-9024 0 0</inkml:trace>
  <inkml:trace contextRef="#ctx0" brushRef="#br0" timeOffset="47">892 90 6911 3038 3163,'-1'-2'304'0'0,"1"0"64"0"0,0 1-296 0 0,0-1-72 0 0,0 2 0 0 0,0-1 0 0 0,0 0 576 0 0,0-1 96 0 0,1-1 16 0 0,-1-1 8 0 0,2 1 456 0 0,-1-2 88 0 0,0 0 16 0 0,2 0 8 0 0,-1 0-504 0 0,1 1-104 0 0,1 0-16 0 0,-1 0-8 0 0,1 0-232 0 0,1 1-48 0 0,0 0 0 0 0,1 1-8 0 0,-2 1-24 0 0,0 0 0 0 0,0 1 0 0 0,0 1 0 0 0,0 0-152 0 0,-1 1-32 0 0,0 0-8 0 0,0 1 0 0 0,-1 0-128 0 0,-1 0 0 0 0,0 2 0 0 0,-1-1 0 0 0,0 2 80 0 0,-1 0-16 0 0,0 1 0 0 0,-1 0 0 0 0,-1 0-64 0 0,1 0 0 0 0,-1 0 0 0 0,0-1 0 0 0,0 1 0 0 0,-1-2-88 0 0,1 0 24 0 0,-1-1 0 0 0,1-1 64 0 0,0 1 0 0 0,-1-2 64 0 0,2 1-64 0 0,-2-1 88 0 0,1 0-24 0 0,1-1 0 0 0,-1-1 0 0 0,1 1 72 0 0,1-1 16 0 0,-1 0 0 0 0,1 0 0 0 0,0-1-64 0 0,1 1-16 0 0,-2-1 0 0 0,2-1 0 0 0,0 1-216 0 0,2-1-48 0 0,-1 0 0 0 0,0 1-8608 0 0</inkml:trace>
  <inkml:trace contextRef="#ctx0" brushRef="#br0" timeOffset="48">991 170 3223 2887 3090,'0'-1'136'0'0,"0"0"40"0"0,0 0-176 0 0,0 0 0 0 0,0 1 0 0 0,0 0 0 0 0,0-1 584 0 0,0 0 88 0 0,0 0 8 0 0,1 0 8 0 0,0-1 944 0 0,-1 0 184 0 0,1 1 40 0 0,0-1 0 0 0,0 0-608 0 0,1 1-128 0 0,-1-1-32 0 0,1 1 0 0 0,0 0-352 0 0,-1 0-80 0 0,2 1-16 0 0,-2-1 0 0 0,2 1-256 0 0,-1-1-48 0 0,-1 0-16 0 0,0 1 0 0 0,1 1-152 0 0,-1-1-32 0 0,0 1-8 0 0,0-1 0 0 0,1 1 0 0 0,-2-1-8 0 0,1 1 0 0 0,-1 0 0 0 0,0-1-120 0 0,0 1 0 0 0,1-1 0 0 0,-1 1 0 0 0,0-1 0 0 0,-1 1 0 0 0,1-1 0 0 0,0 0 0 0 0,-1 1 96 0 0,0 0-24 0 0,0-1-8 0 0,-1 1 0 0 0,1 0-64 0 0,-2 0 0 0 0,1 1 0 0 0,-2-1 0 0 0,1 1 0 0 0,-1 0 0 0 0,1 0 0 0 0,0-1 0 0 0,-1 1 0 0 0,1 1 0 0 0,1-2 0 0 0,0 1 0 0 0,0 0 0 0 0,1-1 0 0 0,0 1 0 0 0,1 0 0 0 0,0-1 0 0 0,0 0 0 0 0,1 1 0 0 0,-1 1 0 0 0,3-2 0 0 0,-2 1 0 0 0,1 1 0 0 0,1-1 0 0 0,0 1 0 0 0,0 0 0 0 0,0-1 0 0 0,0 1 0 0 0,0 0 0 0 0,0 1 0 0 0,-1-1 0 0 0,1 0 0 0 0,-1 0 0 0 0,0 1 0 0 0,-1 0 0 0 0,0-1 0 0 0,0 1 0 0 0,-1-1 0 0 0,0 1 0 0 0,-1-1 0 0 0,0 1 0 0 0,0-1 0 0 0,-1-1 0 0 0,1 1 0 0 0,-1-1 0 0 0,0-1 0 0 0,0 0 0 0 0,-1 0 0 0 0,1 0 0 0 0,-1-1 0 0 0,1 0 0 0 0,0 0 0 0 0,-1-1 0 0 0,0 1 0 0 0,1-2 0 0 0,-1 1 0 0 0,0 0 0 0 0,1 0 0 0 0,-1-1 0 0 0,1 0 0 0 0,-1 0 0 0 0,1 0 0 0 0,0 1 0 0 0,1-1 0 0 0,0 0 0 0 0,0 1 0 0 0,1 0 0 0 0,0 0 0 0 0,0 0-416 0 0,1 1-32 0 0,-1-1 0 0 0,2 1-5456 0 0,1 0-1096 0 0</inkml:trace>
  <inkml:trace contextRef="#ctx0" brushRef="#br0" timeOffset="49">1075 187 2759 2895 3094,'0'-2'248'0'0,"0"1"-248"0"0,0 0 0 0 0,0-1 0 0 0,0 2 752 0 0,0 0 104 0 0,0-1 16 0 0,0 1 8 0 0,0 0 1056 0 0,-1-1 208 0 0,1 1 48 0 0,-1 0 8 0 0,0 1-1048 0 0,0 0-200 0 0,0 1-48 0 0,0-1-8 0 0,1 2-464 0 0,-2 0-96 0 0,2 2-16 0 0,0-2-8 0 0,0 2-176 0 0,0-2-32 0 0,0 2-8 0 0,0-1 0 0 0,1 0 16 0 0,0 0 0 0 0,0-1 0 0 0,0-1 0 0 0,1 0-16 0 0,-1 1-8 0 0,1-2 0 0 0,0 0 0 0 0,-1 0-88 0 0,1-1 96 0 0,1 0-96 0 0,-1 0 96 0 0,1-1-8 0 0,-1 0 0 0 0,1-1 0 0 0,-1 0 0 0 0,1 1-24 0 0,-1-2-64 0 0,1 0 96 0 0,-1 0-32 0 0,0 0-64 0 0,-1 0 96 0 0,1-1-96 0 0,-1 0 96 0 0,1 1-96 0 0,-1-1 0 0 0,0 1 72 0 0,-1 0-72 0 0,1 2 0 0 0,-1-1 0 0 0,0 1 0 0 0,0 0 64 0 0,0 0-64 0 0,0 0 0 0 0,0 1 0 0 0,-1 0 0 0 0,1 0 0 0 0,0 0 0 0 0,0 0 0 0 0,-1 0 64 0 0,1 1-64 0 0,-1-1 0 0 0,1 0 0 0 0,0 0 0 0 0,0 0 0 0 0,0 0 0 0 0,0 0 0 0 0,0 8 0 0 0,0-7 0 0 0,1 1 0 0 0,0 1 0 0 0,0 0 0 0 0,-1-1 0 0 0,1-1 0 0 0,1 2 0 0 0,0-1 0 0 0,-1 0 0 0 0,1-1 0 0 0,0 0 0 0 0,0 1 0 0 0,0 0 0 0 0,0-1 0 0 0,0-1 0 0 0,0 0 0 0 0,1 1 120 0 0,-1-1-16 0 0,1 0 0 0 0,-1-1 0 0 0,1 1-104 0 0,0-1 0 0 0,-1 0 64 0 0,1 0-64 0 0,0-1 64 0 0,0 0-64 0 0,-1 0 88 0 0,1 0-88 0 0,-1 0 0 0 0,0 0 0 0 0,0-1 0 0 0,1 0 0 0 0,0-2 0 0 0,0 2 0 0 0,0-2 0 0 0,-1 0 0 0 0,0 0 0 0 0,0 0 0 0 0,1 0 0 0 0,-2 1 0 0 0,1-1 0 0 0,-2 1 0 0 0,1 0 0 0 0,0 1 0 0 0,-1 0 0 0 0,0 0 0 0 0,-1 0 0 0 0,0 0 0 0 0,1 1 0 0 0,0-1 0 0 0,-1 1 0 0 0,1 0 0 0 0,-1 0 64 0 0,1 0-64 0 0,0 0 0 0 0,-1 0 0 0 0,1 1 72 0 0,0 0-8 0 0,0 0-64 0 0,0 0 96 0 0,0 1-96 0 0,0-1 0 0 0,0 1 0 0 0,0 0 0 0 0,-1 2 0 0 0,1-2 0 0 0,0 2 0 0 0,-1-1 0 0 0,1 1 0 0 0,0 1 0 0 0,0-2 0 0 0,0 2 0 0 0,-1 0 0 0 0,1 1 0 0 0,0 0 0 0 0,0-1 0 0 0,1 1 0 0 0,-1 0 0 0 0,0 0 0 0 0,0 1 0 0 0,1 0 0 0 0,-1 0 0 0 0,1-1 0 0 0,-1 1 0 0 0,0-1 0 0 0,0 1 0 0 0,0 1 0 0 0,0 0 0 0 0,0-3 0 0 0,0 2 0 0 0,1-1 0 0 0,-1 1 0 0 0,0 0 0 0 0,1-1 0 0 0,-1 1 0 0 0,1-1 0 0 0,0-1 0 0 0,0 1 0 0 0,0-2 0 0 0,0 0 0 0 0,0 0 0 0 0,0 0 0 0 0,-1-1 0 0 0,1 0 0 0 0,-1-1 0 0 0,1 0 0 0 0,0 0 0 0 0,-1-1 0 0 0,1 1 0 0 0,0-2 0 0 0,0 0 0 0 0,-1 0 72 0 0,1-1 48 0 0,0 0 8 0 0,-1 1 0 0 0,2-2 0 0 0,-1 0-24 0 0,0-2 0 0 0,0 3 0 0 0,1-2 0 0 0,-1 1-32 0 0,2-2-8 0 0,-1 2 0 0 0,0 0 0 0 0,0 1-64 0 0,0 1 0 0 0,1-1 0 0 0,0 1 0 0 0,-2 1 0 0 0,1 1 0 0 0,0-1 0 0 0,0 1 0 0 0,-1 1 0 0 0,0 0 0 0 0,0 0 0 0 0,0 0 0 0 0,-1 2-144 0 0,1-1 32 0 0,-1 1 8 0 0,0-1 0 0 0,0 1-64 0 0,-1-1-16 0 0,1 2 0 0 0,-1 0 0 0 0,0 0 64 0 0,0 0 16 0 0,0-1 0 0 0,0 2 0 0 0,0-2 104 0 0,0-1 0 0 0,0 1-80 0 0,0-1 80 0 0,0 0 0 0 0,0 0 0 0 0,0 0 0 0 0,1-1 0 0 0,0 0 0 0 0,0 0 0 0 0,0-1 0 0 0,0 1 0 0 0,1-1 96 0 0,-1 0-32 0 0,1 0 0 0 0,1 0 0 0 0,-1 0 16 0 0,1-1 0 0 0,0 0 0 0 0,1 0 0 0 0,0 0-80 0 0,0-1 80 0 0,0 0-80 0 0,1-1 80 0 0,-1 1-80 0 0,0-1 0 0 0,0 1 0 0 0,-1-1 0 0 0,1 0 72 0 0,0 0-72 0 0,0-1 80 0 0,-1 1-80 0 0,1 0 0 0 0,-1 0 0 0 0,0 0 0 0 0,1 0 0 0 0,-1 1 96 0 0,0 0-24 0 0,0 1-8 0 0,0-1 0 0 0,0 2-64 0 0,0-1 0 0 0,0 1 0 0 0,0 0 0 0 0,-1 1 0 0 0,1-1 0 0 0,-1 1 0 0 0,0 0 0 0 0,0 0 0 0 0,0 2 0 0 0,-1-1 0 0 0,1 1 0 0 0,0 0-88 0 0,-2 0 88 0 0,0 0-64 0 0,0 0 64 0 0,1 0-72 0 0,-1-1 72 0 0,-2 1-80 0 0,2 0 80 0 0,-1 0 0 0 0,-1 0 0 0 0,0-1 0 0 0,0 0 0 0 0,0 0 0 0 0,1 0 0 0 0,-1-1 0 0 0,1 0 0 0 0,0-1 0 0 0,0 1 0 0 0,0-1 0 0 0,0 0 0 0 0,0 0 0 0 0,0-1 0 0 0,0 1 0 0 0,0-2-6432 0 0,0 1-1216 0 0</inkml:trace>
  <inkml:trace contextRef="#ctx0" brushRef="#br0" timeOffset="50">148 388 2759 3358 3030,'0'-2'248'0'0,"0"1"-248"0"0,0 0 0 0 0,0 0 0 0 0,0 1 496 0 0,0-1 48 0 0,0 1 16 0 0,0-1 0 0 0,0 1 496 0 0,0-2 104 0 0,0 1 24 0 0,0-1 0 0 0,0 2-248 0 0,0-2-40 0 0,0 1-16 0 0,0 0 0 0 0,0 1-176 0 0,0-1-32 0 0,0 0 0 0 0,0 1-8 0 0,0 0-184 0 0,0 0-32 0 0,1 0 0 0 0,0 1-8 0 0,-1-1-152 0 0,0 0-24 0 0,0 0-8 0 0,2 7 0 0 0,0-3 40 0 0,0 0 8 0 0,-1 2 0 0 0,2-1 0 0 0,-2 1-80 0 0,1 0-24 0 0,0 1 0 0 0,-1-1 0 0 0,2 1-40 0 0,-2-2 0 0 0,2 0-8 0 0,-2 1 0 0 0,1-1-40 0 0,1 0-8 0 0,-1 0 0 0 0,0-1 0 0 0,0-1 8 0 0,0 0 0 0 0,0 0 0 0 0,-1 1 0 0 0,2-1-112 0 0,-1-1 72 0 0,0 0-72 0 0,-1-1 64 0 0,0 1 24 0 0,1-2 0 0 0,-1 0 0 0 0,1 0 0 0 0,-1-1 16 0 0,1 0 8 0 0,-1 0 0 0 0,0-2 0 0 0,1 0 32 0 0,0-1 8 0 0,1-1 0 0 0,-1 0 0 0 0,1-1-32 0 0,-1 0-8 0 0,1 0 0 0 0,0-2 0 0 0,0 0 0 0 0,0 0 0 0 0,0 1 0 0 0,-1-1 0 0 0,0 3-16 0 0,1-1 0 0 0,-2 1 0 0 0,0 0 0 0 0,0 2-96 0 0,0-1 0 0 0,-1 2 0 0 0,1 0 0 0 0,-1-1 0 0 0,0 2 0 0 0,0-1 72 0 0,0 1-72 0 0,0 0 64 0 0,-1 0-64 0 0,1 0 0 0 0,0 0 64 0 0,0 0-64 0 0,0 0 0 0 0,1 0 0 0 0,-1 0 0 0 0,0 0 0 0 0,0 1 0 0 0,0 0 0 0 0,0-1 0 0 0,0 1 0 0 0,0 0 0 0 0,0 0 0 0 0,0 0 0 0 0,-1 1-328 0 0,1 1-8 0 0,0 0 0 0 0,1 1-6240 0 0,-1 0-1248 0 0</inkml:trace>
  <inkml:trace contextRef="#ctx0" brushRef="#br0" timeOffset="51">301 487 1839 3270 3073,'0'-2'160'0'0,"0"2"-160"0"0,0-1 0 0 0,0 1 0 0 0,0-1 792 0 0,0 1 120 0 0,0-1 24 0 0,0 1 8 0 0,0-1 448 0 0,1 0 88 0 0,-1 0 24 0 0,1-1 0 0 0,1 0-240 0 0,-1 2-48 0 0,0-2 0 0 0,0 1-8 0 0,1 0-384 0 0,-1 1-80 0 0,1-1-8 0 0,-1 1-8 0 0,0 0-272 0 0,1 0-48 0 0,-1 0-16 0 0,0 0 0 0 0,0 0-152 0 0,0 0-32 0 0,0 0-8 0 0,0 0 0 0 0,0 0 0 0 0,0 0 0 0 0,-1 0 0 0 0,1 0 0 0 0,-1 0-136 0 0,0 0-64 0 0,0 0 64 0 0,0 0-64 0 0,0 0 80 0 0,0 0-80 0 0,0 0 96 0 0,0 0-96 0 0,0 0 88 0 0,0 0-88 0 0,0 0 80 0 0,0 0-80 0 0,0 0 64 0 0,-7 2-64 0 0,5-1 0 0 0,0 1 72 0 0,-1-1-72 0 0,-1 1 0 0 0,1-1 0 0 0,-1 1 0 0 0,0-1 0 0 0,1 1 0 0 0,0 0 0 0 0,0-1 0 0 0,2 1 0 0 0,-2-1 0 0 0,2 1 0 0 0,0-1 0 0 0,0-1 0 0 0,1 2 0 0 0,-1-1 0 0 0,1 1 0 0 0,1 0 0 0 0,0 0 0 0 0,0 0 0 0 0,2 1 0 0 0,-2-2 0 0 0,1 1 0 0 0,0-1 0 0 0,0 1 0 0 0,1 0 0 0 0,-1-1 0 0 0,1 1 0 0 0,-1 1 0 0 0,0-1 0 0 0,0 1 0 0 0,0 1 0 0 0,0-1 0 0 0,-1 0 0 0 0,-1-1 0 0 0,1 0 0 0 0,-2 1 0 0 0,1 1 0 0 0,-1-2 0 0 0,0-1 0 0 0,-1 1 0 0 0,1 1 0 0 0,-1-1 0 0 0,0-2 0 0 0,0 0 0 0 0,-1 2 0 0 0,1-2 0 0 0,0 0 0 0 0,0-1 0 0 0,-1 2 0 0 0,1-2 0 0 0,1-1 0 0 0,-1-1 0 0 0,0 2 0 0 0,1-1 0 0 0,0 0 0 0 0,0 1 0 0 0,0 0 0 0 0,1 0 0 0 0,0 2 0 0 0,0 0 0 0 0,0-1-112 0 0,1-1-16 0 0,0 0 0 0 0,1-1 0 0 0,0 0-1024 0 0,1 1-200 0 0,1 0-48 0 0,-2 0-8 0 0</inkml:trace>
  <inkml:trace contextRef="#ctx0" brushRef="#br0" timeOffset="52">376 489 6967 3076 3011,'0'-1'152'0'0,"0"0"32"0"0,-1 0 8 0 0,0 1 0 0 0,1 0-192 0 0,0 0 0 0 0,-1 0 0 0 0,1 0 0 0 0,-1 1 1424 0 0,0-1 240 0 0,0 1 56 0 0,0 0 8 0 0,-1 1-960 0 0,2-1-192 0 0,-1 0-40 0 0,1 1-8 0 0,-1-1-288 0 0,0 2-56 0 0,1-1-16 0 0,0 1 0 0 0,0 1-16 0 0,0 0-8 0 0,1 0 0 0 0,-1-1 0 0 0,1 2 40 0 0,0-2 8 0 0,0 0 0 0 0,1-1 0 0 0,0 2-80 0 0,-1-2-16 0 0,2-1 0 0 0,-2-1 0 0 0,1 0-24 0 0,1 0-8 0 0,-1 0 0 0 0,0-1 0 0 0,-1 1 40 0 0,2-1 8 0 0,-1 1 0 0 0,0-2 0 0 0,0 0-8 0 0,-1 0 0 0 0,1 0 0 0 0,0 0 0 0 0,0 0 8 0 0,0-2 0 0 0,-1 1 0 0 0,0 1 0 0 0,1-1 32 0 0,-2 0 8 0 0,1 0 0 0 0,0 1 0 0 0,-1 0-24 0 0,0 0 0 0 0,1-1 0 0 0,-1 1 0 0 0,0-1 0 0 0,0 2-8 0 0,0-1 0 0 0,0 2 0 0 0,-1 0-48 0 0,1 0-8 0 0,0 0 0 0 0,0 0 0 0 0,0 0-64 0 0,0 0 0 0 0,0 1 0 0 0,-1 0 64 0 0,1 1-64 0 0,0-2 0 0 0,0 0 0 0 0,0 8 0 0 0,1-6 0 0 0,-1 1 0 0 0,1 0 0 0 0,0 0 0 0 0,0 1 0 0 0,1 0 0 0 0,0-2 0 0 0,0 1 0 0 0,-1 0 0 0 0,2 0 0 0 0,-1-3 0 0 0,0 1 0 0 0,0-1 0 0 0,0 0 0 0 0,1 0 0 0 0,0 1 0 0 0,-2-1 0 0 0,2 1 0 0 0,-1-1 0 0 0,1-2 0 0 0,-1 0 0 0 0,1-1 0 0 0,-1 2 0 0 0,0-2 0 0 0,0 1 0 0 0,0 0 0 0 0,0-1 64 0 0,1-1-64 0 0,-1 1 0 0 0,0-2 0 0 0,0 0 0 0 0,0 0 64 0 0,1-1-64 0 0,-2 0 0 0 0,1 1 0 0 0,-1-2 0 0 0,0 2 0 0 0,0 0 0 0 0,-1 0 0 0 0,0 1 0 0 0,0 1 0 0 0,-1-1 0 0 0,1 2 64 0 0,-1 0-64 0 0,1 0 0 0 0,-2 0 0 0 0,1 0 0 0 0,1 1 0 0 0,-1 0 64 0 0,1 0-64 0 0,-1 1 64 0 0,1-1-64 0 0,-1 0 72 0 0,0 1-72 0 0,1 0 80 0 0,0 2-80 0 0,-1-2 64 0 0,1 1-64 0 0,0 1 0 0 0,0-1 72 0 0,0 1-72 0 0,0 1 0 0 0,0 0 0 0 0,0 0 0 0 0,1 1 0 0 0,-1 0 0 0 0,0-1 0 0 0,1 1 0 0 0,0 0 0 0 0,-1 0 0 0 0,1 1 64 0 0,-1-2-64 0 0,1 0 0 0 0,-1 0 0 0 0,0 0 0 0 0,1 0 0 0 0,0 1 0 0 0,0 0 0 0 0,0 0 0 0 0,0 1 0 0 0,-1-2 0 0 0,2 2 0 0 0,-1-2 0 0 0,0 1 0 0 0,-1-1 0 0 0,1 0 0 0 0,-1 2 0 0 0,1-2 0 0 0,0 0 0 0 0,-1-1 0 0 0,1-1 0 0 0,-1 0 0 0 0,0 0 0 0 0,0 0 0 0 0,1 0 0 0 0,-1 0 0 0 0,0 0 0 0 0,1-1 0 0 0,-1-1 0 0 0,0 1 0 0 0,0-2 80 0 0,0 1 0 0 0,0 1 0 0 0,0 0 0 0 0,3-8 16 0 0,-3 5 0 0 0,1 0 0 0 0,1-1 0 0 0,-1 0-96 0 0,1 0 64 0 0,1-1-64 0 0,-1 0 64 0 0,1 2-64 0 0,-1-1 0 0 0,1 1 0 0 0,0 1 0 0 0,0 1 0 0 0,0-1 0 0 0,-1 2 0 0 0,0 0 0 0 0,-1 0 0 0 0,0 1 0 0 0,1 0 0 0 0,-1 1 0 0 0,-1 0-96 0 0,1 0 24 0 0,-1 1 0 0 0,-1-1 0 0 0,1 2-48 0 0,-1-1-8 0 0,-1-1 0 0 0,1 1 0 0 0,0 1 56 0 0,0-1 8 0 0,0 1 0 0 0,0-1 0 0 0,0 0 64 0 0,0-2 0 0 0,0 2 0 0 0,1-1-64 0 0,-1-1 64 0 0,1 1 0 0 0,1-1 0 0 0,-1 0 0 0 0,1 1 0 0 0,0-1 0 0 0,0 0 0 0 0,0-1 0 0 0,1 0 0 0 0,1-2 88 0 0,-1-1-88 0 0,1 1 96 0 0,0 0-32 0 0,0 0 0 0 0,-1-1 0 0 0,1 0 0 0 0,1 0-64 0 0,-2 0 64 0 0,2-1-64 0 0,0 0 64 0 0,-1 1-64 0 0,0 0 64 0 0,0 0-64 0 0,0 0 64 0 0,0 1-64 0 0,0 1 80 0 0,0-1-80 0 0,-1 1 80 0 0,1 1-16 0 0,0-1-64 0 0,-1 0 96 0 0,1 1-32 0 0,-1 1-64 0 0,0-1 0 0 0,-1 1 0 0 0,0 0 64 0 0,0 0-64 0 0,0 1 0 0 0,-1 0 0 0 0,0-1 0 0 0,0 1 0 0 0,0 1 0 0 0,-1-1 0 0 0,0 1 0 0 0,0-1-96 0 0,0 0 96 0 0,-1 0-96 0 0,0 0 96 0 0,1 1-72 0 0,-2 0 72 0 0,1-2 0 0 0,-1 1 0 0 0,1 0 0 0 0,-1 0 0 0 0,0 0 0 0 0,1 0 0 0 0,1-1 0 0 0,-1 0 0 0 0,0-1 0 0 0,1 1 0 0 0,0-1 0 0 0,0-1 0 0 0,0 0 0 0 0,1 0 0 0 0,-1 0 0 0 0,1 1 0 0 0,0 0 0 0 0,0 0 0 0 0,0 0-128 0 0,0-1 0 0 0,1-1 0 0 0,0 1-9280 0 0</inkml:trace>
  <inkml:trace contextRef="#ctx0" brushRef="#br0" timeOffset="53">882 1687 1375 3262 3400,'0'0'128'0'0,"-1"-1"-128"0"0,1 1 0 0 0,0 0 0 0 0,0 0 296 0 0,0-1 40 0 0,0 0 8 0 0,-1 0 0 0 0,0-1 352 0 0,0 1 72 0 0,0-2 8 0 0,0 1 8 0 0,0 1-32 0 0,-1 0-8 0 0,0 0 0 0 0,1 1 0 0 0,-1-1 16 0 0,0 0 0 0 0,0 2 0 0 0,0 0 0 0 0,-1-1-144 0 0,1 2-24 0 0,-1-1-8 0 0,1 1 0 0 0,0-1-328 0 0,-1 1-72 0 0,1 1-16 0 0,-1 0 0 0 0,1 0-168 0 0,0-1 64 0 0,0 0-64 0 0,0 1 0 0 0,1-1 0 0 0,0 1 0 0 0,0-1 0 0 0,1-1 0 0 0,0 1 0 0 0,0-1 64 0 0,1 1-64 0 0,0-1 0 0 0,0 0 176 0 0,1 0 0 0 0,0 0 0 0 0,0-1 0 0 0,1 1 144 0 0,1-2 32 0 0,-1 1 8 0 0,1 0 0 0 0,-1-1-128 0 0,1-1-24 0 0,0 1-8 0 0,0-1 0 0 0,-1 0-72 0 0,0 0-8 0 0,-1 0-8 0 0,0 1 0 0 0,-1-1-112 0 0,0-1 88 0 0,-1 1-88 0 0,0 1 80 0 0,-1-1-80 0 0,-1-1 80 0 0,1 1-80 0 0,-1 0 80 0 0,0-1-8 0 0,0 1 0 0 0,0 1 0 0 0,-1-1 0 0 0,1 1-8 0 0,-1-1 0 0 0,0 1 0 0 0,0 0 0 0 0,1 1-64 0 0,0 0 80 0 0,0 1-80 0 0,0 0 80 0 0,0 1-80 0 0,0-1 96 0 0,0 1-96 0 0,0 0 96 0 0,0 1-8 0 0,0 0 0 0 0,0 1 0 0 0,1-1 0 0 0,-1 1-88 0 0,2 0 80 0 0,-1-1-80 0 0,0 0 80 0 0,1 1 0 0 0,0-1 0 0 0,1 0 0 0 0,0 0 0 0 0,0-1-8 0 0,1 1 0 0 0,-1-1 0 0 0,1 0 0 0 0,1-1 24 0 0,-1 0 8 0 0,1-1 0 0 0,0 0 0 0 0,-1 0 24 0 0,1-1 0 0 0,-1 1 0 0 0,1-3 0 0 0,0 1-24 0 0,0 0 0 0 0,-1-1 0 0 0,0 0 0 0 0,-1 0-104 0 0,0 0 72 0 0,1 0-72 0 0,-2-1 64 0 0,0 0-64 0 0,0 0 0 0 0,-2 1 72 0 0,1 0-72 0 0,0-1 0 0 0,-2 2 0 0 0,1-1 0 0 0,0 0 0 0 0,-1 1 0 0 0,1 1 0 0 0,-1 1 0 0 0,0-1 0 0 0,0 1 0 0 0,0 1-120 0 0,-1 0 24 0 0,1 0 0 0 0,0 1 0 0 0,0 0 8 0 0,0 0 0 0 0,0 0 0 0 0,1 1 88 0 0,0-1 0 0 0,1 1 0 0 0,0 0 0 0 0,0 0 0 0 0,0-1 0 0 0,1 1 0 0 0,0 0 0 0 0,1-1 0 0 0,0 1 0 0 0,0 0 0 0 0,1 0 0 0 0,-1-1 0 0 0,1 0 72 0 0,1 0-72 0 0,-1 0 80 0 0,1-1 16 0 0,0 0 0 0 0,0 0 0 0 0,0-1 0 0 0,1-1-16 0 0,-1 1 0 0 0,1-1 0 0 0,-1-1 0 0 0,1 0-16 0 0,-1 0-64 0 0,0 0 96 0 0,0-1-32 0 0,0 0-64 0 0,-1 0 0 0 0,0 0 0 0 0,-1-2 64 0 0,0 2-64 0 0,0 0 0 0 0,-1 0 0 0 0,-1 0 64 0 0,0 0-64 0 0,0 1 0 0 0,-1-1 0 0 0,0 0 0 0 0,-1 2 0 0 0,1-1 0 0 0,-1 2 0 0 0,0 0 0 0 0,0 0-112 0 0,0 2 40 0 0,0-1 8 0 0,0 1 0 0 0,0 1 64 0 0,0 0-80 0 0,0 1 80 0 0,0-1-80 0 0,1 2 80 0 0,0-2 0 0 0,1 0 0 0 0,0 0 0 0 0,1 0 0 0 0,0 0 0 0 0,1 1 64 0 0,0-2-64 0 0,1 1 0 0 0,0-1 0 0 0,2 0 0 0 0,-1-1 64 0 0,1 1-64 0 0,0-2 0 0 0,-1 1 0 0 0,2-1 0 0 0,-1 0-232 0 0,1 1-88 0 0</inkml:trace>
  <inkml:trace contextRef="#ctx0" brushRef="#br0" timeOffset="54">696 1435 1839 3116 3172,'0'-1'160'0'0,"0"0"-160"0"0,-1 0 0 0 0,1 0 0 0 0,0 1 544 0 0,0-1 80 0 0,-1 0 16 0 0,1-2 0 0 0,0 0 288 0 0,-1-1 56 0 0,-1 1 8 0 0,0 1 8 0 0,1 0-152 0 0,-2 1-32 0 0,1-1-8 0 0,-1 2 0 0 0,1 2-216 0 0,-2-1-48 0 0,0 0 0 0 0,0 1-8 0 0,1 1-248 0 0,-1 0-40 0 0,0 0-16 0 0,1 1 0 0 0,0-1-24 0 0,1 1-8 0 0,1-1 0 0 0,0 1 0 0 0,0-1-64 0 0,0 1-8 0 0,1 0-8 0 0,0-1 0 0 0,0 1 96 0 0,1-1 16 0 0,0 0 8 0 0,0-1 0 0 0,2 1 32 0 0,-2-2 8 0 0,3 0 0 0 0,-2 0 0 0 0,2 0-32 0 0,-1-2-8 0 0,1 1 0 0 0,0-2 0 0 0,1 1-16 0 0,-1-1-8 0 0,0-1 0 0 0,1 0 0 0 0,-2 1-104 0 0,1-1-16 0 0,-2 1-8 0 0,0-1 0 0 0,0 0-88 0 0,-1 1 0 0 0,-1-1 0 0 0,1 1 0 0 0,-1-1 0 0 0,-1 0 0 0 0,0 0 64 0 0,0 1-64 0 0,0-1 0 0 0,-1 1 0 0 0,0 0 0 0 0,-1 0 0 0 0,0 0 0 0 0,1 1 0 0 0,0 1 0 0 0,0 0 0 0 0,-1 1 0 0 0,1 0 0 0 0,0 0 0 0 0,0 0 64 0 0,0 1-64 0 0,0 0 96 0 0,0 0-96 0 0,1 0 96 0 0,-1 1 40 0 0,1-1 16 0 0,0 0 0 0 0,1 0 0 0 0,0 0-56 0 0,1 0 0 0 0,0 0-8 0 0,0-1 0 0 0,1 0-88 0 0,0 0 0 0 0,0 0 0 0 0,1-1 0 0 0,-1 0-224 0 0,1 0-32 0 0,1-1 0 0 0,-1 0-8 0 0,1 0-1264 0 0,0 0-248 0 0,-1 0-48 0 0,0 0-16 0 0</inkml:trace>
  <inkml:trace contextRef="#ctx0" brushRef="#br0" timeOffset="55">464 1407 1375 3216 3245,'-1'0'128'0'0,"0"1"-128"0"0,1-1 0 0 0,-1 0 0 0 0,1 1 560 0 0,-1-1 88 0 0,-1 2 24 0 0,0-1 0 0 0,-1 2 288 0 0,-1 0 64 0 0,2-1 16 0 0,-1 1 0 0 0,2-1-144 0 0,0-1-24 0 0,1 1-8 0 0,0-1 0 0 0,0 0-96 0 0,2 0-32 0 0,-1-1 0 0 0,2 0 0 0 0,0 0-192 0 0,0-1-32 0 0,0 0-16 0 0,0 0 0 0 0,-1 1-152 0 0,1-2-32 0 0,-1 1-8 0 0,1 0 0 0 0,-2-1-224 0 0,1 1-80 0 0,0-1 0 0 0,-1 0 72 0 0,0 1-72 0 0,-1-1 0 0 0,0 0 0 0 0,0 1 0 0 0,0-1 0 0 0,-1 1 0 0 0,0 0 0 0 0,-1-1 64 0 0,0 0-64 0 0,-1 0 0 0 0,0 1 0 0 0,0 0 0 0 0,0 0 80 0 0,0 1-80 0 0,0 0 96 0 0,0 0-96 0 0,0 1 0 0 0,0 0 0 0 0,1 0 0 0 0,0 0 0 0 0,0 1 80 0 0,-1-1-80 0 0,2 1 64 0 0,-1 0-64 0 0,0 0 112 0 0,1 1-16 0 0,0-1-8 0 0,-1 1 0 0 0,2-1 64 0 0,-1 2 8 0 0,1-1 8 0 0,0 0 0 0 0,1-1-8 0 0,0 0 0 0 0,1 1 0 0 0,-1-1 0 0 0,1-1 16 0 0,0 1 0 0 0,1 0 0 0 0,0-2 0 0 0,0 1-16 0 0,1-1 0 0 0,-1 0 0 0 0,1-1 0 0 0,-1 1-56 0 0,0-2-8 0 0,0 1-8 0 0,0-1 0 0 0,-1 0-24 0 0,1-1-64 0 0,-1 1 96 0 0,0-1-32 0 0,-1 1-64 0 0,0-1 0 0 0,-1-1 0 0 0,0 1 0 0 0,0 0 0 0 0,-1 0 0 0 0,0 0 0 0 0,-1 0 0 0 0,0 0 64 0 0,-1 0-64 0 0,0 1 64 0 0,0-1-64 0 0,-1 2 0 0 0,0 1 0 0 0,1 0 0 0 0,-1 1 0 0 0,0 0 0 0 0,0 1 0 0 0,2 0 0 0 0,-1 1 0 0 0,0 0 0 0 0,0 0-88 0 0,0 2 88 0 0,1-2-64 0 0,0 1 64 0 0,1 0 0 0 0,0-1 0 0 0,1 1 0 0 0,0-1 0 0 0,1 0 0 0 0,1-1 0 0 0,0 0 0 0 0,0 0-288 0 0,1-1-8 0 0,1 0-8 0 0,0-1-5376 0 0,1 0-1072 0 0</inkml:trace>
  <inkml:trace contextRef="#ctx0" brushRef="#br0" timeOffset="56">170 1338 2303 3358 3476,'0'-1'200'0'0,"0"1"-200"0"0,0-1 0 0 0,0 0 0 0 0,0 1 480 0 0,-1 0 48 0 0,1-1 16 0 0,-2-1 0 0 0,0-1 8 0 0,-1 2 8 0 0,0-1 0 0 0,-1 2 0 0 0,1 0-176 0 0,1 0-40 0 0,-1 2-8 0 0,0-1 0 0 0,1 2-16 0 0,0-1-8 0 0,0 1 0 0 0,0 0 0 0 0,1-1 112 0 0,-1 1 24 0 0,2 1 8 0 0,-1-1 0 0 0,1 0 88 0 0,1 1 24 0 0,1 0 0 0 0,-1-2 0 0 0,1 1-72 0 0,1 0-16 0 0,0-1 0 0 0,1 0 0 0 0,0 0-40 0 0,1-1-16 0 0,0-1 0 0 0,0 0 0 0 0,0 0-144 0 0,1-1-32 0 0,-1-1-8 0 0,1-1 0 0 0,-1 2-64 0 0,-1-2-16 0 0,1 0 0 0 0,-1 1 0 0 0,-1-1-72 0 0,0-1-24 0 0,-2 2 0 0 0,1-1 0 0 0,-1 0-64 0 0,-1 0 0 0 0,0 0 0 0 0,-1 0 0 0 0,-1 0 0 0 0,0 1 0 0 0,0-1 64 0 0,-1 1-64 0 0,0 0 0 0 0,0 0 0 0 0,-1 1 0 0 0,1-1 0 0 0,-1 2-224 0 0,1-1 24 0 0,-1 1 0 0 0,1 0 0 0 0,0 1 8 0 0,0-1 8 0 0,0 2 0 0 0,0-1 0 0 0,0 1 88 0 0,0 0 24 0 0,1 0 0 0 0,-1 1 0 0 0,1 0 136 0 0,-1 0 32 0 0,1 0 8 0 0,0 0 0 0 0,1 0 160 0 0,0 0 32 0 0,1 0 8 0 0,0 0 0 0 0,0-1-72 0 0,0 1-8 0 0,1 0-8 0 0,0-1 0 0 0,1 0 40 0 0,-1 0 0 0 0,2 0 8 0 0,-1-1 0 0 0,1 0-88 0 0,0 0-16 0 0,1-2-8 0 0,1 0 0 0 0,-1 0-16 0 0,0-1 0 0 0,1 1 0 0 0,0-2 0 0 0,-1 1-136 0 0,1-1 80 0 0,-1 0-80 0 0,0 0 64 0 0,-2-1-64 0 0,1 1 0 0 0,-2-1 0 0 0,0 0 0 0 0,0 0 0 0 0,-1 1 0 0 0,-1-1 64 0 0,0 1-64 0 0,-1 0 0 0 0,0-1 0 0 0,-2 1 0 0 0,1 0 0 0 0,-1 2 0 0 0,0-1 0 0 0,-1 1 0 0 0,0 0 0 0 0,1 2 0 0 0,-1 0 0 0 0,1 0-96 0 0,0 2 96 0 0,-1 0 0 0 0,1 1 0 0 0,1 0 0 0 0,0 0 0 0 0,0 0 0 0 0,1 1 0 0 0,1 0 0 0 0,1-1 0 0 0,0-1 0 0 0,1 1 0 0 0,0 0 0 0 0,2-1 0 0 0,0 0-624 0 0,2 0-64 0 0</inkml:trace>
  <inkml:trace contextRef="#ctx0" brushRef="#br0" timeOffset="57">1881 1655 6447 2744 1783,'-1'0'576'0'0,"1"0"-464"0"0,0-1-112 0 0,0 1 0 0 0,0 0 736 0 0,0 0 120 0 0,0 0 24 0 0,-2 0 8 0 0,1 0-384 0 0,0 0-80 0 0,0 1-8 0 0,0-1-8 0 0,-1 0-408 0 0,1 1 0 0 0,1 0-72 0 0,-2-1 8 0 0,1 1 64 0 0,1-1 0 0 0,-1 1 0 0 0,1-1 64 0 0,-1 0 320 0 0,1 0 64 0 0,0 0 8 0 0,0 0 8 0 0,0 0-80 0 0,0 0-8 0 0,0 1-8 0 0,1-1 0 0 0,-1 0-232 0 0,0 1-40 0 0,0 0-16 0 0,1 0 0 0 0,-1 1 120 0 0,0 0 24 0 0,0 1 8 0 0,0-1 0 0 0,1 2 32 0 0,0 0 8 0 0,-1 0 0 0 0,1 0 0 0 0,-1 0-176 0 0,0 1-96 0 0,1 1 96 0 0,-1-1-96 0 0,1 0 0 0 0,-1 2 0 0 0,1-2 0 0 0,0 2 0 0 0,-1-1 0 0 0,1 1 0 0 0,-1 0 0 0 0,1 0 0 0 0,-1 0 64 0 0,1 1-64 0 0,1 0 0 0 0,-2 0 0 0 0,1 0 144 0 0,-1 0-24 0 0,1-1-8 0 0,-1 0 0 0 0,1 0 72 0 0,-1 0 8 0 0,0 1 8 0 0,0-2 0 0 0,0 0-80 0 0,0 0-24 0 0,0 0 0 0 0,0 1 0 0 0,0-2-96 0 0,0 1 0 0 0,0 0 0 0 0,0-1 0 0 0,0 0 0 0 0,0-1 0 0 0,0 0 0 0 0,1 0 0 0 0,-1 2 0 0 0,0-1 0 0 0,0 0 0 0 0,0 0 0 0 0,0-1 72 0 0,-1 1-72 0 0,1 0 64 0 0,-1-1-64 0 0,1 0 128 0 0,-1 0-24 0 0,0 1 0 0 0,1 0 0 0 0,0-1 24 0 0,0-1 0 0 0,-1 0 0 0 0,0-1 0 0 0,1 1 16 0 0,1 0 8 0 0,0-1 0 0 0,-1 0 0 0 0,0 0-56 0 0,0 0 0 0 0,1-1-8 0 0,-1 0 0 0 0,1 0-88 0 0,-1 0 64 0 0,1 0-64 0 0,-1 0 64 0 0,0 0-64 0 0,0-1 80 0 0,0 1-80 0 0,0 0 80 0 0,1 0-16 0 0,-1 0-64 0 0,0-1 96 0 0,0 1-32 0 0,0-1-64 0 0,0 1 0 0 0,0 0 72 14-25,0-1-72-14 25,1 1 0 0 0,-1-1 0 0 0,0 1 0 12-25,0 0 64 1 0,1-1-64-13 25,-1 1 0 0 0,0 0 0 0 0,0 0 0 0 0,0 0 0 12-25,0 1 0-12 25,0-1 0 0 0,-1 0 0 0 0,1 1 0 0 0,0-2 0 13-25,-1 1 0-13 25,1 0 0 0 0,-1 0 64 0 0,1-1 8 0 0,0 1 0 0 0,0-1 0 0 0,0 0-72 0 0,0 0 80 0 0,0 0-80 0 0,0 0 80 0 0,0 0-80 0 0,0-1 0 0 0,0 1 0 0 0,1-1 0 0 0,-1 1 0 11-25,0 0 0-11 25,0 0 64 0 0,0 0-64 0 0,2-5 0 0 0,-2 4 0 0 0,1 0 0 0 0,-1 0 0 0 0,0 0 0 0 0,1 1 0 0 0,-1 0 0 0 0,0-1 0 0 0,1 0 0 0 0,-1 1 0 0 0,0 0 0 0 0,0 0 0 0 0,0 0 0 0 0,0-1 0 0 0,0 1 0 0 0,0 0 0 0 0,0-1 0 0 0,1 0 0 0 0,-1 0 0 0 0,0 0 0 0 0,0 0 0 0 0,0 1 0 0 0,0-1 0 0 0,0-1 0 0 0,0 2 0 0 0,0-2 0 0 0,0 2 0 0 0,0-2 0 0 0,1 2 0 0 0,-1-1 0 0 0,0 0 0 0 0,0 1 0 0 0,0-1 0 0 0,0 0 0 0 0,0 1 0 0 0,0-1 0 0 0,0 1 0 0 0,0-1 0 0 0,0 0 0 0 0,-1 1 0 0 0,1-1 0 0 0,0 0 0 0 0,-1 0 0 0 0,1 0 0 0 0,-1 1 0 0 0,0-1 0 0 0,0 0 0 0 0,1 0 0 0 0,-1 1 0 0 0,1-1 0 0 0,-1 0 0 0 0,0 1 0 0 0,1-2 0 0 0,-1 2 0 0 0,1-1 0 0 0,-1 1 0 0 0,1 0 0 0 0,-1 0 0 0 0,1-1 0 0 0,0 0 0 0 0,-2 1 0 0 0,2 0 0 0 0,-1 0 0 0 0,1 0 0 0 0,-1 0 0 0 0,1 0 0 0 0,-1 0 0 0 0,1 0 0 0 0,-1 0 0 0 0,0 0 0 0 0,0 0 0 0 0,0 1 0 0 0,1-1-72 0 0,-1 1 72 0 0,-1-1 0 0 0,1 0 0 0 0,0 1-72 0 0,0-1 72 0 0,-1 1 0 0 0,1 0-72 0 0,0-1 72 0 0,-1 2-96 0 0,0-1 96 0 0,1 1-96 0 0,-1-1 96 0 0,1 1 0 0 0,0-1-72 0 0,0 1 72 0 0,0-1 0 0 0,1 1 0 0 0,-1 0 0 0 0,1 0 0 0 0,0 0-64 0 0,0 0 64 0 0,0 0 0 0 0,1 0 0 0 0,-1 1 0 0 0,0-1 0 0 0,1 0 0 0 0,-1 1 0 0 0,1-1 0 0 0,-1 1 0 0 0,1 0 0 0 0,-1-1 0 0 0,1 1 0 0 0,0-1 0 0 0,0 1 0 0 0,0 0 0 0 0,0 0 0 0 0,1-1 0 0 0,-1 1 0 0 0,1-1 0 0 0,0 0 0 0 0,0 0 0 0 0,0 0 0 0 0,0-1 0 0 0,0 2 96 0 0,1-2 0 0 0,-1 1 0 0 0,1-2 0 0 0,-1 1-24 0 0,1 0 0 0 0,-1 0 0 0 0,0-1 0 0 0,0 1-72 0 0,1-1 64 0 0,-2-1-64 0 0,1 1 64 0 0,0 0-64 0 0,-1 0 0 0 0,1 0 0 0 0,-1-1 64 0 0,-1-1-64 0 0,1 2 0 0 0,0-2 0 0 0,0 1 64 0 0,-1 0-64 0 0,1 0 0 0 0,-1-1 0 0 0,0 0 64 0 0,0 0-64 0 0,0 0 0 11-25,-1 0 72-11 25,1-1-72 0 0,-1 1 0 0 0,1-2 0 0 0,-1 2 0 0 0,1-1 64 0 0,-1 0-64 0 0,1 1 0 0 0,-1 0 0 0 0,0-1 0 0 0,0 1 0 0 0,0 0 0 0 0,0 0 0 0 0,0 0 0 0 0,0 0 0 0 0,-1 0 0 0 0,1 1-72 0 0,-1-1 72 0 0,0 0 0 0 0,0 1 0 0 0,0 0 0 0 0,0-1 0 11-25,0 0-80-11 25,0 2 80 0 0,-1-1 0 0 0,1 0-72 0 0,0 1 72 0 0,0 0-104 0 0,-1 0 40 0 0,1 0 64 0 0,-1 1-96 0 0,1-1 96 0 0,0 1-96 0 0,0-1 96 0 0,1 0-96 0 0,-1 2 96 0 0,1-1-96 0 0,-1 0 96 0 0,1 0-96 0 0,-1 1 96 0 0,1-1-80 0 0,-1 1 80 0 0,1 1 0 0 0,1-1-72 0 0,-1 1 72 0 0,1 0 0 0 0,-1 0 0 0 0,1 0 0 0 0,0 1 0 0 0,0-1 0 0 0,0 0 0 0 0,1 0 0 0 0,0 0 0 0 0,0 0 0 0 0,1-1 0 0 0,-1 1 0 0 0,0-1 0 0 0,2-1 0 0 0,-2 1 0 0 0,2 0 0 0 0,-1-1 0 0 0,0 0 0 0 0,0 1 0 0 0,2-1 96 0 0,-2 0-32 0 0,1-1 0 0 0,0 0 0 0 0,-1 0 0 0 0,2 0 0 0 0,-2-1 0 0 0,1 1-64 0 0,-1-1 0 0 0,0 1 64 0 0,0-2-64 0 0,1 1 64 0 0,-2-1-64 0 0,0 1 64 0 0,1 0-64 0 0,-2-1 0 0 0,1 0 72 0 0,-2 0-72 0 0,1 0 0 0 0,-1 0 64 0 0,0 0-64 0 0,0 1 0 0 0,0-1 0 0 0,-1-1 0 0 0,0 0 0 0 0,-1 0 0 0 0,1 1 0 0 0,-1-1 0 0 0,1 0 0 0 0,0 2-96 0 0,0-1 24 0 0,0 1-8 0 0,0-1 0 0 0,1 1 0 0 0,-1 0 0 0 0,1 0 16 0 0,0 1 0 0 0,0 0 0 0 0,0 0 0 0 0,-1 1 64 0 0,1-1-80 0 0,1 1 80 0 0,-1 0-80 0 0,0 1 80 0 0,0 0 0 0 0,0 0 0 0 0,0 0-64 0 0,1 1 64 0 0,-1 0 0 0 0,1 0 0 0 0,0 1 0 0 0,-1-1 0 0 0,1 0 0 0 0,0 0 0 0 0,1 0 64 0 0,-1 0-64 0 0,1-1 0 0 0,0 0 0 0 0,0 0 64 0 0,1-1-64 0 0,-1 1 0 0 0,1-2 0 0 0,0 1 64 0 0,0 1 0 0 0,1-1 0 0 0,0 0 0 0 0,0-1 0 0 0,0 0-64 0 0,0 0 88 0 0,0 0-88 0 0,0-2 96 0 0,-1 1-96 0 0,1 0 0 0 0,-1 0 0 0 0,1 1 0 0 0,-2-2 0 0 0,1 0 0 0 0,-1 1 64 0 0,0-1-64 0 0,0 0 0 0 0,0 0 0 0 0,0 0 0 0 0,-1-1 0 0 0,1 0 0 0 0,-1 0 0 0 0,-1 0 0 0 0,0 0 0 0 0,1-1 0 0 0,-1 0 0 0 0,0 0 0 0 0,-1 1 64 0 0,0-1-64 0 0,1 1 0 0 0,-1 0 0 0 0,1 0 0 0 0,0 1 0 0 0,-1 0 0 0 0,0 0 0 0 0,1 0 0 0 0,0 1 0 0 0,-1 0 0 0 0,1 1 0 0 0,-1 0 0 0 0,1 0 0 0 0,-1 0 0 0 0,1 0 72 0 0,-1 1-72 0 0,0 1 0 0 0,0-1 0 0 0,0 1 0 0 0,0 0-64 0 0,0 1-200 0 0,0-1-40 0 0,1-1-8 0 0,0 1-8608 0 0</inkml:trace>
  <inkml:trace contextRef="#ctx0" brushRef="#br0" timeOffset="58">2016 1990 919 2719 1369,'0'0'80'0'0,"0"0"-80"0"0,0 0 0 0 0,0 0 0 0 0,0 0 392 0 0,0 0 64 0 0,0 0 16 0 0,0 0 0 0 0,0 0 240 0 0,1 0 56 0 0,-1 0 0 0 0,0 0 8 0 0,0 0 136 0 0,0 0 24 0 0,0 0 8 0 0,6 0 0 0 0,-4 0-152 0 0,0 0-32 0 0,0 1-8 0 0,0-1 0 0 0,0-1-184 0 0,0 1-40 0 0,1 0-8 0 0,-1-1 0 0 0,1 1-136 0 0,-1 0-24 0 0,0 0-8 0 0,1 0 0 0 0,-1-1-64 0 0,1 0-8 0 0,-1 1-8 0 0,0 0 0 0 0,0 0-64 0 0,0-1-16 0 0,-1 1 0 0 0,1 0 0 0 0,0 0-192 0 0,-1 0 0 0 0,0 0 0 0 0,-1-1 0 0 0,1 1 0 0 0,-1-1 0 0 0,0 1 0 0 0,0 0 0 0 0,0 0 0 0 0,0 0 0 0 0,0 0 0 0 0,0 0 0 0 0,0 0-128 0 0,0 0 32 0 0,0 0 0 0 0,0 0 8 0 0,0 0-296 0 0,0 0-56 0 0,-5-3-8 0 0,4 3-8 0 0,0 0-96 0 0,-2-1-24 0 0,1 1 0 0 0,0 0 0 0 0,0 0 160 0 0,-1 1 24 0 0,1-1 8 0 0,-1 0 0 0 0,1 0 208 0 0,-1 1 48 0 0,1 0 0 0 0,-1 0 8 0 0,1 0 24 0 0,0 0 0 0 0,0-1 0 0 0,-1 1 0 0 0,1 1-48 0 0,0-1-8 0 0,0 0 0 0 0,1 1 0 0 0,-1-1 80 0 0,0 1 72 0 0,0 0-104 0 0,0-1 40 0 0,1 1 200 0 0,-1-1 48 0 0,0 2 8 0 0,1-1 0 0 0,-1 0 224 0 0,1-1 56 0 0,0 2 8 0 0,0-1 0 0 0,-1 1-88 0 0,1-1-8 0 0,1 0-8 0 0,-1 0 0 0 0,0 1-104 0 0,0-1-16 0 0,1-1-8 0 0,0 1 0 0 0,0-1-40 0 0,0 0-8 0 0,1 0 0 0 0,-1 0 0 0 0,1-1 0 0 0,0 1 0 0 0,0 0 0 0 0,-1-1 0 0 0,2 0-8 0 0,-1 1 0 0 0,-1-1 0 0 0,1 0 0 0 0,0 0-8 0 0,1 1-8 0 0,-1-1 0 0 0,0 0 0 0 0,0 0 16 0 0,1 1 0 0 0,-1-1 0 0 0,1 1 0 0 0,0-1-48 0 0,0 1-8 0 0,0 0 0 0 0,0-1 0 0 0,0 1-64 0 0,0 0-8 0 0,0 0-64 0 0,0 0 96 0 0,-1 0-96 0 0,0 1 0 0 0,1-1 0 0 0,-1 1 0 0 0,1 0 0 0 0,-2-1 0 0 0,2 1 0 0 0,-2 0 0 0 0,1-1 0 0 0,-1 1 0 0 0,1 0 0 0 0,-1 0 0 0 0,1-1 0 0 0,-1 1 0 0 0,0 0 0 0 0,0-1 72 0 0,0 1 0 0 0,-1 0 0 0 0,1-1 0 0 0,-1 1 0 0 0,1-1-8 0 0,-1 1 0 0 0,-1-1 0 0 0,1 1 0 0 0,0 0-64 0 0,-2 1 64 0 0,1-2-64 0 0,0 2 64 0 0,0-1 16 0 0,-1 1 0 0 0,1 0 0 0 0,0-2 0 0 0,-1 1 0 0 0,1 0 0 0 0,0 1 0 0 0,-1-2 0 0 0,1 1-80 0 0,1 0 0 0 0,-2-1 0 0 0,2 0 64 0 0,0 0-64 0 0,-1 0 0 0 0,1-1 0 0 0,1 0 0 0 0,0 0-240 0 0,0 0-16 0 0,0-1 0 0 0,0 0 0 0 0,1 0-584 0 0,-1-1-120 0 0,2 0-32 0 0,-1 0-3864 0 0,1-1-776 0 0</inkml:trace>
  <inkml:trace contextRef="#ctx0" brushRef="#br0" timeOffset="59">2117 2008 9215 2630 1273,'-1'1'408'0'0,"0"-1"80"0"0,0 0-392 0 0,0 1-96 0 0,1-1 0 0 0,0 1 0 0 0,0 0-112 0 0,0 0-48 0 0,0 1 0 0 0,0 1-8 0 0,0 1-8 0 0,0 1 0 0 0,0 0 0 0 0,-1 0 0 0 0,1 0 976 0 0,0 0 200 0 0,0 0 40 0 0,0-1 8 0 0,1-1 200 0 0,-1 2 32 0 0,2-2 16 0 0,-1-1 0 0 0,1 1-624 0 0,0-2-120 0 0,1 1-24 0 0,0-1-8 0 0,0-1-328 0 0,0 0-64 0 0,0-1-8 0 0,0 0-8 0 0,0 0 24 0 0,0-1 8 0 0,1 0 0 0 0,-2 0 0 0 0,1-1 32 0 0,-1 0 8 0 0,1 0 0 0 0,-1 0 0 0 0,0-1-64 0 0,-1 0-16 0 0,0 1 0 0 0,0-1 0 0 0,-1 1-32 0 0,0-1-8 0 0,-1 1 0 0 0,-1 0 0 0 0,0 0-64 0 0,0 1 0 0 0,-2-1 0 0 0,-1 0 0 0 0,0 0 0 0 0,0 2-88 0 0,-2-1 8 0 0,1 1 0 0 0,-2 1-256 0 0,2-1-48 0 0,0 1-16 0 0,-1 0 0 0 0,1 0-120 0 0,0 0-24 0 0,1-1-8 0 0,1 1-4680 0 0,0-1-936 0 0</inkml:trace>
  <inkml:trace contextRef="#ctx0" brushRef="#br0" timeOffset="60">1874 2074 2303 2869 1262,'-1'-1'200'0'0,"1"1"-200"0"0,0-1 0 0 0,0 1 0 0 0,0 0 728 0 0,0 0 104 0 0,0-1 16 0 0,0 0 8 0 0,0 0 8 0 0,-1 0 8 0 0,1 0 0 0 0,-1 0 0 0 0,1 1 104 0 0,0-1 16 0 0,0 1 8 0 0,-1 0 0 0 0,1 0-136 0 0,-1 0-32 0 0,1 0-8 0 0,0 0 0 0 0,0 0-192 0 0,0 0-40 0 0,1 1-8 0 0,-1 0 0 0 0,0 1-360 0 0,1 0-64 0 0,-1 1-24 0 0,1 1 0 0 0,0 0-48 0 0,0 1-16 0 0,0 0 0 0 0,-1 1 0 0 0,1 2 16 0 0,-1 1 0 0 0,0 0 0 0 0,0 1 0 0 0,0 0 16 0 0,0 0 8 0 0,0 0 0 0 0,-1 1 0 0 0,1-2 56 0 0,-1 1 16 0 0,0 0 0 0 0,0-1 0 0 0,0 0 8 0 0,1 0 8 0 0,0 2 0 0 0,0-1 0 0 0,0 0-48 0 0,0-1-16 0 0,0 1 0 0 0,0-1 0 0 0,0 0-56 0 0,0-1-16 0 0,0-1 0 0 0,0 0 0 0 0,0 0 0 0 0,0 0 0 0 0,1 0 0 0 0,0-1 0 0 0,-1 0-64 0 0,1 0 80 0 0,0 0-80 0 0,-1-1 80 0 0,0 0-80 0 0,1-1 0 0 0,-1 0 72 0 0,1 0-72 0 0,-1-1 0 0 0,1 0 64 0 0,-1-1-64 0 0,0 1 0 0 0,1-2 0 0 0,0 0 0 0 0,-1 0 0 0 0,0 0 64 0 0,0 0-64 0 0,0-1 0 0 0,0 0 0 0 0,0 0 64 0 0,0 0-64 0 0,0 0 0 0 0,0 0 0 0 0,0-1 0 0 0,0 1 0 0 0,0 0 64 0 0,0 0-64 0 0,0 0 0 0 0,0 0 0 0 0,-4-4 0 0 0,4 3 0 8-25,-1 0 64-8 25,0 0-64 10-29,0-2 0-3 4,-1 1 0-7 25,1 1 0 8-28,-1-2-80-8 28,0-1 80 0 0,1 0-96 0 0,-2 0 96 0 0,0 0-136 0 0,1 0 24 0 0,1 2 8 0 0,-1-1 0 9-26,0-1 8-9 26,-1-1 0 0 0,-1 0 0 0 0,1-1 0 0 0,-1 0 96 0 0,0 1-72 0 0,0 0 72 0 0,-1 0-64 0 0,1 1 64 0 0,0 0 0 0 0,-1-1 0 0 0,1 1 0 0 0,0-1 0 0 0,0 0 0 0 0,0 1 0 0 0,1 0 0 0 0,0 0 0 0 0,0 0 0 0 0,0 0 0 0 0,0 1 0 0 0,0 0-80 0 0,1 1 80 0 0,0 0-96 0 0,0 0 96 0 0,0 0-104 0 0,0 0 32 0 0,0 1 8 0 0,0 0 0 0 0,1 0 64 0 0,0 0-96 0 0,-1 1 96 0 0,1-1-96 0 0,0 1 96 0 0,1 0 0 0 0,-1-1 0 0 0,0 1-64 0 0,1-1 64 0 0,-1 1 0 0 0,1-1 0 0 0,-1 1 0 0 0,1 0 0 0 0,0-1 0 0 0,0 0 0 0 0,0 1 0 0 0,1-1 0 0 0,-1 1 0 0 0,1-1 0 0 0,0 0 0 0 0,0 1 0 0 0,0-1 0 0 0,0 1 0 0 0,2 0 0 0 0,-2-1 0 0 0,2 1 0 0 0,-1 0-64 0 0,1 0 64 0 0,0 0 0 0 0,1-1 0 0 0,0 1 0 0 0,0 0 64 0 0,1 0-64 0 0,0 0 0 0 0,0 0 0 0 0,1 1 0 0 0,0-1 0 0 0,-1 0 0 0 0,2-1 0 0 0,1 1 0 0 0,0 0 112 0 0,-1-1 16 0 0,-1 1 0 0 0,1-1 0 0 0,2 0-128 0 0,1 0 0 0 0,-1 0 0 0 0,0 0 0 0 0,-1 1 96 0 0,-1-1-32 0 0,0 1-64 0 0,-1 0 96 0 0,-2 0-96 0 0,1 0 0 0 0,0 1 0 0 0,0 0 0 0 0,-1 0 0 0 0,0-1 0 0 0,0 1 64 0 0,-1 0-64 0 0,1 0 64 0 0,-1 0-64 0 0,1 0 88 0 0,-1 0-88 0 0,-1-1 88 0 0,0 1-88 0 0,-1-1 80 0 0,0 0-80 0 0,1 1 0 0 0,-2 0 64 0 0,0-1-64 0 0,0 0 0 0 0,0 0 0 0 0,0 0 64 0 0,0 0-64 0 0,0 0 0 0 0,0 0 104 0 0,0 0-24 0 0,0 1-8 0 0,0-1 0 0 0,0 0-72 0 0,0 0 0 0 0,0 0 72 0 0,0 0-72 0 0,0 0 0 0 0,0 0 0 0 0,0 0 0 0 0,0 0 0 0 0,0 0 0 0 0,0 0 0 0 0,0 0 0 0 0,0 0 0 0 0,-5 2 0 0 0,4-1 0 0 0,-1 1 0 0 0,1-1 0 0 0,-2 1 0 0 0,2 0 0 0 0,-1 0 0 0 0,0 0-64 0 0,-1 0 64 0 0,1-1 0 0 0,0 1 0 0 0,0 0 0 0 0,0 0 0 0 0,-1 0 0 0 0,1 1 0 0 0,-1 0 0 0 0,0 0 0 0 0,0 1 0 0 0,0 0 0 0 0,0 0 0 0 0,0 1 0 0 0,-1 0 0 0 0,1 1 0 0 0,0 0 0 0 0,-1 0 0 0 0,0 0 0 0 0,1 1 0 0 0,-1-1 0 0 0,0 0 0 0 0,0 1 0 0 0,0-1 0 0 0,0 1 0 0 0,-1-1 0 0 0,0 2 0 0 0,1-2 0 0 0,-1 0 64 0 0,1 0-64 0 0,1-1 64 0 0,-1 0-64 0 0,0 0 64 0 0,1-1-64 0 0,0 0 64 0 0,0-1-64 0 0,0 0 64 0 0,1-1-64 0 0,1 0 64 0 0,-1 0-64 0 0,1-1 64 0 0,0 0-64 0 0,1 0 0 0 0,-1-1 64 0 0,1 0-64 0 0,-1 0 0 0 0,1 0 0 0 0,0 0 0 0 0,0 0 0 0 0,1 0-96 0 0,0-1-32 0 0,-1 0-8 0 0,2-1-6208 0 0,0-1-1240 0 0</inkml:trace>
  <inkml:trace contextRef="#ctx0" brushRef="#br0" timeOffset="61">2056 2294 8287 2708 1105,'-1'-1'736'0'0,"1"1"-584"0"0,0 0-152 0 0,0 0 0 0 0,0-1 584 0 0,0 1 88 0 0,0-1 24 0 0,0 0 0 0 0,-1 1 80 0 0,1-2 24 0 0,-1 2 0 0 0,0-1 0 0 0,1 1-128 0 0,-1 0-32 0 0,1 0 0 0 0,-1 0 0 0 0,1 0-104 0 0,-1 0-24 0 0,1 0-8 0 0,0 0 0 0 0,0 0-128 0 0,0 0-24 0 0,0 0-8 0 0,0 0 0 0 0,0 1-168 0 0,1-1-32 0 0,-1 2-8 0 0,0-1 0 0 0,1 1-72 0 0,-1 1-64 0 0,1-1 96 0 0,-1 1-96 0 0,0 1 128 0 0,2-1-24 0 0,-2 2-8 0 0,1-1 0 0 0,-1 1-16 0 0,1 0-8 0 0,-1-2 0 0 0,1 1 0 0 0,-1 3 8 0 0,1-1 0 0 0,0 3 0 0 0,-1-1 0 0 0,1 1-80 0 0,-1-1 96 0 0,0 1-96 0 0,1-2 96 0 0,-1 2-96 0 0,0-2 96 0 0,0-1-96 0 0,-1 0 96 0 0,1 1-32 0 0,0 0 0 0 0,0-1 0 0 0,0-1 0 0 0,0-1-64 0 0,0 1 0 0 0,1-2 0 0 0,-1-1 0 0 0,0 0 0 0 0,1-1 0 0 0,-1 0-96 0 0,1-1 96 0 0,-1 0-656 0 0,0-1-72 0 0,0-1-8 0 0,0-1-7856 0 0</inkml:trace>
  <inkml:trace contextRef="#ctx0" brushRef="#br0" timeOffset="62">2038 2329 1839 2762 962,'-1'-4'80'0'0,"1"1"16"0"0,0 0-96 0 0,0 0 0 0 0,0 1 0 0 0,1 1 0 0 0,-1-1 560 0 0,2-1 88 0 0,-1-2 24 0 0,0-1 0 0 0,2-1 272 0 0,-1 1 56 0 0,0 1 16 0 0,0 0 0 0 0,1 1 232 0 0,-1 0 56 0 0,0 1 8 0 0,0 0 0 0 0,1 0-128 0 0,-1 0-32 0 0,1 1 0 0 0,0 0 0 0 0,0-1-512 0 0,-1 2-96 0 0,2 0-32 0 0,-1 0 0 0 0,-1 1-392 0 0,0 0-120 0 0,0 1 0 0 0,0 1 64 0 0,0 0-160 0 0,-1 0-32 0 0,0 3-8 0 0,0-1 0 0 0,-1 1-8 0 0,0 1 0 0 0,0 1 0 0 0,-2-2 0 0 0,2 2 144 0 0,-1-2 112 0 0,0 1-16 0 0,-1 0-8 0 0,1-1 8 0 0,-1 0 0 0 0,0 0 0 0 0,1 0 0 0 0,-1-1-96 0 0,0 1 0 0 0,0-1 0 0 0,0 1 64 0 0,-1-1-64 0 0,0 0 0 0 0,1 0 0 0 0,-1 0 0 0 0,1 0 0 0 0,-1-1 64 0 0,2 0-64 0 0,-2-1 0 0 0,2 1 64 0 0,0-2-64 0 0,-1 1 64 0 0,1 0-64 0 0,0-2 0 0 0,1 1 0 0 0,-1-1 0 0 0,1 0 0 0 0,0 0-160 0 0,0 0-80 0 0,1 0-16 0 0,-1-1-5096 0 0,2 0-1024 0 0</inkml:trace>
  <inkml:trace contextRef="#ctx0" brushRef="#br0" timeOffset="63">2124 2377 11975 2818 912,'-1'-1'528'0'0,"1"1"112"0"0,-1-1-512 0 0,1 1-128 0 0,0 0 0 0 0,0 0 0 0 0,1-1 456 0 0,-1 1 64 0 0,0 0 16 0 0,0-1 0 0 0,0 1 40 0 0,0 0 0 0 0,0 0 8 0 0,0 0 0 0 0,0 0-240 0 0,-2 6-56 0 0,2-3 0 0 0,-1 1-8 0 0,1 0-192 0 0,0 0-88 0 0,0 1 80 0 0,0 0-80 0 0,-1 1 0 0 0,0 0 0 0 0,1 0 0 0 0,-1-1 0 0 0,1 1 0 0 0,0-1 0 0 0,0 0 0 0 0,-1 0 0 0 0,1 0 96 0 0,0-1 16 0 0,0-1 8 0 0,0 1 0 0 0,1-2 40 0 0,-1 0 0 0 0,1 0 8 0 0,-1-1 0 0 0,2 0-96 0 0,-2 0-72 0 0,1-1 96 0 0,1 0-96 0 0,0 0 136 0 0,-1 0-24 0 0,2-1-8 0 0,-1 0 0 0 0,1 0 40 0 0,0 0 8 0 0,0 0 0 0 0,0 0 0 0 0,0-1 16 0 0,0 1 8 0 0,0 0 0 0 0,0 0 0 0 0,0-1-8 0 0,-1 2 0 0 0,0-1 0 0 0,1 0 0 0 0,-1 1-56 0 0,-1 0-16 0 0,1 0 0 0 0,-1-1 0 0 0,0 1-96 0 0,0 0 0 0 0,0 1 64 0 0,-1-1-64 0 0,1 0 0 0 0,-1 0 0 0 0,0 0 0 0 0,0 0 0 0 0,0 0 0 0 0,0 1 0 0 0,0-1 0 0 0,0 0 0 0 0,0-1 0 0 0,0 1-80 0 0,0 0 16 0 0,0 0 0 0 0,0 0-616 0 0,0 0-120 0 0,0 0-32 0 0,2-5-7512 0 0</inkml:trace>
  <inkml:trace contextRef="#ctx0" brushRef="#br0" timeOffset="64">2210 2408 4143 2691 891,'0'0'368'0'0,"0"0"-296"0"0,0 0-72 0 0,0 0 0 0 0,0 0 152 0 0,0 0 8 0 0,1 0 8 0 0,-1-1 0 0 0,1 1 168 0 0,-1 0 32 0 0,2 0 8 0 0,-2 0 0 0 0,0 0 384 0 0,0 0 72 0 0,4-2 24 0 0,-3 2 0 0 0,1 0 8 0 0,-1 0 0 0 0,1 0 0 0 0,-1 0 0 0 0,0 0-224 0 0,1 0-48 0 0,0 0-8 0 0,-1 0 0 0 0,1 0-56 0 0,0 0-16 0 0,1 0 0 0 0,-1 0 0 0 0,1-1-96 0 0,-1 1-32 0 0,1-2 0 0 0,0 1 0 0 0,0 1-176 0 0,0-2-40 0 0,-1 1-8 0 0,0 0 0 0 0,0 0-160 0 0,-1 0 72 0 0,1 0-72 0 0,-1 1 0 0 0,0-1 0 0 0,0 1 0 0 0,-1 0 0 0 0,0 0 0 0 0,0 0 0 0 0,0 0 0 0 0,0 0 0 0 0,-1 0 0 0 0,0 0 0 0 0,0 0 0 0 0,1 0 0 0 0,0 0 0 0 0,0 0 0 0 0,-6 0 0 0 0,4 1-120 0 0,0-1 40 0 0,0 0-328 0 0,0 0-64 0 0,0 0-8 0 0,0 0-8 0 0,-1 1-120 0 0,1 0-16 0 0,0-1-8 0 0,0 1 0 0 0,1-1 136 0 0,-1 1 24 0 0,0 0 8 0 0,0-1 0 0 0,0 2 296 0 0,1-2 56 0 0,0 1 16 0 0,-1-1 0 0 0,0 2 96 0 0,1-2 0 0 0,-1 1 0 0 0,1 0 0 0 0,0 0 0 0 0,-1 1 104 0 0,1-1-32 0 0,0 0-8 0 0,0 0 16 0 0,-1 0 0 0 0,1 0 0 0 0,0 0 0 0 0,1 0-8 0 0,-1 0 0 0 0,0 0 0 0 0,1 0 0 0 0,-1 0 32 0 0,1 0 8 0 0,-1 0 0 0 0,1 1 0 0 0,-1-1 96 0 0,0 1 16 0 0,0 0 8 0 0,0-1 0 0 0,1 1 72 0 0,-1 0 16 0 0,0 0 0 0 0,1 0 0 0 0,0-1-64 0 0,0 0 0 0 0,0 0-8 0 0,0 0 0 0 0,0-1-128 0 0,0 1-24 0 0,1-1-8 0 0,0 0 0 0 0,0 0-16 0 0,1-1 0 0 0,-1 1 0 0 0,0-1 0 0 0,1 0 88 0 0,0 0 24 0 0,1 1 0 0 0,-2-1 0 0 0,2 0 16 0 0,0 0 8 0 0,0 1 0 0 0,-1-1 0 0 0,0 0 48 0 0,0 1 0 0 0,1 0 8 0 0,-1 0 0 0 0,-1 0-104 0 0,2 0-32 0 0,-2 0 0 0 0,1 0 0 0 0,0 1-128 0 0,-1 0 80 0 0,1 0-80 0 0,-1-1 64 0 0,1 1-64 0 0,-1 0 0 0 0,0 0 0 0 0,0-1 64 0 0,0 2-64 0 0,-1-2 0 0 0,1 1 72 0 0,0 0-72 0 0,0 0 0 0 0,-1 0 72 0 0,1 0-72 0 0,0 0 0 0 0,-1 0 64 0 0,1 1-64 0 0,0 0 0 0 0,-1-1 0 0 0,0 2 64 0 0,0-1-64 0 0,0 1 0 0 0,-1 0 0 0 0,1 0 88 0 0,-1 0-88 0 0,0-1 80 0 0,0 1-80 0 0,-1-1 88 0 0,1 0-88 0 0,0 0 96 0 0,0 1-96 0 0,-2 0 0 0 0,2-1 0 0 0,-2 0 0 0 0,1 0 0 0 0,0 1 0 0 0,-1-1 0 0 0,0-1 0 0 0,1 1 0 0 0,-1 0 0 0 0,0 0 0 0 0,0-1 0 0 0,0 1 0 0 0,1-1 0 0 0,0 0 64 0 0,0-1-64 0 0,1 1 0 0 0,-1-1 96 0 0,0 0-32 0 0,1 0 0 0 0,0 0-64 0 0,0 0 0 0 0,1-1 0 0 0,-1 1 0 0 0,1 0 0 0 0,-1 0 0 0 0,1 0 0 0 0,-1 0 0 0 0,1 0-96 0 0,0-1-104 0 0,0 1-24 0 0,0-1 0 0 0,0 1 0 0 0,1-1-424 0 0,0 0-88 0 0,0 0-24 0 0,0-1-7160 0 0</inkml:trace>
  <inkml:trace contextRef="#ctx0" brushRef="#br0" timeOffset="65">2296 2417 11055 2615 840,'-3'4'488'0'0,"1"-1"104"0"0,0-1-472 0 0,1-1-120 0 0,0 0 0 0 0,1 1 0 0 0,0-1 240 0 0,-1 1 24 0 0,0 2 8 0 0,-1 0 0 0 0,1 2 0 0 0,0-1 0 0 0,1 0 0 0 0,0 0 0 0 0,0-1 168 0 0,0 0 32 0 0,1-1 8 0 0,1 0 0 0 0,-1-1 168 0 0,1 0 40 0 0,1-1 8 0 0,-1 0 0 0 0,1-1-264 0 0,-1 0-48 0 0,1 0-16 0 0,-1 0 0 0 0,2 0-88 0 0,-1-2-24 0 0,1 1 0 0 0,-1-1 0 0 0,0 1-72 0 0,0-1-24 0 0,0-1 0 0 0,-1 2 0 0 0,0-2-32 0 0,1 2-16 0 0,-2-1 0 0 0,1 0 0 0 0,-2 0-112 0 0,2 0-64 0 0,-2 0 64 0 0,0 0-104 0 0,0 1 104 0 0,0-2 0 0 0,0 0 0 0 0,-1 1 0 0 0,0-2 0 0 0,1 1 64 0 0,-1 1-64 0 0,0-1 80 0 0,0 0-16 0 0,-1-1-64 0 0,0 0 96 0 0,1 2-32 0 0,-1-1-64 0 0,0 1 0 0 0,-1 0 0 0 0,2 1 0 0 0,-2 0 0 0 0,1 0 0 0 0,-1 1-80 0 0,1-1 80 0 0,-2 1 0 0 0,1 1 0 0 0,0-1 0 0 0,-1 1 0 0 0,1-1-96 0 0,0 1-56 0 0,0 0-8 0 0,1-1 0 0 0,0 1-480 0 0,1-1-104 0 0,1 0-24 0 0,0 0-7360 0 0</inkml:trace>
  <inkml:trace contextRef="#ctx0" brushRef="#br0" timeOffset="66">1551 1956 1839 2715 1769,'0'-1'160'0'0,"0"1"-160"0"0,0 0 0 0 0,0-1 0 0 0,0 0 416 0 0,0 1 56 0 0,0 0 8 0 0,0-2 0 0 0,0 1 400 0 0,-1-1 80 0 0,1 1 24 0 0,-1 0 0 0 0,0 1-16 0 0,1-1 0 0 0,-1 0 0 0 0,1 1 0 0 0,-1 0-192 0 0,1 0-40 0 0,-1-1 0 0 0,1 1-8 0 0,0 1-288 0 0,0-1-56 0 0,0 2-16 0 0,0-2 0 0 0,0 0-272 0 0,0 0-96 0 0,0 0 0 0 0,0 0 72 0 0,0 0-72 0 0,3 6 0 0 0,-1-3 0 0 0,-1 0-88 0 0,1 0 88 0 0,0 1 0 0 0,0 0 0 0 0,0 1 0 0 0,-1-1 168 0 0,1 1 0 0 0,0 1 0 0 0,-1-2 0 0 0,0 1 56 0 0,1-1 0 0 0,0 1 8 0 0,0 0 0 0 0,0-2-136 0 0,-1 1-24 0 0,1-1-8 0 0,0 0 0 0 0,-1 1-64 0 0,1-1 0 0 0,0-2 0 0 0,-1 2 0 0 0,2-1 0 0 0,-2 0 0 0 0,0-1 72 0 0,1 0-72 0 0,-1 0 128 0 0,0-1 0 0 0,1 1-8 0 0,-1-1 0 0 0,0-1 40 0 0,-1 0 16 0 0,1 1 0 0 0,-1-2 0 0 0,2 1 104 0 0,-2-2 16 0 0,1 2 8 0 0,-1-2 0 0 0,1 0-64 0 0,-1-2-16 0 0,0-1 0 0 0,1 0 0 0 0,-1 1-72 0 0,0 0-24 0 0,1-1 0 0 0,0 0 0 0 0,0 0-8 0 0,0 0-8 0 0,0 1 0 0 0,1 0 0 0 0,-1 0-40 0 0,0 1-8 0 0,0 0 0 0 0,0 1 0 0 0,0 0-64 0 0,-1 0 64 0 0,1 0-64 0 0,-1 1 64 0 0,0-1-64 0 0,0 2 0 0 0,1-1 0 0 0,-1 1 0 0 0,0-1 0 0 0,0 1 0 0 0,0 0 64 0 0,0 0-64 0 0,0-1 0 0 0,0 1 0 0 0,0 0 0 0 0,0 0 0 0 0,0 0 0 0 0,0 1 0 0 0,0-1-80 0 0,0 0 80 0 0,0 1-544 0 0,1-1-64 0 0,0 0-16 0 0,0 1-7824 0 0</inkml:trace>
  <inkml:trace contextRef="#ctx0" brushRef="#br0" timeOffset="67">1660 1989 4143 2666 1701,'0'0'368'0'0,"0"0"-296"0"0,0 0-72 0 0,0 0 0 0 0,0 0 640 0 0,0 0 104 0 0,-1 0 24 0 0,1 0 8 0 0,0 0-104 0 0,0 0-32 0 0,0 0 0 0 0,0 0 0 0 0,0 0-160 0 0,0 0-40 0 0,0 0-8 0 0,0 0 0 0 0,5 0 112 0 0,-3 0 32 0 0,0 0 0 0 0,-1 0 0 0 0,1 0-96 0 0,0 0-24 0 0,-1-1 0 0 0,1 0 0 0 0,-1 1-216 0 0,0 0-48 0 0,0 0 0 0 0,1 0-8 0 0,-1 0 8 0 0,0-1 0 0 0,0 1 0 0 0,0 0 0 0 0,0-1 8 0 0,0 1 8 0 0,-1-1 0 0 0,1 1 0 0 0,-1 0-120 0 0,0 0-24 0 0,0 0-64 0 0,0 0 96 0 0,0 0-96 0 0,0 0 0 0 0,0 0 0 0 0,0 0 0 0 0,0 0-64 0 0,0 0 64 0 0,0 0 0 0 0,0 0 0 0 0,0 0-152 0 0,-5 0 24 0 0,5 0 8 0 0,-1 0 0 0 0,1 0 0 0 0,-1 0 0 0 0,0 0 0 0 0,1 0 0 0 0,-1 0 0 0 0,1 0 0 0 0,-1 0 0 0 0,1 0 0 0 0,0 0-120 0 0,-1 0-24 0 0,0 0-8 0 0,-1 0 0 0 0,1 0-112 0 0,0 1-16 0 0,-1 0-8 0 0,0-1 0 0 0,1 1-56 0 0,-2-1-16 0 0,2 2 0 0 0,-2-2 0 0 0,2 1 248 0 0,-1 0 40 0 0,0 1 16 0 0,1-2 0 0 0,-1 2 88 0 0,0-1 24 0 0,1-1 0 0 0,-1 2 0 0 0,1-2 64 0 0,0 1 0 0 0,1 0 0 0 0,-1 0 0 0 0,1 0 0 0 0,-1-1 0 0 0,1 0 0 0 0,-1 1 0 0 0,2 0 0 0 0,-1-1 0 0 0,0 0 0 0 0,1 1 0 0 0,-1 0 0 0 0,0-1 0 0 0,1 1 0 0 0,-1-1 0 0 0,1 1 64 0 0,-1-1 0 0 0,0 1 0 0 0,0-1 0 0 0,1 0 104 0 0,0 0 24 0 0,0 1 8 0 0,0-1 0 0 0,0 0-8 0 0,0 0-8 0 0,1 0 0 0 0,-1 1 0 0 0,1-1 40 0 0,0 1 16 0 0,0-1 0 0 0,1 0 0 0 0,-1 0 24 0 0,0 0 8 0 0,0 0 0 0 0,0 0 0 0 0,0 0-88 0 0,0 0-24 0 0,0 1 0 0 0,-1 0 0 0 0,0 0-160 0 0,1 0 64 0 0,-2 0-64 0 0,1 0 0 0 0,-1 1 0 0 0,1 0 0 0 0,-1 0 0 0 0,0 0 64 0 0,0 0 24 0 0,-1 0 8 0 0,1 0 0 0 0,-1 1 0 0 0,1-1 16 0 0,-2 0 8 0 0,1 0 0 0 0,0-1 0 0 0,0 1-16 0 0,-1 0 0 0 0,1 0 0 0 0,-1 0 0 0 0,0 0 24 0 0,0-1 8 0 0,0 1 0 0 0,0-1 0 0 0,-1 1-32 0 0,2-1-8 0 0,-1 0 0 0 0,0 0 0 0 0,1 0-96 0 0,-1 1 64 0 0,1-2-64 0 0,0 1 0 0 0,0 0 0 0 0,0 0 0 0 0,1 0 0 0 0,-1-1 0 0 0,0 1-64 0 0,1-1-16 0 0,0 0 0 0 0,0 0 0 0 0,0-1-440 0 0,1 0-88 0 0,0 1-24 0 0,0-2-3792 0 0,0 1-760 0 0</inkml:trace>
  <inkml:trace contextRef="#ctx0" brushRef="#br0" timeOffset="68">1733 2004 6911 2566 1733,'-3'3'304'0'0,"0"-1"64"0"0,2 1-296 0 0,0-2-72 0 0,0 0 0 0 0,1 0 0 0 0,0 0 408 0 0,-1 1 64 0 0,0 2 8 0 0,-1 1 8 0 0,1 1-376 0 0,0-1-112 0 0,0 0 0 0 0,0-1 64 0 0,1 0 440 0 0,0 0 88 0 0,0-1 16 0 0,1-2 8 0 0,-1 1 296 0 0,2 0 56 0 0,0-1 16 0 0,0-1 0 0 0,0 1-376 0 0,1-1-64 0 0,0-1-24 0 0,0 1 0 0 0,1-2-232 0 0,-1 1-56 0 0,1-1-8 0 0,-1-1 0 0 0,1 0 0 0 0,-1 0-8 0 0,0 0 0 0 0,0 0 0 0 0,-1 0-32 0 0,1 0-8 0 0,-2 0 0 0 0,0 0 0 0 0,-1 0-96 0 0,-1 0-16 0 0,1 1-64 0 0,-2-1 96 0 0,0 1-96 0 0,0 1 88 0 0,-1-2-88 0 0,0 2 80 0 0,-1-1-80 0 0,0 2 0 0 0,0-2 0 0 0,0 2 0 0 0,1-1 0 0 0,0 1 0 0 0,0-1 0 0 0,-1 1 0 0 0,2-1 0 0 0,-1 1 0 0 0,1 0 0 0 0,0 0 0 0 0,1 0-344 0 0,0-1-32 0 0,1 1-8 0 0,0 0-4968 0 0,0 0-1000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43.508"/>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768 1192 1375 2708 3316,'0'0'128'0'0,"0"0"-128"0"0,-1-1 0 0 0,1 1 0 0 0,0 0 376 0 0,0-1 48 0 0,0 0 16 0 0,0 0 0 0 0,-1-1 208 0 0,0 1 48 0 0,1-1 8 0 0,0 0 0 0 0,0 1 152 0 0,1 0 32 0 0,0-1 8 0 0,-1 2 0 0 0,1-1 0 0 0,0 0 0 0 0,0 0 0 0 0,1 1 0 0 0,0 0-104 0 0,-1 0-24 0 0,2 0 0 0 0,-1 1 0 0 0,1 0-160 0 0,0 0-40 0 0,0 1-8 0 0,2-1 0 0 0,1 2-80 0 0,0-1-8 0 0,2 1-8 0 0,1-1 0 0 0,0 0-112 0 0,0 0-32 0 0,0 0 0 0 0,2-1 0 0 0,1 2-72 0 0,0 0-24 0 0,-2-1 0 0 0,2 2 0 0 0,2 0-96 0 0,0 1-32 0 0,-1 0 0 0 0,0 0 0 0 0,1 0-32 0 0,-1 1-64 0 0,0-2 88 0 0,0 2-88 0 0,-1-1 80 0 0,-1 0-80 0 0,0-1 64 0 0,-1 0-64 0 0,-2-1 64 0 0,-1-1-64 0 0,0 2 64 0 0,-1-1-64 0 0,0 0 0 0 0,-1-2 0 0 0,-2 0 0 0 0,1 0 0 0 0,0 0 0 0 0,0-2 0 0 0,-1 1 72 0 0,0-1-72 0 0,0 0 96 0 0,-1 0-24 0 0,1 0 0 0 0,0-1 0 0 0,0 0-72 0 0,0 0 96 0 0,-1 1-96 0 0,0-1 96 0 0,0 1-96 0 0,-2-1 0 0 0,1 1 0 0 0,-1 0 64 0 0,0 0-64 0 0,-1 0 0 0 0,0 0 0 0 0,-1 0 0 0 0,1 1 0 0 0,-1 0 0 0 0,-2 0 0 0 0,0 1 0 0 0,-1 0 0 0 0,0 0 0 0 0,1 1 0 0 0,-1 1 0 0 0,3-2 0 0 0,-1 2 0 0 0,1-1 0 0 0,1 0 0 0 0,1 1 0 0 0,0-1 0 0 0,1 0 0 0 0,1 0 0 0 0,-1-1-64 0 0,2 0 64 0 0,1 0 0 0 0,-1 0 0 0 0,1-1 0 0 0,0 0 0 0 0,2 0 0 0 0,-1-1 0 0 0,1 1 0 0 0,-1-2 0 0 0,0 1 0 0 0,0-1 0 0 0,-1 1 0 0 0,-2 0 0 0 0,1 0 0 0 0,-2 0 0 0 0,-1 1 0 0 0,0-1 0 0 0,0 2 0 0 0,0-1 0 0 0,-2 0 0 0 0,0 1 0 0 0,0 0 0 0 0,-1 0 0 0 0,0 1 0 0 0,0 0 0 0 0,0 1 0 0 0,1-1 0 0 0,0 1 0 0 0,1 0 0 0 0,1-1 0 0 0,0 0 64 0 0,1 0-64 0 0,1-1 0 0 0,-1 0 72 0 0,2 0-72 0 0,0-1 0 0 0,0-1 0 0 0,1 0 0 0 0,0-1 0 0 0,-1 0 0 0 0,1 1 72 0 0,0-2-72 0 0,-2 0 0 0 0,1 1 64 0 0,-1-1-64 0 0,-1 0 0 0 0,0 1 0 0 0,-2 0 0 0 0,0 0 0 0 0,0 0 0 0 0,-1 1 0 0 0,-1-1 0 0 0,-1 1 0 0 0,0 0 0 0 0,2 0 0 0 0,-2 1-192 0 0,2 0-64 0 0,0-1-8 0 0,0 1-9176 0 0</inkml:trace>
  <inkml:trace contextRef="#ctx0" brushRef="#br0" timeOffset="1">724 1201 6911 2748 3318,'0'-1'608'0'0,"0"0"-480"0"0,-1 1-128 0 0,1 0 0 0 0,0 0 632 0 0,-1 0 104 0 0,1 0 16 0 0,-2-1 8 0 0,0 1 264 0 0,0 1 48 0 0,-1 2 16 0 0,-1 0 0 0 0,1 1-376 0 0,-2 2-72 0 0,1 1-8 0 0,-1 0-8 0 0,0 2-192 0 0,-1 1-40 0 0,0 1-8 0 0,-1 0 0 0 0,0 2 0 0 0,-1 0-8 0 0,1 0 0 0 0,-2 0 0 0 0,0-1 8 0 0,3-1 8 0 0,0-2 0 0 0,-1 1 0 0 0,0 2-136 0 0,-1 2-32 0 0,-1 1-8 0 0,0 0 0 0 0,1 0-88 0 0,0-2-24 0 0,1-1 0 0 0,1-2 0 0 0,1 0-8 0 0,1-2-8 0 0,1-1 0 0 0,0-1 0 0 0,2-1-24 0 0,-1 0-64 0 0,1-1 96 0 0,1-2-32 0 0,0 0-64 0 0,0-1 0 0 0,0 0 72 0 0,1-2-72 0 0,0 1 0 0 0,0-3 0 0 0,0 1 0 0 0,0-2 64 0 0,1 0-64 0 0,-1-1 0 0 0,-1 1 0 0 0,0-2 0 0 0,0 2 0 0 0,-1-1-128 0 0,0 1 16 0 0,-1 0 8 0 0,1 3-48 0 0,-2-1-8 0 0,2 2 0 0 0,-2 1 0 0 0,0 0 64 0 0,-1 1 16 0 0,0 1 0 0 0,0 0 0 0 0,0 0 80 0 0,0 1-80 0 0,2-1 80 0 0,-1 2-80 0 0,1-2 80 0 0,0 1 0 0 0,1-1 0 0 0,0-1 0 0 0,1 1 0 0 0,1-2 0 0 0,0 1 0 0 0,1-1 0 25-18,0 0 0-25 18,1-1 0 0 0,1 0 0 0 0,-1-2 0 0 0,1 1 0 0 0,0-1 0 0 0,0-1 0 0 0,0 0 0 0 0,-1 0 0 0 0,0 0 0 0 0,0 0 0 0 0,-2 0 0 0 0,-1 0 0 0 0,0 1 0 0 0,0-1 0 0 0,-2 1 0 0 0,0 0 0 25-20,0 0 0-25 20,-1 1 0 0 0,0 0 0 0 0,-1 0 0 0 0,0 1 0 0 0,0 0 0 0 0,1 1 64 0 0,0 0-64 0 0,0 0 64 0 0,0 0-64 0 0,1 1 64 0 0,0-1-64 0 0,1 1 0 0 0,0 0 64 0 0,0-1-64 0 0,1 1 0 0 0,0 1 0 0 0,1-2 0 0 0,1 0 0 0 0,0 1-408 0 0,1-1-88 0 0,1 0-16 0 0,1-1-8152 0 0</inkml:trace>
  <inkml:trace contextRef="#ctx0" brushRef="#br0" timeOffset="2">788 1191 3223 2687 3348,'0'-2'288'0'0,"0"1"-288"0"0,0-1 0 0 0,0 2 0 0 0,1-1 384 0 0,-1 1 16 0 0,0 0 8 0 0,1-2 0 0 0,0 1 672 0 0,0-1 136 0 0,-1 1 24 0 0,0-1 8 0 0,1 2 72 0 0,-2 0 24 0 0,1 2 0 0 0,-1-1 0 0 0,1 2-392 0 0,-2-1-80 0 0,1 2-8 0 0,0 1-8 0 0,0 0-296 0 0,0-1-56 0 0,0 1-16 0 0,1 1 0 0 0,-1 2-160 0 0,1 1-32 0 0,-1 3-8 0 0,1 0 0 0 0,-1 2-32 0 0,1 0 0 0 0,0 0-8 0 0,-1 0 0 0 0,0-2-72 0 0,1 1-16 0 0,0 2 0 0 0,-1-1 0 0 0,1-1-16 0 0,0 1-8 0 0,-1 0 0 0 0,1 0 0 0 0,-1 1 24 0 0,0-1 8 0 0,0-1 0 0 0,1-1 0 0 0,-1-2-88 0 0,0 1-16 0 0,1-1-64 0 0,-1-2 96 0 0,0-1-16 0 0,1 1-8 0 0,0-1 0 0 0,0 1 0 0 0,0-2 8 0 0,0 1 0 0 0,0-3 0 0 0,0 0 0 0 0,0-1-80 0 0,0-1 80 0 0,1 0-80 0 0,0-2 80 0 0,-1 0-80 0 0,1-2 0 0 0,0 0 0 0 0,0-1 0 0 0,1 0 0 0 0,-1-1 64 0 0,0-1-64 0 0,0 0 0 0 0,0 1 0 0 0,-1 0 0 0 0,0-1 0 0 0,-1 2 0 0 0,-1-1 0 0 0,0 1-136 0 0,-1 2 32 0 0,-1 1 8 0 0,2 1-8 0 0,-3 0 0 0 0,1 2 0 0 0,-2 1 0 0 0,0 1 104 0 0,1 1-96 0 0,0 0 96 0 0,0 1-96 0 0,1 0 96 0 0,1-1 0 0 0,1 0 0 0 0,0-1 0 0 0,2 1 0 0 0,0-2 0 0 0,1 0 0 0 0,0-1 0 0 0,2 0 0 0 0,0-1 0 0 0,-1 0 0 0 0,2 0 0 0 0,-1-2 0 0 0,1-1 0 0 0,0 0 0 0 0,0 0 0 0 0,0-1 0 0 0,0-1 0 26-18,0 2 0-26 18,-1-2 0 0 0,0 0 0 27-18,-1-1 0-27 18,1 2 0 0 0,-2 0 0 0 0,0-1 0 0 0,0 0 0 0 0,-2 2 0 0 0,0-1 0 0 0,0 2 0 25-18,-2-1 0-25 18,1 1 0 0 0,-2 0 0 0 0,0 1 0 0 0,0 0 0 0 0,0 1 96 0 0,-1-1-96 0 0,0 2 144 0 0,1 0-24 0 0,0-1-8 0 0,1 2 0 0 0,0-2-112 0 0,0 1 88 0 0,1 0-88 0 0,0 0 80 25-18,1 0-80-25 18,0 1 0 0 0,1-1 0 0 0,0 0 0 0 0,1 1 0 0 0,1-2 0 0 0,0-1-88 0 0,2-1 88 0 0,0 0-440 0 0,1 0-40 0 0,1 0-16 0 0,2-1-9272 0 0</inkml:trace>
  <inkml:trace contextRef="#ctx0" brushRef="#br0" timeOffset="3">1151 1325 2759 2545 3441,'0'0'248'0'0,"0"0"-248"0"0,0-1 0 0 0,0 1 0 0 0,0-1 0 0 0,0 1-80 0 0,0 0 0 0 0,-1-2 0 0 0,1 0 584 0 0,-1 0 112 0 0,1 1 24 0 0,-2-1 8 0 0,1 2-216 0 0,-1-2-48 0 0,0 2 0 0 0,0 0-8 0 0,-1 0-136 0 0,0 0-24 0 0,0 0-8 0 0,0 1 0 0 0,0 0-72 0 0,0-1-8 0 0,0 0-8 0 0,0 1 0 0 0,0-1 104 0 0,1 0 16 0 0,-1 1 8 0 0,1 0 0 0 0,0-1 56 0 0,0 1 16 0 0,0 1 0 0 0,1 0 0 0 0,0-1 16 0 0,0 1 8 0 0,1 0 0 0 0,0 0 0 0 0,1 1 72 0 0,-1 0 8 0 0,1 0 8 0 0,1-1 0 0 0,0 1-48 0 0,1 0-16 0 0,0-1 0 0 0,1 0 0 0 0,0 0 32 0 0,1-1 8 0 0,0-1 0 0 0,0 0 0 0 0,2-1-88 0 0,-1 0-8 0 0,0-1-8 0 0,1-1 0 0 0,-1 0-80 0 0,-1-1-24 0 0,1 0 0 0 0,-1 0 0 0 0,-1 1-72 0 0,-1-1-8 0 0,0 0-8 0 0,-2 1 0 0 0,0-1-112 0 0,-1 0 0 0 0,0 1 64 0 0,-1-1-64 0 0,-1 2 0 0 0,0-1 0 0 0,-1 0 0 0 0,-1 1-80 0 0,0 0 8 0 0,0 0 0 0 0,-2 1 0 0 0,1 0 0 0 0,0 1-88 0 0,0 0-8 0 0,0 0-8 0 0,1 1 0 0 0,-1 0 96 0 0,0 0 80 0 0,0 1-104 0 0,0 1 40 0 0,1-1 64 0 0,-1 1 0 0 0,1 0 0 0 0,1 0 0 0 0,0 0 0 0 0,0 0 96 0 0,2 0 0 0 0,-1 0-8 0 0,2 1 40 0 0,0-1 16 0 0,0 0 0 0 0,1 1 0 0 0,1-1 32 0 0,0-1 8 0 0,2 1 0 0 0,-2 0 0 0 0,2-2 72 0 0,-1 0 24 0 0,0 0 0 0 0,1 0 0 0 0,0-1-72 0 0,1-1-16 0 0,1 0 0 0 0,0-1 0 0 0,-1 0-88 0 0,1-1-16 0 0,-1 0-8 0 0,0 0 0 0 0,0 0-80 0 0,-1 0 80 0 0,0-1-80 0 0,-1 0 80 0 0,-1 1-80 0 0,-1 0 0 0 0,0-1 0 0 0,-1 0 0 0 0,-1 1 64 0 0,0 0-64 0 0,-1 0 64 0 0,0 1-64 0 0,-1 0 0 0 0,-1 1 0 0 0,1 0 0 0 0,-1 1 0 0 0,0 0-80 0 0,0 1-32 0 0,0 1-8 0 0,0-1 0 0 0,0 2 48 0 0,1-1 8 0 0,0 1 0 0 0,0-1 0 0 0,0 1-8 0 0,2 0 0 0 0,0-1 0 0 0,-1 0 0 0 0,2 1-344 0 0,-1-1-72 0 0,2 1-16 0 0,0-1-7368 0 0</inkml:trace>
  <inkml:trace contextRef="#ctx0" brushRef="#br0" timeOffset="4">1133 1356 3223 2427 3255,'0'-1'288'0'0,"-1"1"-288"0"0,1 0 0 0 0,0 1 0 0 0,0 0 584 0 0,-1-1 64 0 0,1 1 16 0 0,-2 1 0 0 0,0 0 136 0 0,0 2 24 0 0,-1 2 8 0 0,0 0 0 0 0,1 2-72 0 0,-1 0-16 0 0,0 3 0 0 0,0 0 0 0 0,-1 2-32 0 0,1 0-8 0 0,-1 0 0 0 0,1 1 0 0 0,-1 1-104 0 0,0-1-24 0 0,-1 1-8 0 0,2 0 0 0 0,-2-2-88 0 0,0 3-8 0 0,0 1-8 0 0,0 0 0 0 0,0-1-128 0 0,0 0-24 0 0,1-3-8 0 0,0 1 0 0 0,0 0-88 0 0,0-1-24 0 0,1-2 0 0 0,1-1 0 0 0,0 1-32 0 0,-1-1 0 0 0,1 0-8 0 0,0-1 0 0 0,0 0-32 0 0,0-1-8 0 0,0-1 0 0 0,0 0 0 0 0,0-1 8 0 0,0 1 0 0 0,0-2 0 0 0,0 0 0 0 0,0-1-24 0 0,0 0-8 0 0,-1 0 0 0 0,2-2 0 0 0,0 1-24 0 0,-1-1 0 0 0,1-1 0 0 0,0 0 0 0 0,0-1-64 0 0,1 0 0 0 0,-1 0 72 0 0,1-1-72 0 0,-1 1 0 0 0,1-1 0 0 0,0 0 0 0 0,-1 0 64 0 0,1 0-64 0 0,0 0 0 0 0,0 0-64 0 0,-1 0 64 0 0,1 1-224 0 0,0-1-8 0 0,0 1 0 0 0,1 0 0 0 0,-1 1-816 0 0,0-1-160 0 0</inkml:trace>
  <inkml:trace contextRef="#ctx0" brushRef="#br0" timeOffset="5">1036 1799 4143 2875 3302,'0'-3'368'0'0,"-1"2"-296"0"0,1 0-72 0 0,-1 0 0 0 0,1 0 448 0 0,-1 1 64 0 0,0 0 24 0 0,0 0 0 0 0,-2-2 376 0 0,-1 2 80 0 0,-1 0 8 0 0,1 0 8 0 0,-1 2-312 0 0,1-1-64 0 0,0 1-16 0 0,1 1 0 0 0,-1 0-112 0 0,1 1-24 0 0,0 0-8 0 0,1 0 0 0 0,0 1-112 0 0,1-1-16 0 0,1 0-8 0 0,0 0 0 0 0,0 0-48 0 0,1-1-16 0 0,-1-1 0 0 0,2 0 0 0 0,0 1 40 0 0,0-1 8 0 0,2-1 0 0 0,-1-1 0 0 0,2 1-48 0 0,-1-2-8 0 0,2 1 0 0 0,0-2 0 0 0,0 0-96 0 0,-1-2-16 0 0,0 1-8 0 0,0 0 0 0 0,-2-1-72 0 0,0 1-8 0 0,-1-1-64 0 0,-1 1 96 0 0,0-1-96 0 0,-2 1 0 0 0,-1 0 64 0 0,0 0-64 0 0,-1 1 0 0 0,-1 0 0 0 0,0 1 0 0 0,-1 0 0 0 0,-1 1 0 0 0,1 0 0 0 0,-1 1 0 0 0,-1 1 0 0 0,1 1 96 0 0,1 0-32 0 0,-1 1-64 0 0,0-1 96 0 0,1 2 0 0 0,2 0 0 0 0,-1-1 0 0 0,1 1 0 0 0,1-2-32 0 0,0 0 0 0 0,1 2-64 0 0,0-2 96 0 0,1 1-32 0 0,1 0-64 0 0,0-1 88 0 0,2 1-88 0 0,0-2 120 0 0,0 0-32 0 0,2 0-8 0 0,0-1 0 0 0,1-1 48 0 0,0 0 16 0 0,0-1 0 0 0,1-1 0 0 0,-1 0-72 0 0,0-1-8 0 0,-1 0-64 0 0,0-1 96 0 0,-1 1-96 0 0,0-1 0 0 0,0 0 64 0 0,-2-1-64 0 0,0 0 0 0 0,-1 0 0 0 0,0 0 0 0 0,-2 0 0 0 0,1 1 0 0 0,-2 0 64 0 0,0-1-64 0 0,0 1 0 0 0,-2 1 64 0 0,1-1-64 0 0,-1 1 0 0 0,1 2 72 0 0,-2-1-72 0 0,1 2 0 0 0,0 0 0 0 0,-1 1 64 0 0,1 1-64 0 0,0 0 0 0 0,-1 0 0 0 0,2 1 0 0 0,0-1 0 0 0,0 0 0 0 0,2 0 0 0 0,0-1 0 0 0,1 1 0 0 0,0-1-72 0 0,1 1 72 0 0,0-2-104 0 0,2 1-480 0 0,0-1-96 0 0,1-1-24 0 0,0 0-5016 0 0,1 0-1000 0 0</inkml:trace>
  <inkml:trace contextRef="#ctx0" brushRef="#br0" timeOffset="6">1174 1374 919 2544 3465,'0'-3'80'0'0,"1"1"-80"0"0,-1 1 0 0 0,0-1 0 0 0,0 2 464 0 0,0-1 80 0 0,0 1 8 0 0,0-1 8 0 0,0-1 264 0 0,1 0 48 0 0,-1 0 16 0 0,-1 2 0 0 0,1-1-48 0 0,0 1-8 0 0,0 1 0 0 0,-1-1 0 0 0,1 3-344 0 0,0-1-72 0 0,0 1-8 0 0,0-1-8 0 0,1 1-16 0 0,-1 0-8 0 0,2 1 0 0 0,0 0 0 0 0,-1 1 24 0 0,2 0 8 0 0,-1 1 0 0 0,2 1 0 0 0,-1 1 72 0 0,0 0 8 0 0,0 1 8 0 0,0 1 0 0 0,1 0-48 0 0,-2 1-16 0 0,1 0 0 0 0,0 1 0 0 0,-1 1-16 0 0,0 1-8 0 0,1 1 0 0 0,-1 0 0 0 0,1 1-88 0 0,-1 1-8 0 0,2 0-8 0 0,0-1 0 0 0,0 0-72 0 0,0-1-8 0 0,1-2-8 0 0,-1-1 0 0 0,0-2-56 0 0,0 0-16 0 0,0 0 0 0 0,1 0 0 0 0,-1-1-48 0 0,0 0 0 0 0,1-1-8 0 0,-1 0 0 0 0,0 0 8 0 0,-1-2 8 0 0,1 1 0 0 0,0-2 0 0 0,-1 0 0 0 0,0-1 0 0 0,-1 0 0 0 0,1-1 0 0 0,-1-1-32 0 0,0 0-8 0 0,0 0 0 0 0,-1-1 0 0 0,0 0-64 0 0,0-1 0 0 0,-1 0 72 0 0,0 0-72 0 0,0 0 0 0 0,0-1 0 0 0,-1 0 0 0 0,0-1 64 0 0,-1 0-64 0 0,1 0 0 0 0,-1-1 64 0 0,0 0-64 0 0,-1 0 0 0 0,0 1 0 0 0,1 0 0 0 0,-2 2 0 0 0,1-1 0 0 0,-2 2 0 0 0,1 0 0 0 0,-1 1 0 0 0,1 1 0 0 0,-1 0 0 0 0,0 1 0 0 0,1 0 0 0 0,1-1 0 0 0,1 1 0 0 0,0 0 0 0 0,1-1 0 0 0,1 1 0 0 0,0-2 0 0 0,0 1 0 0 0,1 0 0 0 0,1-1 0 0 0,0 0 0 0 0,1-1 0 0 0,0 0-64 0 0,1-1 64 0 0,0 0 0 0 0,0 0 0 0 0,0-2 0 0 0,0 1 0 0 0,0-2 0 0 0,1 0 0 0 0,-1 0 0 0 0,0-1 0 0 0,-2 0 0 0 0,1 1 0 0 0,-2 0-64 0 0,0 0 64 0 0,0 1 0 0 0,-2 0 0 0 0,1 1 0 0 0,-1 0 0 0 0,-1 1 0 0 0,0 0 0 0 0,0 0 0 0 0,-1 0 0 0 0,1 1 0 0 0,0 0 0 0 0,0 0 0 0 0,1 0 0 0 0,1 1 0 0 0,-1-1 0 0 0,1 0 0 0 0,1 0 0 0 0,-1 0 0 0 0,2-1 0 0 0,-1 1 0 0 0,1 0 0 0 0,1-2 0 0 0,0 0 0 0 0,0 1 0 0 0,0-1 0 0 0,1-1 0 0 0,-2 2 0 0 0,1-1-96 0 0,-1-1-136 0 0,-1 2-32 0 0,0-1-8 0 0,-1-1 0 0 0,1 1-528 0 0,-1 0-96 0 0,0 0-32 0 0,0-2-7408 0 0</inkml:trace>
  <inkml:trace contextRef="#ctx0" brushRef="#br0" timeOffset="7">1224 1359 919 2476 3527,'-2'-1'80'0'0,"1"0"-80"0"0,1-1 0 0 0,-1 1 0 0 0,1 1 624 0 0,0-1 112 0 0,0 1 16 0 0,-1-1 8 0 0,0-1 360 0 0,1 0 64 0 0,0-1 24 0 0,0 1 0 0 0,1 1-48 0 0,0 0-8 0 0,0 0 0 0 0,0 1 0 0 0,1 0-336 0 0,0 0-72 0 0,1 1-8 0 0,0 1-8 0 0,1 1-240 0 0,1 0-40 0 0,-1 0-16 0 0,0 0 0 0 0,2 3-80 0 0,1 1-24 0 0,2-1 0 0 0,-1 2 0 0 0,3 1-72 0 0,0 1-24 0 0,1 1 0 0 0,1 1 0 0 0,0 0-72 0 0,1 1-8 0 0,0 1-8 0 0,-1 0 0 0 0,1 0-64 0 0,-3-1-16 0 0,1-2 0 0 0,0 0 0 0 0,3 1-64 0 0,2 1 0 0 0,-1-1 0 0 0,2-1 0 0 0,-1 1 208 0 0,0-1 0 0 0,0 0 0 0 0,-3-1 0 0 0,-1-1-32 0 0,-2-1-8 0 0,0 0 0 0 0,-2 0 0 0 0,-1-1-168 0 0,0 0 0 0 0,-2 0 0 0 0,-1-2 0 0 0,0 1 80 0 0,0-1-16 0 0,-1 0-64 0 0,1 0 96 0 0,-1 0 0 0 0,-1-2-8 0 0,0 0 0 0 0,0-1 0 0 0,-1 0-24 0 0,0 1 0 0 0,-1-2 0 0 0,1 0 0 0 0,-1 0 24 0 0,0 0 0 0 0,0 0 0 0 0,0 0 0 0 0,0 0-16 0 0,1-1 0 0 0,-1 1 0 0 0,0-1 0 0 0,0 1-72 0 0,1-1 0 0 0,-1 1 72 0 0,-1-1-72 0 0,1 0 0 0 0,0 0 0 0 0,0 0 0 0 0,0 1 0 0 0,-1-1 0 0 0,1 0 0 0 0,-1 0 0 0 0,1 0 0 0 0,-1-1 0 0 0,1 1 0 0 0,0 0 0 0 0,-1 0 0 0 0,1-1 0 0 0,-1 1 0 0 0,1-1 0 0 0,-1 1 0 0 0,0-1 0 0 0,0-1 0 0 0,0 1 0 0 0,0 0 0 0 0,-1-1 0 0 0,1 1 0 0 0,-1-1 0 0 0,-1 0 0 0 0,1 1 0 0 0,-1 0 0 0 0,-1 1 0 0 0,-1 0 0 0 0,-1 1 0 0 0,0 1 0 0 0,0 0 0 0 0,-1 1 0 0 0,-1 0 0 0 0,0 2 0 0 0,0-1 0 0 0,0 1 0 0 0,1 1 0 0 0,0-1 0 0 0,1 0 0 0 0,1 1 0 0 0,1-2 0 0 0,1 0 0 0 0,2 0 0 0 0,-1-2 0 0 0,2 1 0 0 0,1-1 0 0 0,0 0 0 0 0,1-1 0 0 0,0 0 0 0 0,2-1 0 0 0,1-1 0 0 0,-1 0 0 0 0,2-1 0 0 0,0 0 0 0 0,0 0 0 0 0,0-1 0 0 0,-1 0 0 0 0,0-1 0 0 0,-1 1 0 0 0,-1-1 64 0 0,0 0-64 0 0,-3 0 0 0 0,1 1-64 0 0,-1 0 64 0 0,-1 0-72 0 0,0 1 72 0 0,-1 0-80 0 0,-2 0 80 0 0,2 0 0 0 0,-3 1-72 0 0,1 1 72 0 0,0 0 0 0 0,-2 1 0 0 0,0 1 0 0 0,0 0 0 0 0,-1 0 0 0 0,1 2 0 0 0,0-2 0 0 0,1 2 0 0 0,-1 0 0 0 0,2-1 0 0 0,0 1 88 0 0,2-1-88 0 0,-1 0 96 0 0,1 0-96 0 0,1-2 64 0 0,1 2-64 0 0,1-1 64 0 0,0-1-64 0 0,1 0 0 0 0,1 0 0 0 0,1-1 0 0 0,0 0 0 0 0,1-2 0 0 0,0 1 0 0 0,1-1 0 0 0,-1-1 0 0 0,0 0 64 0 0,-1 0-64 0 0,1 0 0 0 0,-3-1 0 0 0,0 1 0 0 0,-2-1 0 0 0,-1 1 0 0 0,0 1 0 0 0,0 0 0 0 0,-1-1 0 0 0,-3 2 0 0 0,2-1-160 0 0,-4 1-56 0 0,1 1-8 0 0,-1 1 0 0 0,0 0 352 0 0,-1 0 64 0 0,1 0 8 0 0,0 1 8 0 0,1 0-208 0 0,1 0 0 0 0,0-1 0 0 0,0 1 0 0 0,2 0 0 0 0,-1 0-88 0 0,2-1 24 0 0,0 1 0 0 0,-1-1-264 0 0,2 0-56 0 0,-1 1 0 0 0,2-2-8864 0 0</inkml:trace>
  <inkml:trace contextRef="#ctx0" brushRef="#br0" timeOffset="8">762 1646 455 2681 3491,'0'-2'0'0'0,"0"1"0"0"0,0 1 0 0 0,0-1 0 0 0,1 0 256 0 0,-1 1 0 0 0,0-1 8 0 0,0-1 0 0 0,1 0 120 0 0,0-1 32 0 0,-1-1 0 0 0,0-1 0 0 0,1 2 80 0 0,-1-1 16 0 0,-1 1 8 0 0,1-1 0 0 0,0 0 96 0 0,0 1 24 0 0,-1 0 0 0 0,1 1 0 0 0,0-1 248 0 0,-1 1 48 0 0,1 0 16 0 0,0 1 0 0 0,-1 0-56 0 0,1 1 0 0 0,0 0-8 0 0,0 1 0 0 0,-2 0-200 0 0,1 1-40 0 0,-1 2-8 0 0,-1 0 0 0 0,0 2-264 0 0,-2 2-56 0 0,1 0-16 0 0,-1 2 0 0 0,0 0-80 0 0,-1 1-24 0 0,-2 1 0 0 0,1-1 0 0 0,-1 0 72 0 0,1 1 16 0 0,-3 1 0 0 0,-1 3 0 0 0,1 0 16 0 0,0 0 8 0 0,1 0 0 0 0,0-2 0 0 0,1-1-88 0 0,1-1-24 0 0,0-1 0 0 0,2 0 0 0 0,0-3-96 0 0,1 1-16 0 0,0 0-8 0 0,0 1 0 0 0,1-1-16 0 0,0 1-64 0 0,1-2 96 0 0,0 0-32 0 0,0-1 0 0 0,0-1 0 0 0,2-1 0 0 0,-1 0 0 0 0,1-2-64 0 0,1-1 80 0 0,0-1-80 0 0,0 0 80 0 0,0-1-80 0 0,1 0 0 0 0,-1-1 0 0 0,2-1 0 0 0,-1-2 0 0 0,1 0 0 0 0,-1-1 0 0 0,0-1 64 0 0,0 1-64 0 0,-1-2 0 0 0,0 0 0 0 0,0 0 0 0 0,-1 1-64 0 0,-1-1-32 0 0,0 1-8 0 0,-1 0 0 0 0,0 2-24 0 0,-1 1-8 0 0,0 1 0 0 0,-1 1 0 0 0,-1 1 40 0 0,-1 2 16 0 0,1 1 0 0 0,-2 0 0 0 0,0 2 80 0 0,1 1-80 30-18,-2 0 80-1 0,2 1-80-1-1,0 0 80-28 19,1 0 0 0 0,0 0 64 0 0,2 0-64 0 0,1 0 96 0 0,0-1-24 0 0,1-1 0 26-18,1-1 0-26 18,1 0 0 0 0,0 0 0 0 0,2-1 0 0 0,-1-2 0 0 0,1 1-8 0 0,1-2-64 0 0,0 0 96 26-18,0 0-32-26 18,1-2 0 0 0,0 1-64 0 0,1-1 96 0 0,-1-1-32 0 0,-1 0-64 0 0,0 0 64 0 0,-1 0-64 0 0,0 0 64 0 0,-1 0-64 27-20,0 0 0-27 20,-1 0 0 0 0,-1 1 0 0 0,0-1 0 0 0,-1 1 0 0 0,0 1 0 0 0,-1-1 0 0 0,1 1 0 0 0,-1 0 0 0 0,0 0 0 0 0,0 0 0 0 0,1 0 0 0 0,0 0-112 0 0,0 0 16 0 0,0-1 0 0 0,1 1-360 0 0,0-1-72 0 0,1-1-16 0 0,0 1-8320 0 0</inkml:trace>
  <inkml:trace contextRef="#ctx0" brushRef="#br0" timeOffset="9">513 1493 5063 2858 3481,'1'-1'448'0'0,"-1"0"-352"0"0,0 1-96 0 0,0-1 0 0 0,0 1 736 0 0,0 0 128 0 0,0-1 24 0 0,0 0 8 0 0,-2 0 192 0 0,0 0 32 0 0,-1 2 16 0 0,-1 1 0 0 0,0 1-464 0 0,-1 2-88 0 0,-1 1-16 0 0,0 0-8 0 0,-1 3-104 0 0,-1 1-16 0 0,-1 1-8 0 0,0 1 0 0 0,-1 2-32 0 0,-1 0-8 0 0,1 1 0 0 0,-1 0 0 0 0,1 0 0 0 0,0-1 0 0 0,1 0 0 0 0,0-2 0 0 0,3-2-40 0 0,-2 0 0 0 0,2 1-8 0 0,-2 0 0 0 0,2 0-120 0 0,-1-1-32 0 0,0 1 0 0 0,1 0 0 0 0,1-1-96 0 0,-2 0-32 0 0,2-1 0 0 0,0-1 0 0 0,1 0 0 0 0,1-1-64 0 0,-2 0 96 0 0,1-1-32 0 0,1 1-64 0 0,0-2 0 0 0,1-1 0 0 0,1-1 0 0 0,0 0 0 0 0,0-1 0 0 0,1 0 0 0 0,0-2 0 0 0,0 0 0 0 0,1-1 0 0 0,1-1 64 0 0,-1-2-64 0 0,2-1 64 0 0,-1 0-64 0 0,1-1 96 0 0,-1 0-32 0 0,0-1-64 0 0,-1 0 0 0 0,0 0 0 0 0,0 1 0 0 0,-2 1 0 0 0,0-1 0 0 0,0 2 0 0 0,-1 1 0 0 0,0 0 0 0 0,1 2-88 0 0,-2 0 88 0 0,1 1-64 0 0,-1 2 64 0 0,0 1-104 0 0,0 0 40 0 0,0 1 64 0 0,-1 1-80 0 0,1 1 80 0 0,0-1 0 0 0,0 1-72 0 0,1 0 72 0 0,-1-1 0 0 0,2 0 0 0 0,0-1 0 0 0,1 1 0 0 0,0-2 0 0 0,1 0 0 0 0,1-1 0 0 0,0 0 0 28-19,0-2 0-28 19,1 1 0 0 0,0-2 0 0 0,0 0 0 0 0,1-1 0 0 0,0 0 0 0 0,0-1 0 0 0,0 0 0 0 0,-1-1 0 0 0,0 1 0 0 0,-2 0 0 0 0,1-1 0 0 0,-1 1 0 0 0,-1 1 0 0 0,-2-2 0 0 0,1 2 0 0 0,-1 0 0 0 0,-1 0 0 0 0,0 1 0 0 0,0-1 0 26-18,-1 2 0-26 18,0 0 0 0 0,0 0 0 0 0,-1 2 0 0 0,1-1 0 0 0,1 2 0 0 0,-1 0 0 0 0,0 1 0 0 0,1-1 0 0 0,0 1 0 0 0,0 0 0 0 0,0 1 0 0 0,1-1 0 0 0,1 0 0 0 0,1 1 0 0 0,0-2-96 0 0,0-1 16 0 0,1 0 8 0 0,0 0-6080 0 0,1 0-1216 0 0</inkml:trace>
  <inkml:trace contextRef="#ctx0" brushRef="#br0" timeOffset="10">528 1982 1839 2950 3173,'1'0'160'0'0,"-1"0"-160"0"0,0 0 0 0 0,0-1 0 0 0,0 1 528 0 0,0 0 72 0 0,0-2 8 0 0,1 1 8 0 0,-1-2 296 0 0,1 1 56 0 0,-1 0 16 0 0,0 0 0 0 0,1 0 80 0 0,-1 1 24 0 0,0 0 0 0 0,0-1 0 0 0,1 1-48 0 0,-1 0-8 0 0,0 1 0 0 0,0-1 0 0 0,0 0-264 0 0,0 1-48 0 0,0 1-16 0 0,-1 0 0 0 0,0 2-232 0 0,-1 1-56 0 0,1 1 0 0 0,-1 0-8 0 0,1-1-216 0 0,-1 2-48 0 0,-1 2-8 0 0,1 2 0 0 0,-2 2-24 0 0,0 2-8 0 0,1 3 0 0 0,-1-1 0 0 0,0 0 24 0 0,1-1 0 0 0,-1-2 0 0 0,2 0 0 0 0,-1 0-32 0 0,1-3-8 0 0,1 0 0 0 0,-2 0 0 0 0,1 3 8 0 0,0-1 0 0 0,0 0 0 0 0,-1 1 0 0 0,1-1 0 0 0,-1 0 0 0 0,0-2 0 0 0,1-1 0 0 0,0-1-8 0 0,0-1 0 0 0,1-1 0 0 0,0-1 0 0 0,1-1-24 0 0,0-1 0 0 0,0 0 0 0 0,0-1 0 0 0,0 0-64 0 0,1-1 64 0 0,-1-1-64 0 0,1-1 64 0 0,-1-1-64 0 0,1 0 80 0 0,0-1-80 0 0,0-1 80 0 0,0-1-16 0 0,-1 1-64 0 0,0-1 96 0 0,0 0-32 0 0,0-1-64 0 0,-1 0 0 0 0,-1 0 0 0 0,1 1 0 0 0,-1 1-120 0 0,-1 1 16 0 0,0 1 0 0 0,0 1 0 0 0,-1 1 8 0 0,0 1 0 0 0,0 1 0 0 0,1 0 0 0 0,-2 2 96 0 0,1 0-96 0 0,0 1 96 0 0,0 0-96 0 0,0-1 96 0 0,2 1 0 0 0,-1 1 0 0 0,1-2-72 0 0,1 1 72 0 0,0-2 0 0 0,1 1 0 0 0,0-1 0 0 0,2-1 0 0 0,0 2 0 0 0,1-2 0 0 0,-1-1 0 0 0,2 0 0 0 0,1 0 0 0 0,0-2 0 0 0,0 1 0 0 0,0-2 0 0 0,-1 1 0 0 0,0-2 0 0 0,1 1 0 0 0,-1-1 0 0 0,-1 0-64 0 0,0 0 64 0 0,0 0-64 0 0,-2 0 64 0 0,0 1 0 0 0,-1-1 0 0 0,0 2-64 0 0,-1-1 64 0 0,-1 1 0 0 0,0 0 0 0 0,-1 1 0 0 0,0 0 0 0 0,-1 1 0 0 0,0 0 0 0 0,1 0 0 0 0,-1 1 0 0 0,0 0 64 0 0,-1 1-64 0 0,1-1 64 0 0,0 1-64 0 0,1 0 64 0 0,1 0-64 23-19,0 0 64-23 19,1-2-64 0 0,0 2 0 0 0,1-1 0 0 0,1 0 0 0 0,1-1 0 0 0,-1-1 0 0 0,3 0 0 0 0,-1 0 0 0 0,1-1-112 0 0,0 0-8 22-21,0 0 0-22 21,1-1 0 0 0,0 0-608 0 0,2 0-120 0 0</inkml:trace>
  <inkml:trace contextRef="#ctx0" brushRef="#br0" timeOffset="11">973 1856 3223 2594 3598,'-1'-1'288'0'0,"1"0"-288"0"0,0 0 0 0 0,0 1 0 0 0,0 0 864 0 0,-1 0 128 0 0,1 0 16 0 0,0-1 8 0 0,-1 0 264 0 0,0 1 48 0 0,0 2 16 0 0,0 1 0 0 0,0 1-440 0 0,0 2-80 0 0,0 1-24 0 0,0 3 0 0 0,0 2-104 0 0,0 0-24 0 0,0 2-8 0 0,-1 0 0 0 0,1 1-200 0 0,0-1-40 0 0,1 1-8 0 0,-2-1 0 0 0,2 2-24 0 0,-1-3-8 0 0,0 0 0 0 0,0 1 0 0 0,1 0-120 0 0,0-1-24 0 0,0-1-8 0 0,0-2 0 0 0,0 0-104 0 0,0-1-16 0 0,1-1-8 0 0,-1-1 0 0 0,0-2-40 0 0,1 1 0 0 0,-1-2-64 0 0,1 0 96 0 0,-1-1-96 0 0,0-1 72 0 0,0 0-72 0 0,0 0 64 0 0,0-1-64 0 0,0-1 0 0 0,0 0 72 0 0,0 0-72 0 0,0-1 0 0 0,0-1 72 0 0,0-1-72 0 0,-1-1 0 0 0,0 0 88 0 0,0-1-88 0 0,-1 1 80 0 0,0 1-80 0 0,-1 0 0 0 0,1 0 0 0 0,-2 2 0 0 0,0 0 0 0 0,0 1 0 0 0,-1 1 0 0 0,0 1 0 0 0,0 0 0 0 0,-1 1 0 0 0,1 1 0 0 0,1-1 0 0 0,0 1 0 0 0,1-1 0 0 0,0 1 0 0 0,1-1 0 0 0,0 1 0 0 0,1 0 0 0 0,1-1 0 0 0,0 1 0 0 0,1-2 0 0 0,1 1 0 0 0,0-1 0 0 0,2-1 0 0 0,-1 0 0 0 0,2-2 0 0 0,1 1 0 0 0,-1-1 0 0 0,1-1 0 0 0,-1-1 0 0 0,0 1 0 0 0,-2 0 0 0 0,0 0 0 0 0,1-1 0 0 0,0 0 0 0 0,-1 0 0 0 0,-1-1 0 0 0,-1 1 0 0 0,-2 1 0 0 0,0 0 0 0 0,0 1 0 0 0,-2 0 0 0 0,-1 1 0 0 0,-1 1 0 0 0,0 0 0 0 0,-1 0 0 0 0,2 1 0 0 0,0-1 0 0 0,0 1 0 0 0,1 0 0 0 0,-1-1 72 0 0,0 2-72 0 0,1 0 64 0 0,1-1-64 0 0,1 1 0 0 0,0-2 0 0 0,1 1 64 0 0,1 0-64 0 0,0-1 0 0 0,1 0 0 0 0,2 0 0 0 0,0-2-176 0 0,1 0-24 0 0,1-1-8 0 0,-1 1 0 0 0,2-1-880 0 0,-1-1-184 0 0</inkml:trace>
  <inkml:trace contextRef="#ctx0" brushRef="#br0" timeOffset="12">1326 1789 3679 2183 3661,'1'-2'160'0'0,"0"1"40"0"0,-1 1-200 0 0,1-1 0 0 0,-1 1 0 0 0,0 0 0 0 0,0-1 760 0 0,1 1 104 0 0,-1 0 32 0 0,1 1 0 0 0,-1 0 192 0 0,0 1 32 0 0,0 1 16 0 0,-1 1 0 0 0,1 2-48 0 0,-1-1 0 0 0,0 2-8 0 0,-1 1 0 0 0,1 1-208 0 0,0 1-40 0 0,0 1 0 0 0,-1 1-8 0 0,1 1-296 0 0,0 1-56 0 0,-1 0-16 0 0,1-2 0 0 0,0-1-144 0 0,-1 0-32 0 0,1 0-8 0 0,-1 0 0 0 0,0 0-112 0 0,0 0-32 0 0,0 0 0 0 0,0 0 0 0 0,0 1-8 0 0,0 0-8 0 0,0-1 0 0 0,1 0 0 0 0,-1-1-112 0 0,1 0 0 0 0,1-2-72 0 0,-1 1 72 0 0,0-2 104 0 0,1 0 72 0 0,-1-1 16 0 0,0 0 0 0 0,0-1-192 0 0,1 0 0 0 0,-1-1 0 0 0,1 0 64 0 0,0-1-64 0 0,-1 0 0 0 0,1-1 0 0 0,0 0 0 0 0,0 0 64 0 0,0-1-64 0 0,0-1 80 0 0,1 1-80 0 0,-1-1 64 0 0,0 0-64 0 0,0 0 0 0 0,1 0 72 0 0,-1-1-72 0 0,0 1 0 0 0,0 0 72 0 0,0 0-72 0 0,0 0 0 0 0,0 0 72 0 0,4-7-72 0 0,-4 5 0 0 0,0 0 64 0 0,-1-1-64 0 0,1 1 0 0 0,-2-1 0 0 0,0 0 0 0 0,0 2 0 0 0,0-1 0 0 0,-1 1 0 0 0,0 1 0 0 0,-1 0 0 0 0,0 2 0 0 0,-1 0 0 0 0,-1 0 0 0 0,1 1 0 0 0,0 0-64 0 0,1 0 64 0 0,0 0 0 0 0,0 0 0 0 0,1 0 0 0 0,0 0 0 0 0,1-1 0 0 0,1 1 0 0 0,0-1 0 0 0,1 0 0 0 0,0 0 0 0 0,1 1 0 0 0,0-1 0 0 0,1-1 0 0 0,1 0 0 0 0,0 0 0 0 0,1-1 0 0 0,1 0 0 0 0,0-1 0 0 0,1 0 0 0 0,-1-1 0 0 0,0 0 0 0 0,2-1 0 0 0,-1 1 0 0 0,-1-1-80 0 0,-1 0 80 0 0,0 1-72 0 0,-2 0 72 0 0,-2 1-96 0 0,0 0 96 0 0,-1 1-64 0 0,-1-1 64 0 0,-2 2 0 0 0,0 0 0 0 0,-1 0 0 0 0,-1 1 0 0 0,-1 0 0 0 0,1 1 0 0 0,1-1 0 0 0,0-1 0 0 0,0 1 64 0 0,1 1-64 0 0,0-2 80 0 0,1 1-80 0 0,1 0 80 0 0,0 0-80 0 0,1 0 0 0 0,1-1 0 0 0,0 0 0 0 0,2 0 0 0 0,0 0-104 0 0,1-1-48 0 0,1 0-8 0 0,1 0-6328 0 0,0-1-1264 0 0</inkml:trace>
  <inkml:trace contextRef="#ctx0" brushRef="#br0" timeOffset="13">914 2193 5703 2583 3261,'2'-1'512'0'0,"-2"1"-416"0"0,0 0-96 0 0,1 0 0 0 0,-1-1 0 0 0,0 1 0 0 0,0 0 0 0 0,0 0 0 0 0,1 0 0 0 0,-1 0 0 0 0,0 0 0 0 0,0 0 0 0 0,0 0 0 0 0,0 0 0 0 0,0 0 0 0 0,0 0 0 0 0,0 0 0 0 0,0 0 0 0 0,0 0 0 0 0,0 0 0 0 0</inkml:trace>
  <inkml:trace contextRef="#ctx0" brushRef="#br0" timeOffset="14">929 2181 5623 2570 3261,'0'0'504'0'0,"0"0"-408"0"0,0 0-96 0 0,0 0 0 0 0,0 0 384 0 0,0 0 48 0 0,0-1 16 0 0,0 1 0 0 0,1-1 152 0 0,-1 0 24 0 0,1 0 8 0 0,-1 1 8 0 0,0 0 24 0 0,0 0 8 0 0,0 0 0 0 0,0 0 0 0 0,0 0-24 0 0,2-6-8 0 0,-1 5 0 0 0,-1 1 8 0 0,0 0-72 0 0,0 0-24 0 0,0 0 0 0 0,0 0 8 0 0,0 0-136 0 0,0 0-24 0 0,-1 1-8 0 0,-1 1 8 0 0,0 1-160 0 0,0 1-32 0 0,-2 0-8 0 0,0 2 8 0 0,0 0-80 0 0,-1 3-24 0 0,0 2 0 0 0,-2 0 8 0 0,0 1-112 0 0,1 0 72 0 0,-2 1-72 0 0,0-1 72 0 0,0 1 32 0 0,0-1 8 0 0,0 0 0 0 0,1-1 8 0 0,1-2-16 0 0,0 0 0 0 0,0-1 0 0 0,1 0 8 0 0,0 0-40 0 0,-1-1-8 0 0,1 1 0 0 0,0-2 8 0 0,0 0 56 0 0,2 0 16 0 0,-1-1 0 0 0,0 0 16 0 0,0 0-72 0 0,1-1-16 0 0,0 0 0 0 0,0-1 0 0 0,1-1-72 0 0,1 0 96 0 0,-1 0-96 0 0,1-2 96 0 0,1 1-96 0 0,0-1 0 0 0,0 0 0 0 0,1-1 64 0 0,1 0-64 0 0,-1-2 0 0 0,1 0 0 0 0,2-1 0 0 0,-2 0 64 0 0,1-1-64 0 0,0 1 0 0 0,-2-1 64 0 0,1 1-64 0 0,-1 0-96 0 0,-1 0 16 0 0,0 1 8 0 0,0 0-16 0 0,-2 0 0 0 0,1 1 0 0 0,0 2 0 0 0,-1 0-88 0 0,0 2-16 0 0,-1 0-8 0 0,0 2 0 0 0,-1-1 64 0 0,0 1 8 0 0,1 1 8 0 0,0 0 0 0 0,0-1 120 0 0,1 1 0 0 0,0-2 0 0 0,1 1 0 0 0,0 0 0 0 0,-1-1 0 0 0,2 0 0 0 0,1-1 0 0 0,0 0 0 0 0,0 0 0 0 0,-1-2 0 0 0,3 1 0 0 0,-1-1 0 0 0,0-1 0 0 0,1 0 0 0 0,0-1 0 0 0,1 0 64 0 0,-1 1-64 0 0,0-2 0 0 0,-1 1 0 0 0,1-1 64 0 0,-2 1-64 0 0,0 0 0 0 0,0 0 0 0 0,-1 0 0 0 0,0 1 0 0 0,0-1 0 0 0,-1 1 0 0 0,1 0-280 0 0,-1-1-8 0 0,1 1 0 0 0,0-1 0 0 0,0 0-688 0 0,2 0-144 0 0</inkml:trace>
  <inkml:trace contextRef="#ctx0" brushRef="#br0" timeOffset="15">942 2158 5815 2500 2998,'-1'-4'128'0'0,"1"3"24"0"0,-1 0 8 0 0,0 0 0 0 0,1 0-160 0 0,0 1 0 0 0,0 0 0 0 0,0 0 0 0 0,1 0 1232 0 0,0 0 208 0 0,-1 1 48 0 0,1 1 8 0 0,0 0-480 0 0,0 2-96 0 0,1 0-24 0 0,-1 1 0 0 0,1 1-168 0 0,1 0-40 0 0,-1 1-8 0 0,2 1 0 0 0,0 1-232 0 0,0 0-40 0 0,0 1-16 0 0,1 0 0 0 0,-1 0-72 0 0,0 0-24 0 0,0-1 0 0 0,1 1 0 0 0,-1-1-32 0 0,1 1-8 0 0,-1-1 0 0 0,0 0 0 0 0,0 0-104 0 0,0-1-24 0 0,0 2-8 0 0,0-1 0 0 0,0 1-48 0 0,0 0-8 0 0,0-1 0 0 0,0 0 0 0 0,0 0 8 0 0,0 0 0 0 0,0-2 0 0 0,-1 1 0 0 0,1 0-8 0 0,-1-2 0 0 0,0 1 0 0 0,0-2 0 0 0,-2-1-64 0 0,1 0 0 0 0,0 0 72 0 0,0 1-72 0 0,-1-2 0 0 0,1 0 72 0 0,-1-1-72 0 0,0-1 0 0 0,0 0 104 0 0,0 0-32 0 0,0-2-8 0 0,0 0 0 0 0,0-1 0 0 0,1 0-64 0 0,-2-2 96 0 0,1 1-32 0 0,-1 0-64 0 0,-1 0 80 0 0,1-1-80 0 0,-2 1 80 0 0,0-1-80 0 0,0 1 0 0 0,-1 1 0 0 0,-1 0 0 0 0,0 1 0 0 0,0 0 0 0 0,-1 2-64 0 0,2 0 64 0 0,-1-1 0 0 0,0 2-88 0 0,0 0 88 0 0,1 1-64 0 0,0 0 64 0 0,2-1 0 0 0,-1 1 0 0 0,1-1 0 0 0,1 0 0 0 0,0 0 0 0 0,1 1 0 0 0,2-2 0 0 0,-1 1 0 0 0,1-1 0 0 0,1 0 0 0 0,-1-1 0 0 0,0 1 0 0 0,1-2 0 0 0,0 1 0 0 0,0-1 0 0 0,0 0-64 0 0,0 0 64 0 0,-1 0-64 0 0,-1 0 64 0 0,0 0-96 0 0,-2 0 16 0 0,0 0 8 0 0,0 0 0 0 0,-1 0 72 0 0,-1 0 0 0 0,1 0-72 0 0,-1 1 72 0 0,0-1 0 0 0,1 1 0 0 0,-2 0 0 0 0,-1 1 0 0 0,0-1 0 0 0,0 1 0 0 0,0 1 0 0 0,0-1 0 0 0,1 1 0 0 0,1-1 0 0 0,1 1 0 0 0,-1-1 0 0 0,1-1 0 0 0,1 2-88 0 0,0-1 88 0 0,0 0-64 0 0,1 0-296 0 0,-1 1-56 0 0,2-1-16 0 0,-1-1-8624 0 0</inkml:trace>
  <inkml:trace contextRef="#ctx0" brushRef="#br0" timeOffset="16">1047 2464 1375 2413 2601,'0'0'128'0'0,"0"0"-128"0"0,0 0 0 0 0,0 0 0 0 0,0 0 744 0 0,0 0 128 0 0,0-1 24 0 0,0 0 8 0 0,0 0 312 0 0,0 0 56 0 0,0 1 8 0 0,0 0 8 0 0,0 0-80 0 0,0 0-24 0 0,0 0 0 0 0,0 0 0 0 0,0 0-392 0 0,0 0-88 0 0,0 0-8 0 0,0 0-8 0 0,0 0-288 0 0,1 7-56 0 0,-1-4-16 0 0,-1 1 0 0 0,1 3-8 0 0,0 0 0 0 0,-1 2 0 0 0,0 0 0 0 0,1 1 0 0 0,-2-1 0 0 0,2 2 0 0 0,0-1 0 0 0,-1 0-80 0 0,1-1-16 0 0,-1 0-8 0 0,1 0 0 0 0,0-1-80 0 0,0-1-8 0 0,0 0-8 0 0,1-1 0 0 0,-1 0-56 0 0,0 0 0 0 0,0 0-64 0 0,1-1 96 0 0,-1 1-32 0 0,0 0-64 0 0,0 1 88 0 0,0-1-88 0 0,0 0 112 0 0,-1-1-32 0 0,1 1-8 0 0,0-2 0 0 0,0 1 8 0 0,0-1 0 0 0,0 0 0 0 0,0-1 0 0 0,0 0-16 0 0,0-1-64 0 0,0 0 96 0 0,0 0-32 0 0,0-2-64 0 0,0 0 64 0 0,1 0-64 0 0,-1 1 64 0 0,0-1-64 0 0,0-1 0 0 0,0 2 0 0 0,0-1 64 0 0,0-1 0 0 0,0 0-64 0 0,0 1 96 0 0,0 0-32 0 0,0 0 32 0 0,0 0 0 0 0,0 0 0 0 0,-2-6 0 0 0,2 4-96 0 0,-1 0 0 0 0,1 1 0 0 0,-2-1 0 0 0,1 0 0 0 0,0 1 0 0 0,-1-2-80 0 0,0 0 80 0 0,-1 0 0 0 0,0 0 0 0 0,-1-1-64 0 0,1 1 64 0 0,1 0-96 0 0,-1 0 8 0 0,-1 0 0 0 0,-1-1 0 0 0,0 1 88 0 0,0-1-104 0 0,1 2 40 0 0,0 0 64 0 0,0-1-128 0 0,1 1 32 0 0,-1 1 0 0 0,1-1 8 0 0,0 1 88 0 0,0-1 0 0 0,0 0-72 0 0,0 1 72 0 0,0-1 0 0 0,0-1 0 0 0,1 2-72 0 0,0 0 72 0 0,0 0 0 0 0,1 0 0 0 0,0-1 0 0 0,1 1 0 0 0,-1 1 0 0 0,1-2 0 0 0,1 2 0 0 0,0 0 0 0 0,0-1 0 0 0,1 1 0 0 0,0-1 0 0 0,1 0 0 0 0,1 1 0 0 0,0-1 0 0 0,1 1 0 0 0,1-2 0 0 0,0 2 80 0 0,1-1-80 0 0,0-1 80 0 0,0 2-80 0 0,0-2 72 0 0,0 2-72 0 0,1-1 64 0 0,-1 1-64 0 0,0 0 0 0 0,0 0 0 0 0,0 0 0 0 0,0 0 0 0 0,-1 0 0 0 0,0 1 0 0 0,-1-1 0 0 0,-1 2 0 0 0,0-2 0 0 0,-1 2 0 0 0,0-2 0 0 0,0 1 0 0 0,-1 1 0 0 0,0-2 0 0 0,0 1 0 0 0,0 1 0 0 0,0-1 0 0 0,-1 1 0 0 0,1-1 64 0 0,-1 1-64 0 0,0-1 0 0 0,0 1 0 0 0,-1-1 0 0 0,1 0 0 0 0,0 1 64 0 0,-2-1-64 0 0,0 1 64 0 0,1 0-64 0 0,-2 1 96 0 0,1-1-32 0 0,-2 1 0 0 0,0 0 0 0 0,0 0 8 0 0,0 0 0 0 0,-1 0 0 0 0,-1 1 0 0 0,1 1-72 0 0,-1-1 96 0 0,0 0-96 0 0,0 1 96 0 0,0-1-96 0 0,0 1 80 0 0,1-1-80 0 0,0 0 80 0 0,0 0-80 0 0,1 1 64 0 0,0-1-64 0 0,1 0 64 0 0,0-1-64 0 0,1-2 0 0 0,0 2 0 0 0,0-2 0 0 0,1 0 0 0 0,0 0 0 0 0,0 0 0 0 0,1-1 0 0 0,-1 1-160 0 0,1-2-32 0 0,1 0 0 0 0,0 0-6448 0 0,1 0-1296 0 0</inkml:trace>
  <inkml:trace contextRef="#ctx0" brushRef="#br0" timeOffset="17">1697 1797 5703 2183 3536,'1'0'512'0'0,"-1"0"-416"0"0,0 0-96 0 0,0-1 0 0 0,0 1 0 0 0,0 0 0 0 0,-1 0 0 0 0,1 0 0 0 0,-1-1 0 0 0,-1 1 0 0 0,1-1 0 0 0,0 0 0 0 0,0 1 0 0 0,-1-1 0 0 0,2 1 0 0 0,-1 0 0 0 0,1-1 0 0 0,0 1 0 0 0,-1-1 0 0 0,1 1 0 0 0,0 0 0 0 0,-1 0 0 0 0,1 0 0 0 0,-2 0 0 0 0,2 0 0 0 0,-1-1 0 0 0,0 1 0 0 0,0 0 0 0 0,0-1 0 0 0,0 0 0 0 0,0 1-96 0 0,0 0 32 0 0,0-1 64 0 0,0 1-96 0 0,0-1 96 0 0,0 1 0 0 0,0-1 0 0 0,1 1 0 0 0,-1-1 104 0 0,0 1-8 0 0,0-1 0 0 0,0 0 0 0 0,1 1-176 0 0,-1 0-40 0 0,0-1-8 0 0,0 1 24 0 0,1-1 24 0 0,-1 1 8 0 0,1-1 0 0 0,-1 1 0 0 0,1-2 328 0 0,0 1 72 0 0,-1 1 16 0 0,0-2 16 0 0,1 2 152 0 0,0-1 32 0 0,0 0 8 0 0,0 0 0 0 0,0 1 56 0 0,0-1 0 0 0,0 0 8 0 0,0 0 0 0 0,0 1-56 0 0,0 0-16 0 0,0 0 0 0 0,0 1 24 0 0,0 0-120 0 0,0 0-32 0 0,0 2 0 0 0,0-1 0 0 0,-1 2-72 0 0,1 0-24 0 0,-1 0 0 0 0,1 2 24 0 0,0 1 32 0 0,-1 0 8 0 0,1 1 0 0 0,0 0 0 0 0,-1 1-40 0 0,0 2-8 0 0,0 1 0 0 0,1 1 0 0 0,-1 1 48 0 0,0 0 16 0 0,-1 0 0 0 0,1 0 16 0 0,1-1-120 0 0,-1-1-16 0 0,0-2-8 0 0,0 1 0 0 0,1-2-112 0 0,-1 1-32 0 0,1-3 0 0 0,0 1 0 0 0,0 0-40 0 0,0-2-16 0 0,0 1 0 0 0,0-1 0 0 0,0-1 0 0 0,0 0 0 0 0,0-1 0 0 0,1 0 0 0 0,-1-1 24 0 0,0 0 8 0 0,0-2 0 0 0,0 2 0 0 0,0-2-32 0 0,1 0-8 0 0,-1 1 0 0 0,0-1 0 0 0,1 0 0 0 0,-1 0 0 0 0,0 0 0 0 0,0 0 0 0 0,1 0 0 0 0,-1-1 0 0 0,0 0 0 0 0,1 0 0 0 0,-1 1 0 0 0,0-1 0 0 0,1 0 0 0 0,0 0 0 0 0,-1 0-64 0 0,0 0 0 0 0,0 0 0 0 0,0 0 0 0 0,0 0 64 0 0,2-7 0 0 0,-3 5 0 0 0,1 0 0 0 0,0-1-64 0 0,-1 0 0 0 0,-2 0 0 0 0,1 0 0 0 0,0 0 0 0 0,-1-1 0 0 0,0 0 0 0 0,0 0 0 0 0,-1 1 0 0 0,-1-2 0 0 0,2 2 0 0 0,-2-1 0 0 0,1 1-104 0 0,-1-1-16 0 0,1 2 0 0 0,-2-2 0 0 0,1 2 24 0 0,-1 0 0 0 0,1 0 0 0 0,0 0 0 0 0,0 1 24 0 0,0-1 8 0 0,0 1 0 0 0,1-1 0 0 0,1 1 64 0 0,1-1 0 0 0,-1 1 0 0 0,1-1 0 0 0,1 1 0 0 0,-1 0 0 0 0,1 0 0 0 0,1-1 0 0 0,0 1 0 0 0,0 0 0 0 0,1 0 0 0 0,0 0 0 0 0,0-1 0 0 0,1 1 0 0 0,1-1 0 0 0,0 1 0 0 0,1-1 0 0 0,1 0 0 0 0,0 1 0 0 0,1-1 0 0 0,0 1 0 0 0,2 1 0 0 0,-1-1 0 0 0,1 0 0 0 0,0 1 0 0 0,0 1 0 0 0,0 0 64 0 0,0-1-64 0 0,0 1 0 0 0,-1 1 0 0 0,0 0 0 0 0,0-1 0 0 0,0 1 0 0 0,0-1 0 0 0,-1-1 0 0 0,-1 2 0 0 0,0-2 0 0 0,0 1 0 0 0,0-1 0 0 0,-1 0 0 0 0,-1 0 0 0 0,0 0 0 0 0,0 0 0 0 0,-2 0 0 0 0,1 0 0 0 0,-1 0 0 0 0,-1 0 0 0 0,0 0 0 0 0,0 1 0 0 0,-1 0 0 0 0,-1-1 0 0 0,1 1 0 0 0,-1 1 0 0 0,-1 0 0 0 0,0 0 0 0 0,-1 2 0 0 0,0-1 0 0 0,0 0 0 0 0,-1 0 0 0 0,0 1 0 0 0,0 1 64 0 0,-2 0-64 0 0,1 0 64 0 0,-1 0-64 0 0,1 0 0 0 0,-1 1 64 0 0,0-1-64 0 0,1 1 0 0 0,1-2 96 0 0,0 1-8 0 0,0 0-8 0 0,0-1 0 0 0,1 1-16 0 0,1-2 0 0 0,0 0 0 0 0,1 0 0 0 0,0-1 0 0 0,0-1 0 0 0,1 1 0 0 0,0-1 0 0 0,0 1-64 0 0,0-2 0 0 0,1 1 0 0 0,0-1 0 0 0,0 0 0 0 0,0 0 0 0 0,0 0 0 0 0,0 0 0 0 0,0 0-192 0 0,0 0-48 0 0,0 0-16 0 0,0 0-6336 0 0,0 0-1280 0 0</inkml:trace>
  <inkml:trace contextRef="#ctx0" brushRef="#br0" timeOffset="18">1244 2145 2303 2533 3183,'0'1'200'0'0,"0"-1"-200"0"0,0 0 0 0 0,0 0 0 0 0,1 1 448 0 0,-1-1 56 0 0,0 0 8 0 0,1 1 0 0 0,-1 1 192 0 0,1-1 48 0 0,0 0 8 0 0,0-1 0 0 0,0 1 48 0 0,-1 0 16 0 0,0-1 0 0 0,1 0 0 0 0,-1 1-56 0 0,0-1 0 0 0,0 0-8 0 0,0 0 0 0 0,0 0-152 0 0,0 0-24 0 0,0 0-8 0 0,0 0 0 0 0,0 0 0 0 0,0 0-8 0 0,0 0 0 0 0,0 0 0 0 0,-3-7-216 0 0,2 6-32 0 0,0 1-16 0 0,0-2 0 0 0,-1 0-136 0 0,0 0-24 0 0,0-1-8 0 0,-1 0 0 0 0,0-1-48 0 0,0 0-16 0 0,0 0 0 0 0,0 0 0 0 0,-1-1 8 0 0,1 0 0 0 0,-1 0 0 0 0,1 0 0 0 0,0 1 8 0 0,1 1 0 0 0,-1 0 0 0 0,1-1 0 0 0,0 1 72 0 0,1 2 8 0 0,0-1 8 0 0,-1 0 0 0 0,1 1-80 0 0,0-1-8 0 0,1 1-8 0 0,-1 0 0 0 0,1 1-80 0 0,-1-2 96 0 0,1 2-96 0 0,0-1 96 0 0,0 1-96 0 0,0-1 0 0 0,0 0 72 0 0,-1 1-72 0 0,1-1 0 0 0,0 0 72 0 0,0 1-72 0 0,0 0 0 0 0,1 0 80 0 0,-1 0-80 0 0,0 0 64 0 0,1 0-64 0 0,-1 0 64 0 0,2 0-64 0 0,-2 0 64 0 0,0 0-64 0 0,8 1 0 0 0,-5 0 0 0 0,2-1 64 0 0,0 0-64 0 0,1 1 0 0 0,1-1 96 0 0,1 1-96 0 0,0-1 96 0 0,0 0-96 0 0,0 0 96 0 0,1 0-96 0 0,0 1 96 0 0,0-1-32 0 0,0 0-64 0 0,1 1 96 0 0,-2 0-32 0 0,0-1 16 0 0,-1 1 0 0 0,0-1 0 0 0,-1 1 0 0 0,0 0-80 0 0,-2 0 64 0 0,0 0-64 0 0,-1 0 64 0 0,0 0 0 0 0,-2 1 0 0 0,0-1 0 0 0,-1 1 0 0 0,0-1-64 0 0,0 1 0 0 0,-2 1 0 0 0,0 0 0 0 0,0-1 64 0 0,-1 1 0 0 0,-1 1 0 0 0,0 0 0 0 0,0 0 0 0 0,-1 2 0 0 0,-2-1 0 0 0,1 1 0 0 0,1 0-64 0 0,-2-1 0 0 0,1 2 0 0 0,0-1 0 0 0,-1-1 0 0 0,1 1 80 0 0,0-1-80 0 0,1-1 80 0 0,0 0-80 0 0,1 0 64 0 0,0-1-64 0 0,0 0 64 0 0,2 0-64 0 0,-1-1 0 0 0,1 0 0 0 0,0-1 0 0 0,1 1 0 0 0,0-2 0 0 0,1 1 0 0 0,0-1 0 0 0,0 0 0 0 0,0-1 0 0 0,0 1 0 0 0,1-1 0 0 0,1 0-384 0 0,1-1-8 0 0,1-1-8 0 0,1 0-9200 0 0</inkml:trace>
  <inkml:trace contextRef="#ctx0" brushRef="#br0" timeOffset="19">825 2371 4631 2652 2994,'-1'-1'416'0'0,"0"1"-336"0"0,0 0-8 0 0,1 0 0 0 0,0 0 0 0 0,0 0 24 0 0,-1 0-160 0 0,1 0-32 0 0,-1 0-8 0 0,0 0 16 0 0,0 0 88 0 0,0 1 0 0 0,0-1 0 0 0,0 1 0 0 0,-1 0 0 0 0,0-1 0 0 0,1 0 0 0 0,0 0 0 0 0,-1-2 0 0 0,0 1 0 0 0</inkml:trace>
  <inkml:trace contextRef="#ctx0" brushRef="#br0" timeOffset="20">750 2409 2759 2773 3070,'0'0'248'0'0,"0"1"-248"0"0,0-1 0 0 0,0 0 0 0 0,0 0 592 0 0,0 0 72 0 0,1 0 8 0 0,-1 1 8 0 0,0-1 152 0 0,1 1 24 0 0,0 0 8 0 0,-1-1 0 0 0,0 0-16 0 0,0 0 0 0 0,0 0 0 0 0,0 0 0 0 0,0 0-16 0 0,0 0 0 0 0,0 0 0 0 0,0 0 0 0 0,0 0-128 0 0,0 0-24 0 0,0 0-8 0 0,4-5 0 0 0,-5 4-192 0 0,1-1-32 0 0,0 1-16 0 0,-1-1 0 0 0,1 0-160 0 0,-1 0-32 0 0,0 0-8 0 0,0-1 0 0 0,0 0-72 0 0,-1 0-8 0 0,1-1-8 0 0,-2 0 0 0 0,2 0-16 0 0,-2 0-8 0 0,2 0 0 0 0,-1 0 0 0 0,-1-2-40 0 0,1 2-8 0 0,-1-2 0 0 0,1 1 0 0 0,-1 0-72 0 0,1 1 80 0 0,0-1-80 0 0,-1 2 80 0 0,1 0-80 0 0,1 0 0 0 0,-1 2 72 0 0,2-1-72 0 0,-1 1 0 0 0,1 0 64 0 0,0 1-64 0 0,0 0 0 0 0,0 0 0 0 0,0 0 0 0 0,1 0 0 0 0,1 0 0 0 0,0 1 0 0 0,1-1 0 0 0,1 1 0 0 0,1-1 0 0 0,-1 1 0 0 0,2 0 0 0 0,0-1 0 0 0,2 0 0 0 0,-1 1 0 0 0,1-1 0 0 0,1 1 0 0 0,-1 0 64 0 0,0 0-64 0 0,-1-1 64 0 0,2 1-64 0 0,-2 0 64 0 0,-1-1-64 0 0,1 1 64 0 0,-1-1-64 0 0,-1 1 64 0 0,0 0-64 0 0,-1-1 0 0 0,-1 1 0 0 0,-1 0 64 0 0,1 0-64 0 0,-1 0 0 0 0,0 1 64 0 0,-2-1-64 0 0,1 0 64 0 0,0 0-64 0 0,0 0 80 0 0,-1 0-80 0 0,1 1 88 0 0,0-1-88 0 0,-1-1 96 0 0,1 1-96 0 0,-1 0 80 0 0,1 0-80 0 0,-1-1 64 0 0,0 1-64 0 0,0 0 0 0 0,0 0 0 0 0,0-1 0 0 0,0 1 0 0 0,-1 1 64 0 0,0-1-64 0 0,0 0 64 0 0,-1 1-64 0 0,0 0 96 0 0,-1 0-32 0 0,0 1 0 0 0,-1 0 0 0 0,0 1-64 0 0,-1 1 0 0 0,-1-1 0 0 0,0 1 0 0 0,0 0 0 0 0,-1 1 0 0 0,1 0 0 0 0,0-1 64 0 0,0-1-64 0 0,2 1 0 0 0,-1-1 0 0 0,1-1 0 0 0,1 0 0 0 0,-1 0 0 0 0,2-1 64 0 0,-1 1-64 0 0,0-1 0 0 0,1-1 0 0 0,0 1 0 0 0,0-1 0 0 0,0 0 0 0 0,1 0 0 0 0,1 0 0 0 0,-2-1 0 0 0,2 1 0 0 0,0-1 0 0 0,0 1 0 0 0,0-2 0 0 0,2 1-280 0 0,-1-1-16 0 0,1 0-8 0 0,1-1-9136 0 0</inkml:trace>
  <inkml:trace contextRef="#ctx0" brushRef="#br0" timeOffset="21">421 2273 919 2522 2644,'1'0'80'0'0,"0"-2"-80"0"0,-1 2 0 0 0,0 0 0 0 0,0 0 144 0 0,1 0 16 0 0,-1 0 0 0 0,1-1 0 0 0,0 0-64 0 0,0 0 0 0 0,0 1-8 0 0,-1-1 0 0 0,1 1-88 0 0,-1 0 64 0 0,0-1-64 0 0,1 1 64 0 0,-1 0-64 0 0,1-1 0 0 0,0 1 0 0 0,-1 0 0 0 0</inkml:trace>
  <inkml:trace contextRef="#ctx0" brushRef="#br0" timeOffset="22">448 2269 5983 2830 3441,'0'-2'264'0'0,"0"2"56"0"0,0-1-256 0 0,0 1-64 0 0,0-1 0 0 0,0 1 0 0 0,0 0 752 0 0,-1 0 136 0 0,1 0 24 0 0,-1 0 8 0 0,0 0 136 0 0,-1 0 32 0 0,1 2 8 0 0,0 0 0 0 0,-1 1-264 0 0,0-1-48 0 0,1 3-16 0 0,-1-2 0 0 0,1 2-200 0 0,-2 1-48 0 0,2 0-8 0 0,-2 0 0 0 0,2-2-176 0 0,0 1-40 0 0,-1 2-8 0 0,0 2 0 0 0,0 0-48 0 0,0 0-16 0 0,0 2 0 0 0,0 0 0 0 0,0-1-32 0 0,-1 1 0 0 0,1-1-8 0 0,-1 0 0 0 0,1-1-56 0 0,0 0-16 0 0,0-1 0 0 0,-1-1 0 0 0,1 2-16 0 0,-1-2 0 0 0,2-1 0 0 0,-1 1 0 0 0,0-1 8 0 0,1 2 0 0 0,0-1 0 0 0,-1-1 0 0 0,1 1-104 0 0,1-2-96 0 0,-1 1 24 0 0,1-1 0 0 0,-1 0 208 0 0,1 0 48 0 0,-1-1 8 0 0,0 1 0 0 0,1-1-112 0 0,-1 0-16 0 0,0-1-64 0 0,0-1 96 0 0,1 0-24 0 0,0 0-8 0 0,0-1 0 0 0,0-1 0 0 0,0 0 0 0 0,0 0-64 0 0,0 0 96 0 0,0-1-32 0 0,0 0 0 0 0,0-1-64 0 0,0 1 96 0 0,0-1-32 0 0,0-1 0 26-19,-1-1-64-26 19,0 1 96 0 0,1 0-32 0 0,-1-1-64 0 0,0 2 0 0 0,0-1 0 0 0,0 1 0 27-20,-1 0 0-27 20,1 0 0 0 0,-1 0 0 0 0,0 1 0 25-19,0-1 0-25 19,0 1 0 0 0,0 0 0 0 0,-2 0 0 0 0,2-1 0 0 0,-1 1 0 0 0,0 0 0 0 0,0-1 0 0 0,0-1 0 26-20,-1 2 0-26 20,0-2 0 25-19,1 1 0-25 19,0-1 0 0 0,0 0 0 0 0,-1-1-72 0 0,1 0 72 0 0,0 1-72 0 0,0-1 72 0 0,0 0-104 0 0,0 1 40 0 0,0-1 64 0 0,0 1-104 0 0,-1 0 40 0 0,2 0 64 0 0,-1 1-64 0 0,0 0 64 0 0,0 1 0 0 0,0-1 0 0 0,1 1 0 0 0,0 0 0 0 0,0 0 0 0 0,1 0 0 0 0,-1 0 0 0 0,1 0 0 0 0,0-1 0 0 0,0 1 0 0 0,1 0 0 0 0,-1-1 0 0 0,1 0 0 0 0,1 1 0 0 0,0-1 0 0 0,0 1 0 0 0,0 0 0 0 0,0 0 0 0 0,1 1-64 0 0,1 0 64 0 0,1 0 0 0 0,0 0 0 0 0,0 1 0 0 0,2 0 0 0 0,0 0 0 0 0,1-1 0 0 0,2 1 0 0 0,0 0 0 0 0,1 0 0 0 0,0 0 0 0 0,1 0 0 0 0,0-1 0 0 0,-1 1 0 0 0,0-2 0 0 0,-2 1 0 0 0,0 0 0 0 0,1-1 0 0 0,0 0 0 0 0,0 1 0 0 0,-1-1 0 0 0,-2 1 0 0 0,0 0 0 0 0,0 0 0 0 0,-1 0 0 0 0,-2 0 0 0 0,1 1 0 0 0,-1-1 0 0 0,-1 0 0 0 0,1 1 64 0 0,-2-1-64 0 0,0 1 0 0 0,-1 0 64 0 0,0 0-64 0 0,0 0 64 0 0,0 1-64 0 0,-1-1 64 0 0,0-1-64 0 0,-1 2 64 0 0,0 1 24 0 0,-1 1 0 0 0,0-1 0 0 0,0 1 0 0 0,1-1-24 0 0,-2 0 0 0 0,0 1 0 0 0,-1 1 0 0 0,0 0 8 0 0,-1 1 0 0 0,-1 0 0 0 0,0 0 0 0 0,-1 0 0 0 0,2 0 0 0 0,-2 0 0 0 0,1 1 0 0 0,0-1 0 0 0,1 0 0 0 0,0 0 0 0 0,2-1 0 0 0,0-1-72 0 0,0 1 0 0 0,1-2 0 0 0,1-1 0 0 0,1 0 0 0 0,1-1 0 0 0,-1 0 0 0 0,1 0 0 0 0,1 0-176 0 0,-1-1 24 0 0,1 0 8 0 0,1 0 0 0 0,1 0-408 0 0,-1-1-88 0 0,3 0-8 0 0,0-2-9104 0 0</inkml:trace>
  <inkml:trace contextRef="#ctx0" brushRef="#br0" timeOffset="23">232 1857 4607 2976 3209,'0'-1'408'0'0,"-1"1"-328"0"0,1-1-80 0 0,0 1 0 0 0,0-1 648 0 0,0 0 120 0 0,-1 1 16 0 0,0-3 8 0 0,0 1 448 0 0,0 0 88 0 0,-1 0 16 0 0,0 1 8 0 0,1 1-192 0 0,0 1-40 0 0,0 2 0 0 0,-1 1-8 0 0,1 1-440 0 0,0 3-96 0 0,0 0-8 0 0,0 1-8 0 0,1 3-200 0 0,0 1-40 0 0,0 1 0 0 0,0 0-8 0 0,0-1-88 0 0,0 0-24 0 0,0 0 0 0 0,0-3 0 0 0,1-1-72 0 0,-1 0-8 0 0,0 2-8 0 0,-1 1 0 0 0,1 2-24 0 0,0-1-8 0 0,0 1 0 0 0,-1-3 0 0 0,1-3 0 0 0,-1 2 0 0 0,1 2 0 0 0,-1-1 0 0 0,0-2-16 0 0,0-1-64 0 0,1-1 96 0 0,-1-1-32 0 0,1-1 16 0 0,-1-1 0 0 0,1 1 0 0 0,-1 0 0 0 0,1-1 8 0 0,-1 1 0 0 0,1-2 0 0 0,0-1 0 0 0,0 1 8 0 0,-1-2 0 0 0,1 0 0 0 0,0 1 0 0 0,0-2-32 0 0,1 0-64 0 0,-1 1 96 0 0,0-1-32 0 0,0 0-64 0 0,0-1 80 0 0,0 1-80 0 0,0 0 80 0 0,0 0-80 0 0,0 0 64 0 0,0 0-64 0 0,0 0 64 0 0,0 0-64 0 0,0 0 0 0 0,0 0 72 0 0,0 0-72 0 0,0 0 64 0 0,0 0-64 0 0,0 0 80 0 0,0 0-80 0 0,0 0 88 0 0,0 0-88 0 0,0 0 96 0 0,-2-6-96 0 0,1 4 64 0 0,0 0-64 0 0,0-1 0 0 0,-1-1 0 0 0,-1-1 0 0 0,1 1 0 0 0,-2-2 0 0 0,0 1 0 0 0,0-1 0 0 0,1 0 0 0 0,-2 1 0 0 0,0 0 0 0 0,0 2 0 0 0,1 0 0 0 0,-1 1 0 0 0,1 0 0 0 0,-1 2 0 0 0,1-1 0 0 0,0 0-64 0 0,1 1 64 0 0,0-1 0 0 0,-1 1 0 0 0,1 0 0 0 0,1-1 0 0 0,-1 0 0 0 0,2 1 0 0 0,-1-1-64 0 0,0 1 64 0 0,0-2 0 0 0,0 1 0 0 0,1-1 0 0 0,-1 0 0 0 0,1 1 0 0 0,0-1 0 0 0,1 1 0 0 0,0-1 0 0 0,0 1 0 0 0,1 0 0 0 0,0 0 0 0 0,1 0 0 0 0,1 0 0 0 0,0 0 0 0 0,1 0 0 0 0,1 0 0 0 0,2 0 0 0 0,0 0 0 0 0,1-1 0 0 0,2 2 0 0 0,0-1 0 0 0,0-2 0 0 0,2-2 0 0 0,-2 3 0 0 0,1 5 0 0 0,0-3 0 0 0,-2-4 0 0 0,-1 3 0 0 0,0 5 0 0 0,-1 0 0 0 0,-1-2 0 0 0,-1-1 0 0 0,-1-1 0 0 0,-1 1 0 0 0,0 0-64 0 0,-1 1 64 0 0,0-1 0 0 0,-2 0 0 0 0,0 0 0 0 0,0 1 0 0 0,-1-1 0 0 0,0 1 0 0 0,0 1 0 0 0,-1 1 0 0 0,-1-1 0 0 0,0 2 0 0 0,0-1 0 0 0,-1 0 0 0 0,0 1 0 0 0,0 0 0 0 0,-1 1 0 0 0,-1 0 0 0 0,1-1 0 0 0,0 1 64 0 0,0-1-64 0 0,0 0 0 0 0,0 0 128 0 0,1-2-24 0 0,0 2-8 0 0,0-2 0 0 0,0 0-32 0 0,0 0 0 0 0,2 0-64 0 0,-1-1 96 0 0,2 1-96 0 0,-1-1 0 0 0,0-1 0 0 0,2 1 0 0 0,-1-1 0 0 0,1-1 0 0 0,0 2 0 0 0,0-2 0 0 0,1-2-296 0 0,1 2-56 0 0,0 0-16 0 0,3-2-9776 0 0</inkml:trace>
  <inkml:trace contextRef="#ctx0" brushRef="#br0" timeOffset="24">786 1020 6911 2447 3229,'0'0'608'0'0,"-1"0"-480"0"0,1 0-128 0 0,0 0 0 0 0,0 0 0 0 0,0 0-96 0 0,0 0 24 0 0,0 0 0 0 0,0 0 976 0 0,1 0 200 0 0,-1 0 40 0 0,0 0 8 0 0,0 0-312 0 0,0 0-56 0 0,0 0-16 0 0,0 0 0 0 0,6-1 56 0 0,-3 1 8 0 0,-1 0 0 0 0,1 0 0 0 0,1 0-160 0 0,1 0-24 0 0,-1 0-8 0 0,0 0 0 0 0,-1 0-256 0 0,1-1-48 0 0,1 1-16 0 0,1-1 0 0 0,1 0-96 0 0,-1 1-32 0 0,0-2 0 0 0,-1 2 0 0 0,-1-1-48 0 0,-1 1-16 0 0,0-1 0 0 0,0 0 0 0 0,0 1-128 0 0,-2 0 0 0 0,1 0 0 0 0,-2 0 0 0 0,0 0 0 0 0,1-1 0 0 0,-1 1 0 0 0,-1 0-72 0 0,2 0 72 0 0,-2 0-104 0 0,1 0 40 0 0,0 0 64 0 0,0-1-552 0 0,0 1-56 0 0,0 0 0 0 0,0 0-8 0 0,0 0-944 0 0,0 0-184 0 0,-7 1-40 0 0,5-1-4704 0 0</inkml:trace>
  <inkml:trace contextRef="#ctx0" brushRef="#br0" timeOffset="25">803 1017 4607 2450 3252,'0'0'96'0'0,"0"0"32"0"0,0 0 0 0 0,0 0 0 0 0,0 0-128 0 0,-1 0 0 0 0,1 0 0 0 0,0 0 0 0 0,-1 1 1016 0 0,1-1 176 0 0,-1 1 40 0 0,1-1 16 0 0,0 0-48 0 0,0 0-8 0 0,-3 6 0 0 0,3-5 8 0 0,-1 2-312 0 0,0-1-64 0 0,1 2-16 0 0,-2-1 8 0 0,2 1-144 0 0,-1-1-24 0 0,0 1-8 0 0,1 0 8 0 0,-1-1-328 0 0,1 0-72 0 0,0 0-16 0 0,0 0 8 0 0,0 0-112 0 0,0-1-16 0 0,1 0-8 0 0,-1-1 8 0 0,0 2-24 0 0,0-2-8 0 0,1-1 0 0 0,-1 1 0 0 0,0 0 16 0 0,0-1 8 0 0,0 1 0 0 0,0-1 8 0 0,0 0-16 0 0,0 0-8 0 0,0-1 0 0 0,1 1 8 0 0,-1 0-32 0 0,0 0 0 0 0,0 0 0 0 0,0 0 8 0 0,0 0-72 0 0,0 0 80 0 0,4-6-80 0 0,-2 4 88 0 0,0 0-88 0 0,0 1 0 0 0,0-1 0 0 0,0 0 0 0 0,1 1 80 0 0,-1 0-80 0 0,1 0 80 0 0,-1 0-80 0 0,1 1 80 0 0,-1 0-80 0 0,1 0 64 0 0,-1 1-64 0 0,1 0 0 0 0,0 0 64 0 0,-1 1-64 0 0,1 0 0 0 0,-1 0 0 0 0,0 0 0 0 0,0 1 0 0 0,-1 0 0 0 0,0-1 0 0 0,0 1 0 0 0,0 0 0 0 0,-1 0 0 0 0,0 0 0 0 0,-1 0 0 0 0,1 0 0 0 0,-2 0 0 0 0,1 1 0 0 0,-1 0 0 0 0,-1-1 0 0 0,0 0 0 0 0,1 0 0 0 0,-1 0 0 0 0,0 0 0 0 0,0 0 0 0 0,-1 0 0 0 0,1-1 0 0 0,0 0 0 0 0,-1-1 0 0 0,0 1 0 0 0,0-2 0 0 0,0 1 0 0 0,0-1 0 0 0,1 0 0 0 0,-1 1 0 0 0,0-1 0 0 0,1-1 0 0 0,-1 1 96 0 0,1 0-32 0 0,0 0 0 0 0,1-1 0 0 0,0 1-64 0 0,0 0 80 0 0,1 0-80 0 0,1-1 80 0 0,0 1-80 0 0,-1-1 0 0 0,2 1 0 0 0,-1-1 0 0 0,1 1 0 0 0,1-2 0 0 0,-1 2 0 0 0,1-2 0 0 0,2 1-376 0 0,-1 0-8 0 0,1-1-8 0 0,1 0-8936 0 0</inkml:trace>
  <inkml:trace contextRef="#ctx0" brushRef="#br0" timeOffset="26">913 1022 12927 2237 3187,'-1'0'288'0'0,"1"-1"56"0"0,-1 1 8 0 0,1 0 8 0 0,1 0-288 0 0,-2 0-72 0 0,1-1 0 0 0,-1 0 0 0 0,1 0 1288 0 0,-1 1 248 0 0,1-1 40 0 0,0 2 16 0 0,-1 0-920 0 0,1 0-176 0 0,0 1-40 0 0,1 1-8 0 0,-1 1-232 0 0,1 0-56 0 0,0 2 0 0 0,-1 0-8 0 0,1-1-56 0 0,0 2-16 0 0,-1-1 0 0 0,1 1 0 0 0,0 0 16 0 0,-1 0 8 0 0,0 0 0 0 0,1-1 0 0 0,-1 0-40 0 0,0-1-64 0 0,1 1 88 0 0,-1-1-88 0 0,1-1 112 0 0,-1 0-32 0 0,0 0-8 0 0,0-1 0 0 0,0 0-72 0 0,1 0 64 0 0,-1 0-64 0 0,0-1 64 0 0,0 0-64 0 0,0 0 0 0 0,0 0 0 0 0,0-1 64 0 0,0 1-64 0 0,0-1 0 0 0,0 0 0 0 0,0-1 0 0 0,0 0 0 0 0,0 1 0 0 0,0-1 0 0 0,0 0 0 0 0,0-1-96 0 0,0 1-32 0 0,0-1 0 0 0,0 0-9560 0 0</inkml:trace>
  <inkml:trace contextRef="#ctx0" brushRef="#br0" timeOffset="27">266 1411 5983 2751 2994,'0'0'536'0'0,"0"0"-432"0"0,0 0-104 0 0,0 0 0 0 0,1 0 856 0 0,-1-1 144 0 0,1 1 32 0 0,0 0 8 0 0,2 0 320 0 0,0 0 64 0 0,1 0 16 0 0,0 0 0 0 0,1 0-576 0 0,0-1-104 0 0,1 1-24 0 0,0 0-8 0 0,0 0-184 0 0,-1-1-32 0 0,0 1 0 0 0,-1 0-8 0 0,-1 0-408 0 0,0 0-96 0 0,0 0 0 0 0,-2-2 0 0 0,1 2 0 0 0,-1 0 0 0 0,-1-1 0 0 0,0 1 0 0 0,0 0 0 0 0,-1 0 0 0 0,0-1 0 0 0,-1 1 0 0 0,0 0-424 0 0,0 0-112 0 0,0 0-16 0 0,-1 0-8 0 0,0 1-728 0 0,1-1-152 0 0,-2 1-24 0 0,0-1-8 0 0,2 0-176 0 0,-2 2-40 0 0,1-2-8 0 0,0 0 0 0 0,0 1 248 0 0,0 0 40 0 0,0 0 16 0 0,0-1 0 0 0,1 1 960 0 0,-2-1 192 0 0,2 1 40 0 0,-1-1 8 0 0,1 0 536 0 0,0 1 104 0 0,-1-1 32 0 0,2 0 0 0 0,-1 1 464 0 0,0-1 96 0 0,0 0 16 0 0,1 1 8 0 0,0 0 152 0 0,-1 0 24 0 0,1 1 8 0 0,0 0 0 0 0,-1 1-200 0 0,1-1-40 0 0,0 1-8 0 0,1 1 0 0 0,-1 0-104 0 0,0-1-32 0 0,1 2 0 0 0,0-1 0 0 0,0 1-288 0 0,0-2-56 0 0,1 0-8 0 0,0 0-8 0 0,-1 0-216 0 0,1-1-32 0 0,0 0-16 0 0,1-1 0 0 0,-1 1-64 0 0,1-2-16 0 0,-1 0 0 0 0,1 0 0 0 0,-1-1-16 0 0,1 0-8 0 0,0 0 0 0 0,0 0 0 0 0,1 0-8 0 0,-1 0-8 0 0,1 1 0 0 0,-1-1 0 0 0,0 2-24 0 0,0-1 0 0 0,1 1 0 0 0,-1-1 0 0 0,2 2-96 0 0,-2-1 0 0 0,0 1 0 0 0,1 0 0 0 0,-2 0 0 0 0,1 0 0 0 0,0 1 0 0 0,-1 0 0 0 0,0 0 0 0 0,0 0 0 0 0,-1 0 0 0 0,0 0 0 0 0,-1-1 0 0 0,0 1 0 0 0,0 0 0 0 0,-1-1 0 0 0,1 1 0 0 0,-2-1 0 0 0,0 1 0 0 0,0-1 0 0 0,2 0 0 0 0,-2-1 0 0 0,0 1 0 0 0,0 0 0 0 0,-1 1 64 0 0,0-2-64 0 0,1 1 0 0 0,-1-1 0 0 0,1 0 64 0 0,-1 0-64 0 0,2-1 0 0 0,-1 1 0 0 0,1-1 0 0 0,-1 0 0 0 0,2 0 0 0 0,-1 0 0 0 0,1 0 0 0 0,-1-1 0 0 0,1 1 0 0 0,0-1 0 0 0,0 0 0 0 0,1 1 0 0 0,-1-1 0 0 0,1 1 0 0 0,0-2-176 0 0,0 2-32 0 0,1-1-8 0 0,1-2-9168 0 0</inkml:trace>
  <inkml:trace contextRef="#ctx0" brushRef="#br0" timeOffset="28">321 1442 13359 2601 2947,'1'-3'592'0'0,"-1"2"120"0"0,1-1-568 0 0,0 1-144 0 0,0 0 0 0 0,0 1 0 0 0,0-1 1048 0 0,2 0 176 0 0,1 0 40 0 0,1-1 8 0 0,2 1-480 0 0,0 1-96 0 0,-1 1-24 0 0,0 1 0 0 0,-2 1-472 0 0,0 0-96 0 0,-1 0-16 0 0,-1 0-8 0 0,0 2-80 0 0,-1-1 0 0 0,-1 1 0 0 0,-2 0 0 0 0,1-1 0 0 0,-1 2 0 0 0,1-1 0 0 0,-1 0 0 0 0,0-1 0 0 0,0 1 0 0 0,0-2 0 0 0,-1 1 0 0 0,1-1 0 0 0,-1 1 0 0 0,2-1 0 0 0,-1 0 0 0 0,0-1 88 0 0,1 0-24 0 0,0 0-64 0 0,1-2 96 0 0,0 1 32 0 0,0 1 8 0 0,0-2 0 0 0,1 1 0 0 0,-1-1 24 0 0,1 0 8 0 0,1 0 0 0 0,0 0 0 0 0,0 0 48 0 0,0 0 8 0 0,1 0 0 0 0,0-1 0 0 0,-1 1-40 0 0,1 0-8 0 0,0-2 0 0 0,0 2 0 0 0,1-1-72 0 0,-1 1-8 0 0,0-1-8 0 0,1 0 0 0 0,0 1-88 0 0,-1-1 64 0 0,0 0-64 0 0,0 1 64 0 0,0 0-64 0 0,-2 0 0 0 0,1-1 0 0 0,0 2 0 0 0,-1-1-64 0 0,0 0-32 0 0,-1 1-8 0 0,2-1 0 0 0,-2 1-440 0 0,1-1-96 0 0</inkml:trace>
  <inkml:trace contextRef="#ctx0" brushRef="#br0" timeOffset="29">1773 1707 5063 1988 2894,'0'0'448'0'0,"0"0"-352"0"0,1-1-96 0 0,-1 1 0 0 0,0 0 832 0 0,0-1 160 0 0,1 0 24 0 0,0 0 8 0 0,0-1 320 0 0,1 1 64 0 0,-1-1 8 0 0,0 1 8 0 0,0 0-336 0 0,0-1-64 0 0,-1 1-8 0 0,1 1-8 0 0,-1 0-352 0 0,1 0-72 0 0,-1 0-8 0 0,0 0-8 0 0,0 0-288 0 0,0 1-56 0 0,0 0-16 0 0,0-1 0 0 0,0 0-80 0 0,-2 9-24 0 0,2-5 0 0 0,-1 0 0 0 0,1 1-24 0 0,-1 1-8 0 0,0 0 0 0 0,0 1 0 0 0,0-1 8 0 0,1 0 0 0 0,-1 0 0 0 0,0 0 0 0 0,1-2-16 0 0,-1 1 0 0 0,0-1 0 0 0,1 1 0 0 0,-1-2 0 0 0,0 0-64 0 0,1 0 96 0 0,-1 0-32 0 0,0 0-64 0 0,0-1 80 0 0,1 1-80 0 0,-1-1 80 0 0,0-1-80 0 0,1 0 0 0 0,0 0 72 0 0,0 0-72 0 0,-1-1 0 0 0,1 1 0 0 0,0-1 0 0 0,0 0 0 0 0,0 0 0 0 0,0 0 0 0 0,0-1 0 0 0,0 1-96 0 0,0-1-408 0 0,0 1-80 0 0</inkml:trace>
  <inkml:trace contextRef="#ctx0" brushRef="#br0" timeOffset="30">1845 1726 455 1915 2791,'-1'-1'0'0'0,"0"1"0"0"0,1-1 0 0 0,0 1 0 0 0,-1 0 2008 0 0,1 0 360 0 0,-1 1 64 0 0,-1 0 24 0 0,0 0-472 0 0,0 0-96 0 0,-1 1-24 0 0,0 1 0 0 0,0 1-704 0 0,1-1-136 0 0,0 1-32 0 0,1-1-8 0 0,0 2-576 0 0,1-1-120 0 0,0 0-16 0 0,1 0-8 0 0,0 0-160 0 0,1 0-32 0 0,0-1-8 0 0,0 0 0 0 0,2-1-64 0 0,-1 0 0 0 0,1-1 0 0 0,0 0 0 0 0,0 1 0 0 0,0-2 0 0 0,0 0 0 0 0,0-1 0 0 0,0 0 0 0 0,0 0 0 0 0,0 0 0 0 0,-1-1 0 0 0,0 1 128 0 0,0-2 0 0 0,1 2 8 0 0,-2-2 0 0 0,-1 1-136 0 0,1-1 80 0 0,-1 0-80 0 0,0 0 64 0 0,-1 0 8 0 0,-1-1 0 0 0,1 0 0 0 0,-2 0 0 0 0,1 1-72 0 0,-1-1 96 0 0,-1 0-96 0 0,0 1 96 0 0,1 1-208 0 0,0-1-40 0 0,-1 1-8 0 0,0 1 0 0 0,1-1 288 0 0,-1 1 48 0 0,1 0 16 0 0,-1 0 0 0 0,1 1-192 0 0,1-1 0 0 0,-1 1 0 0 0,0 0 0 0 0,1 0-120 0 0,1 0-56 0 0,-1 0-16 0 0,0 1 0 0 0,1 0-48 0 0,1-1-16 0 0,0 1 0 0 0,0 0-8904 0 0</inkml:trace>
  <inkml:trace contextRef="#ctx0" brushRef="#br0" timeOffset="31">1950 1721 10799 1765 3116,'-1'-1'232'0'0,"0"0"56"0"0,1 0 0 0 0,0 1 24 0 0,-1 0-248 0 0,1 0-64 0 0,0 0 0 0 0,-1 0 0 0 0,-1 2 1344 0 0,0-1 256 0 0,-1 1 48 0 0,0 1 16 0 0,1 0-672 0 0,0 1-136 0 0,-1 1-24 0 0,2-1-8 0 0,0 1-448 0 0,0 0-88 0 0,1 0-24 0 0,1-1 0 0 0,0 1-168 0 0,0-1-96 0 0,2-1 96 0 0,-1 1-96 0 0,2-1 88 0 0,-1 0-88 0 0,2-1 80 0 0,0 0-80 0 0,-1 0 88 0 0,1-1-88 0 0,0 1 96 0 0,0-2-96 0 0,0 0 64 0 0,1-2-64 0 0,-1 2 0 0 0,0-2 0 0 0,0 0 0 0 0,-1 0 0 0 0,0 0 0 0 0,0-1 0 0 0,-1 0 280 0 0,-1 0 48 0 0,1-1 16 0 0,-2 1 0 0 0,0-2-120 0 0,-1 1-16 0 0,0-1-8 0 0,-1-1 0 0 0,0 1-32 0 0,-1 0-8 0 0,-1 0 0 0 0,0 1 0 0 0,-1 1-16 0 0,1-1-8 0 0,-1 2 0 0 0,0 1 0 0 0,-1-1-136 0 0,1 2 64 0 0,1-1-64 0 0,-1 0 0 0 0,1 2 0 0 0,-1-1 0 0 0,1 0 0 0 0,0 1-96 0 0,0-1-224 0 0,0 0-32 0 0,1 1-16 0 0,-1-1-6560 0 0,2 1-1312 0 0</inkml:trace>
  <inkml:trace contextRef="#ctx0" brushRef="#br0" timeOffset="32">1792 2064 5063 2518 2723,'0'1'448'0'0,"0"-1"-352"0"0,0-1-96 0 0,0 1 0 0 0,0 0 744 0 0,0 0 136 0 0,-1-2 24 0 0,1 2 8 0 0,-1-1 336 0 0,1 0 64 0 0,-2 0 8 0 0,1 1 8 0 0,1-1-280 0 0,-1 1-56 0 0,1 0-16 0 0,0 0 0 0 0,0 0-312 0 0,0 1-64 0 0,0 0-16 0 0,0 0 0 0 0,0 1-264 0 0,0 0-64 0 0,0 1 0 0 0,1 1-8 0 0,-1 0-16 0 0,0 0 0 0 0,1 1 0 0 0,-1 0 0 0 0,1 0-80 0 0,-1 1-24 0 0,1 1 0 0 0,-1 1 0 0 0,0-1-8 0 0,0 1-8 0 0,0 0 0 0 0,0-1 0 0 0,0 0 0 0 0,0-1 0 0 0,0 2 0 0 0,0 0 0 0 0,0-2-16 0 0,0 1 0 0 0,0-1 0 0 0,1-1 0 0 0,-1 1-32 0 0,0-1-64 0 0,0 0 88 0 0,0-1-88 0 0,0-1 64 0 0,-1 0-64 0 0,1 0 0 0 0,0 0 0 0 0,0-1 0 0 0,0 0 0 0 0,-1-1 0 0 0,0 0 0 0 0,1 0-160 0 0,0-1-32 0 0,-1 0 0 0 0,1 0-8 0 0,0 0-656 0 0,0-1-128 0 0</inkml:trace>
  <inkml:trace contextRef="#ctx0" brushRef="#br0" timeOffset="33">1776 2099 3679 2562 2856,'1'-2'160'0'0,"-1"1"40"0"0,0-1-200 0 0,0 1 0 0 0,0 0 0 0 0,0-1 0 0 0,0 1 1048 0 0,1-3 168 0 0,0 0 32 0 0,2-3 0 0 0,0 0 256 0 0,-1 0 40 0 0,2 0 16 0 0,0 2 0 0 0,0 0-464 0 0,0 0-88 0 0,0 2-16 0 0,0-1-8 0 0,0 2-304 0 0,0-1-56 0 0,-1 1-16 0 0,0 2 0 0 0,1-1-320 0 0,0 2-64 0 0,-1-1-8 0 0,0 2-8 0 0,-1 1-136 0 0,0 0-72 0 0,-1 0 80 0 0,0 2-80 0 0,0 0 0 0 0,-1 2 0 0 0,-1 0 0 0 0,-1 1 0 0 0,1 0 0 0 0,-2-1 0 0 0,1 1 0 0 0,-1 0 0 0 0,0-2 0 0 0,0 0 0 0 0,0-1 0 0 0,0 0 0 0 0,0-1 0 0 0,0 0 0 0 0,-1-1 0 0 0,1 0 0 0 0,-1 0 0 0 0,1-1 0 0 0,-1 1 0 0 0,1-1 0 0 0,-1-1 0 0 0,1 1 0 0 0,0-1 0 0 0,1 0 0 0 0,0 0 64 0 0,0-1-64 0 0,1 0 0 0 0,0 0 0 0 0,1 0 0 0 0,0-2 0 0 0,0 2 0 0 0,0-2-6048 0 0,1 1-1224 0 0</inkml:trace>
  <inkml:trace contextRef="#ctx0" brushRef="#br0" timeOffset="34">1856 2194 5063 2498 2658,'0'-1'448'0'0,"0"1"-352"0"0,0 0-96 0 0,0-1 0 0 0,1 1 736 0 0,-1-1 136 0 0,1 1 24 0 0,-1-2 8 0 0,1 0 768 0 0,1 0 152 0 0,0 1 32 0 0,-1 0 8 0 0,0 0-672 0 0,0 0-136 0 0,0 1-24 0 0,0 1-8 0 0,-1 0-472 0 0,0 1-96 0 0,0 1-16 0 0,0 0-8 0 0,0 2-288 0 0,-1 0-56 0 0,1 0-16 0 0,-1 1 0 0 0,0 1-8 0 0,-1 0-64 0 0,1 0 96 0 0,1-1-32 0 0,-1 0-64 0 0,-1-1 0 0 0,2 1 0 0 0,-1-1 0 0 0,0-1 0 0 0,1 0 0 0 0,0 0 0 0 0,-1-2 0 0 0,1 0 96 0 0,0 0-32 0 0,0 0 0 0 0,1-1 0 0 0,-1 1 40 0 0,0-2 8 0 0,1 1 0 0 0,0 0 0 0 0,1 0 16 0 0,0-1 0 0 0,0 0 0 0 0,0 0 0 0 0,1 0 16 0 0,0 0 8 0 0,0-1 0 0 0,0 0 0 0 0,0 1 16 0 0,1-1 8 0 0,-1 1 0 0 0,0-1 0 0 0,0 0-80 0 0,-1 1-8 0 0,0-1-8 0 0,0 0 0 0 0,1 1 32 0 0,-1 0 8 0 0,0-1 0 0 0,0 1 0 0 0,-1 0-120 0 0,1 0 88 0 0,-2 0-88 0 0,1-1 80 0 0,-1 1-80 0 0,0 0 0 0 0,0 0 0 0 0,0-1 0 0 0,0 1 0 0 0,0-1-112 0 0,0 1 24 0 0,0 0 8 0 0,-1-1-376 0 0,1 0-80 0 0,0 1-8 0 0,1 0-9408 0 0</inkml:trace>
  <inkml:trace contextRef="#ctx0" brushRef="#br0" timeOffset="35">1979 2253 4607 2284 2608,'0'-2'408'0'0,"-1"2"-328"0"0,1 0-80 0 0,-1-1 0 0 0,1 1 1184 0 0,0 0 216 0 0,0 0 40 0 0,0 0 16 0 0,0 0 200 0 0,0 1 40 0 0,-1 1 0 0 0,1-2 8 0 0,0 0-848 0 0,0 6-176 0 0,0-3-32 0 0,0 0-8 0 0,0 0-184 0 0,1 2-40 0 0,-1-2 0 0 0,0 1-8 0 0,0 0-152 0 0,0-1-32 0 0,0 0-8 0 0,0 0 0 0 0,1 1-88 0 0,0-1-24 0 0,-1 0 0 0 0,0 0 0 0 0,0-1-104 0 0,1 0 88 0 0,-1 0-88 0 0,0-1 80 0 0,0 0-80 0 0,0 0-128 0 0,0 0 32 0 0,1-1-6088 0 0,-1 0-1224 0 0</inkml:trace>
  <inkml:trace contextRef="#ctx0" brushRef="#br0" timeOffset="36">2002 2282 7831 2197 2488,'0'1'696'0'0,"-1"0"-560"0"0,1-1-136 0 0,0 1 0 0 0,0-1 1144 0 0,0 1 200 0 0,1 1 32 0 0,-1 0 16 0 0,1 1-88 0 0,0 1-24 0 0,2-1 0 0 0,-1-1 0 0 0,1 1-624 0 0,0-2-128 0 0,0 0-24 0 0,1 0-8 0 0,-1-1-232 0 0,1-1-40 0 0,-1 0-16 0 0,0-1 0 0 0,0 0-96 0 0,-1 0-16 0 0,0 0-8 0 0,-1 0 0 0 0,1 0 8 0 0,-2 0 8 0 0,0 0 0 0 0,0 0 0 0 0,-2 1 24 0 0,0-2 0 0 0,1 1 0 0 0,-2 0 0 0 0,1 0-16 0 0,-1 1 0 0 0,1-1 0 0 0,0 1 0 0 0,0 0-112 0 0,-1 0 88 0 0,1 0-88 0 0,0 1 80 0 0,0 0-80 0 0,1 0 0 0 0,-1 1 0 0 0,1 0 0 0 0,0-1-72 0 0,1 0-32 0 0,0 1-8 0 0,-1 0 0 0 0,2 0-472 0 0,-1 0-96 0 0</inkml:trace>
  <inkml:trace contextRef="#ctx0" brushRef="#br0" timeOffset="37">2062 2279 10591 2366 2848,'-1'2'472'0'0,"1"-2"96"0"0,0 1-456 0 0,0 1-112 0 0,0-2 0 0 0,1 1 0 0 0,-1 1 880 0 0,1-1 152 0 0,0 2 32 0 0,1 0 8 0 0,1 1-136 0 0,0 0-24 0 0,0-1-8 0 0,0 0 0 0 0,1-1-384 0 0,-1-1-72 0 0,0 0-24 0 0,1 0 0 0 0,-1-1-104 0 0,0 0-16 0 0,0 0-8 0 0,-1-2 0 0 0,1 2-104 0 0,-2-2-16 0 0,0 1-8 0 0,0-1 0 0 0,-1 0 16 0 0,-1 0 0 0 0,1-1 0 0 0,-1 1 0 0 0,0-1-48 0 0,-1 0-8 0 0,0 0 0 0 0,0-1 0 0 0,0 2-40 0 0,0-1-16 0 0,-1 0 0 0 0,0 0 0 0 0,1 1-72 0 0,-1 1 0 0 0,1 0 72 0 0,-1 0-72 0 0,1 1 0 0 0,0 0 0 0 0,1 0 0 0 0,-1 0 0 0 0,1 0-104 0 0,0 1-32 0 0,0 0-8 0 0,0 0 0 0 0,0 0-128 0 0,1 0-24 0 0,-1 0-8 0 0,0 1-9096 0 0</inkml:trace>
  <inkml:trace contextRef="#ctx0" brushRef="#br0" timeOffset="38">1354 1685 2303 2305 3291,'0'-1'200'0'0,"0"1"-200"0"0,0-1 0 0 0,0 1 0 0 0,1 0 480 0 0,-1-1 48 0 0,1 1 16 0 0,-1 0 0 0 0,0-1 320 0 0,0 0 72 0 0,1 0 16 0 0,-1 0 0 0 0,0 1 64 0 0,0-1 8 0 0,0 1 8 0 0,0 0 0 0 0,0 0-240 0 0,-1 0-56 0 0,-1 0 0 0 0,0 1-8 0 0,-1-1-328 0 0,1 2-64 0 0,-1-1-16 0 0,1 0 0 0 0,0 1-184 0 0,-1 0-40 0 0,0-1 0 0 0,0 1-8 0 0,2 0-88 0 0,-1 0 80 0 0,1 0-80 0 0,0 0 80 0 0,0-1 8 0 0,1 1 0 0 0,0-1 0 0 0,0 1 0 0 0,1-1 80 0 0,0 1 24 0 0,0-1 0 0 0,0 1 0 0 0,1-1 72 0 0,-1 1 24 0 0,1-1 0 0 0,1 1 0 0 0,-2-1-32 0 0,1 0-8 0 0,1 1 0 0 0,-1 0 0 0 0,1 0-72 0 0,-1-1-16 0 0,0 1 0 0 0,1-1 0 0 0,-1 1-64 0 0,0 0-24 0 0,1 0 0 0 0,-1-1 0 0 0,0 1-72 0 0,-1-1 64 0 0,0 2-64 0 0,-1-2 64 0 0,1 0-64 0 0,-1 1 0 0 0,0-1 0 0 0,0 1 0 0 0,0 0 0 0 0,-1-1 0 0 0,0 1 0 0 0,0-1 0 0 0,-1 1 0 0 0,1 0 0 0 0,-1 0 0 0 0,0-1 0 0 0,1 0 0 0 0,0 0 0 0 0,0 0 0 0 0,1-1 0 0 0,-2 1 0 0 0,0-1 0 0 0,1-1 0 0 0,-1 1 0 0 0,1-2 0 0 0,-1 1 0 0 0,0 0 0 0 0,0-1 0 0 0,0 0 0 0 0,0 0 0 0 0,0 1 0 0 0,0-1 0 0 0,1-1 0 0 0,0 1 0 0 0,0 0 0 0 0,1 0 0 0 0,-1 1 0 0 0,2-1 0 0 0,-1 0 64 0 0,2-1-64 0 0,-1 0 0 0 0,2 1 0 0 0,-1 0 0 0 0,1-1 0 0 0,0 0 0 0 0,0 1 0 0 0,1-1 0 0 0,0 0 64 0 0,-2 1-64 0 0,2-1 64 0 0,-2 1-64 0 0,2 0 64 0 0,-2-1-64 0 0,0 1 0 0 0,0 0 0 0 0,0-1 0 0 0,-1 2 0 0 0,0-1 0 0 0,-1 1 0 0 0,1-1 0 0 0,-1 1 0 0 0,0 0 0 0 0,-1 0 0 0 0,1-1 0 0 0,-1 1 0 0 0,0 0 0 0 0,-1-1 0 0 0,1 2 0 0 0,-1-1 0 0 0,0 1 0 0 0,0 0 0 0 0,1 0 0 0 0,-1 0-160 0 0,1 0-56 0 0,0 1-8 0 0,0 1-5496 0 0,-1-1-1096 0 0</inkml:trace>
  <inkml:trace contextRef="#ctx0" brushRef="#br0" timeOffset="39">1397 1698 6447 2251 3211,'-1'1'288'0'0,"1"0"56"0"0,-1-1-280 0 0,1 1-64 0 0,0-1 0 0 0,0 0 0 0 0,0 2 1096 0 0,0-1 208 0 0,0 1 40 0 0,1 1 0 0 0,-1 0 24 0 0,2 1 0 0 0,0-1 0 0 0,1 1 0 0 0,-1-2-448 0 0,0 0-88 0 0,1 0-24 0 0,0-1 0 0 0,0 1-384 0 0,0-2-72 0 0,0 0-24 0 0,0 0 0 0 0,-1 0-200 0 0,0-2-32 0 0,0 0-16 0 0,0 0 0 0 0,-1 1-80 0 0,-1-1 64 0 0,1-1-64 0 0,-1 0 64 0 0,-1 0-64 0 0,1 0 80 0 0,-1 0-80 0 0,-1 0 80 0 0,0 0-80 0 0,0 0 64 0 0,-1 0-64 0 0,0 0 64 0 0,0 0-64 0 0,1 1 0 0 0,-1 0 72 0 0,0-1-72 0 0,-1 1 0 0 0,2 1 0 0 0,1 0 0 0 0,-2 0 0 0 0,2 1 0 0 0,-3 0 0 0 0,1 2 0 0 0,1-1 0 0 0,-2 1 0 0 0,2 0-104 0 0,0 1 24 0 0,0-1 8 0 0,0 1-296 0 0,1 1-56 0 0</inkml:trace>
  <inkml:trace contextRef="#ctx0" brushRef="#br0" timeOffset="40">1205 2231 7367 2493 2926,'0'0'656'0'0,"0"0"-528"0"0,0 0-128 0 0,0 0 0 0 0,0 0 816 0 0,0 0 136 0 0,0 0 24 0 0,0 0 8 0 0,1 0 104 0 0,-1 0 16 0 0,0 1 8 0 0,0-1 0 0 0,0 0-344 0 0,0 0-72 0 0,0 9-16 0 0,0-6 0 0 0,0 0-184 0 0,-1 1-40 0 0,1 0-8 0 0,-2 0 0 0 0,1 1-160 0 0,1-1-32 0 0,-1 2 0 0 0,-1-1-8 0 0,1 0-88 0 0,0 1-8 0 0,1 0-8 0 0,-1 0 0 0 0,1 0-48 0 0,0 0 0 0 0,0-1-8 0 0,0 0 0 0 0,0-1-88 0 0,0 1 96 0 0,0-1-96 0 0,0 0 96 0 0,0-1-96 0 0,0 0 64 0 0,0 0-64 0 0,0 0 64 0 0,0-1-64 0 0,0-1 0 0 0,-1 0 0 0 0,0 1 0 0 0,1-2 0 0 0,0 0 0 0 0,0 1 0 0 0,0-2 0 0 0,-1 1-528 0 0,1-2-96 0 0,0 1-16 0 0,0 0-8032 0 0</inkml:trace>
  <inkml:trace contextRef="#ctx0" brushRef="#br0" timeOffset="41">1188 2268 4607 2433 2976,'1'-5'200'0'0,"-1"2"48"0"0,1 0-248 0 0,-1 0 0 0 0,1 2 0 0 0,-1-1 0 0 0,1 0 1144 0 0,0-2 176 0 0,2-1 40 0 0,-1-2 8 0 0,3-1 264 0 0,-1 2 64 0 0,0 1 0 0 0,-1 1 8 0 0,1 1-648 0 0,-1 0-128 0 0,1 2-24 0 0,-2 0-8 0 0,1 1-432 0 0,-1 1-88 0 0,0 1-24 0 0,-1 0 0 0 0,0 1-280 0 0,-1 0-72 0 0,0 0 0 0 0,0 2 0 0 0,-1-1 0 0 0,0 1 64 0 0,1 0-64 0 0,-2 0 64 0 0,1-1-64 0 0,0 0 0 0 0,0 0-96 0 0,-1-1 96 0 0,1 1-256 0 0,-1-1 16 0 0,-1-1 0 0 0,2 0 0 0 0,-2 0 32 0 0,2-1 8 0 0,-2 0 0 0 0,1 1 0 0 0,1-1 136 0 0,-1 0 64 0 0,0 0-64 0 0,1 0 64 0 0,-1 0-144 0 0,1 0 16 0 0,0 0 0 0 0,-1-1 0 0 0,2 1-512 0 0,-1 0-96 0 0</inkml:trace>
  <inkml:trace contextRef="#ctx0" brushRef="#br0" timeOffset="42">1253 2301 10591 2512 3023,'0'-2'472'0'0,"0"1"96"0"0,0 1-456 0 0,0-1-112 0 0,0 1 0 0 0,0 0 0 0 0,0 0 1072 0 0,1 0 192 0 0,-1 0 40 0 0,1 1 8 0 0,-1 0-304 0 0,0-1-56 0 0,0 0-16 0 0,0 9 0 0 0,0-4-504 0 0,-1 0-104 0 0,0 0-16 0 0,-1 0-8 0 0,1 1-208 0 0,0 0-96 0 0,0 1 80 0 0,0-2-80 0 0,0 0 0 0 0,1 0 0 0 0,-1 0 0 0 0,1-2 0 0 0,0 1 0 0 0,0-2 0 0 0,0 1 0 0 0,0-1 0 0 0,0-1 80 0 0,0 0-80 0 0,1 0 80 0 0,0-1-80 0 0,0 0 208 0 0,0 0-8 0 0,1-1 0 0 0,1 0 0 0 0,-1 0-40 0 0,1-1 0 0 0,0 0-8 0 0,0 1 0 0 0,0 0-24 0 0,1 0 0 0 0,-1 0 0 0 0,0 1 0 0 0,0-1 0 0 0,-1 1 0 0 0,1-1 0 0 0,-1 1 0 0 0,1 0 0 0 0,-2 1-8 0 0,2-1 0 0 0,-2 0 0 0 0,0 0-48 0 0,0 0-8 0 0,0 0 0 0 0,0 0 0 0 0,0 1-64 0 0,-1-1 0 0 0,1 0 0 0 0,-1 0 0 0 0,0 0 0 0 0,0 0 0 0 0,0 0-80 0 0,-1 0 80 0 0,1 0-328 0 0,0 0-24 0 0,0 0 0 0 0,-1 0-6184 0 0,1 0-1240 0 0</inkml:trace>
  <inkml:trace contextRef="#ctx0" brushRef="#br0" timeOffset="43">1357 2334 5527 2356 2931,'0'-1'488'0'0,"0"1"-392"0"0,-1 0-96 0 0,1 0 0 0 0,0 0 1256 0 0,0 0 232 0 0,-1 1 48 0 0,0-1 0 0 0,-1 1-448 0 0,0 0-96 0 0,1 0-24 0 0,-1 1 0 0 0,1-1-384 0 0,0 1-72 0 0,0 0-24 0 0,0-1 0 0 0,0 1-48 0 0,1 1-16 0 0,-1-1 0 0 0,1 0 0 0 0,0 0-88 0 0,1-1-16 0 0,-1 1-8 0 0,1 1 0 0 0,-1-1-56 0 0,1-1 0 0 0,0 1-8 0 0,1 0 0 0 0,-1 0-56 0 0,0 0 0 0 0,0-1-8 0 0,1 1 0 0 0,0 0-88 0 0,0 0-8 0 0,0 0-8 0 0,0 0 0 0 0,0 1-16 0 0,0-2 0 0 0,1 2 0 0 0,-1-1 0 0 0,0 0 0 0 0,0 0-64 0 0,1 0 96 0 0,-2 0-32 0 0,1 1-64 0 0,-1-2 0 0 0,0 1 0 0 0,0 0 64 0 0,-1 0-64 0 0,0 0 0 0 0,0-1 0 0 0,0 2 0 0 0,-1-2 0 0 0,0 0 0 0 0,0 0 0 0 0,-1 0 0 0 0,1 0-64 0 0,0-1 64 0 0,-1 1-80 0 0,0-1 80 0 0,0 1-80 0 0,0-2 80 0 0,0 1-80 0 0,0-1 80 0 0,0 1 0 0 0,0-1 0 0 0,0 0 0 0 0,1 0 0 0 0,-1 0 0 0 0,0 0 0 0 0,1-2 0 0 0,0 2 0 0 0,1-1 0 0 0,-1 0 0 0 0,1 0 0 0 0,0-1 0 0 0,1 1 0 0 0,-1-1 96 0 0,1 0-32 0 0,1 0-64 0 0,-1 1 88 0 0,1-2-88 0 0,0 1 80 0 0,1 1-80 0 0,-1-1 0 0 0,0 1 0 0 0,1 0 0 0 0,-1 0 0 0 0,0 0 0 0 0,-1 1-64 0 0,1 1 64 0 0,-1-2 0 0 0,0 1 0 0 0,-1 1 0 0 0,0-2 0 0 0,0 2 0 0 0,0-1 0 0 0,0-1 0 0 0,-1 1 96 0 0,0 0-24 0 0,1 0-72 0 0,-2-1 0 0 0,1 2 0 0 0,0-1 0 0 0,0 1 0 0 0,-1 0 0 0 0,1 0 0 0 0,0 0 0 0 0,0 0 0 0 0,0 1-112 0 0,1-1 40 0 0,0 0 8 0 0,0 1-408 0 0,0-1-72 0 0,2 1-24 0 0,-1-1-8272 0 0</inkml:trace>
  <inkml:trace contextRef="#ctx0" brushRef="#br0" timeOffset="44">1401 2364 4143 2387 2855,'0'0'184'0'0,"-1"1"40"0"0,1-1-224 0 0,0 0 0 0 0,0 1 0 0 0,0-1 0 0 0,0 1 1376 0 0,0 0 224 0 0,0 2 56 0 0,1 0 8 0 0,-1 1 248 0 0,2 0 48 0 0,0-1 16 0 0,-1 0 0 0 0,2 0-984 0 0,-1 0-192 0 0,1-1-32 0 0,0-1-16 0 0,0 1-392 0 0,1-1-72 0 0,0 0-24 0 0,0-2 0 0 0,-1 0-80 0 0,1 1-24 0 0,-1-2 0 0 0,0 1 0 0 0,0-2 0 0 0,0 1-8 0 0,-1-1 0 0 0,0 1 0 0 0,-1-1-8 0 0,-1 1 0 0 0,0-1 0 0 0,0 0 0 0 0,-1 1-24 0 0,0-1-8 0 0,-1-1 0 0 0,1 1 0 0 0,-2 1-112 0 0,1-1 72 0 0,-1 1-72 0 0,1 0 64 0 0,-1 2-64 0 0,0-1 0 0 0,0 1 0 0 0,0 0 64 0 0,1 0-64 0 0,-2 0 0 0 0,1 0 0 0 0,1 0 0 0 0,-1 1-96 0 0,1-1-32 0 0,1 0 0 0 0,0 0-8 0 0,1 1-184 0 0,0-1-32 0 0,1 0 0 0 0,0 0-6144 0 0,1-1-1216 0 0</inkml:trace>
  <inkml:trace contextRef="#ctx0" brushRef="#br0" timeOffset="45">1109 2465 5983 2612 3055,'0'0'536'0'0,"1"0"-432"0"0,0-1-104 0 0,-1 1 0 0 0,0 0 864 0 0,1 0 160 0 0,0-2 24 0 0,2 1 8 0 0,-1-1 176 0 0,2 0 40 0 0,0 1 8 0 0,-1-1 0 0 0,0 1-496 0 0,1 0-96 0 0,-1 0-16 0 0,-1 1-8 0 0,1 0-272 0 0,-1 0-48 0 0,0 0-16 0 0,-1 0 0 0 0,0 0-112 0 0,0 0-24 0 0,-1 1-8 0 0,0 0 0 0 0,-1-1 8 0 0,1 1 0 0 0,-1 1 0 0 0,1 0 0 0 0,-2 0-56 0 0,1 2-8 0 0,1-1 0 0 0,-1 0 0 0 0,0 1-40 0 0,-1 0-16 0 0,1 1 0 0 0,0 0 0 0 0,0 0 24 0 0,-1 0 0 0 0,1 0 0 0 0,0 0 0 0 0,0 0-24 0 0,0-1 0 0 0,1 0 0 0 0,-1 0 0 0 0,1-1-72 0 0,0 0 80 0 0,0 0-80 0 0,0 0 80 0 0,0-1-80 0 0,-1 1 0 0 0,1-2 0 0 0,0 1 0 0 0,0-1 0 0 0,-1 0-112 0 0,1 1 24 0 0,-1-1-9072 0 0</inkml:trace>
  <inkml:trace contextRef="#ctx0" brushRef="#br0" timeOffset="46">1113 2507 5983 2580 3018,'0'-1'264'0'0,"0"1"56"0"0,0-1-256 0 0,1 1-64 0 0,-1 0 0 0 0,0-1 0 0 0,1 1 1072 0 0,1-1 200 0 0,0 1 40 0 0,1-1 0 0 0,0-1 64 0 0,0 2 16 0 0,1 0 0 0 0,0-1 0 0 0,0 1-600 0 0,-1 0-120 0 0,0 0-32 0 0,0 0 0 0 0,0 1-392 0 0,-1-1-88 0 0,0 0-8 0 0,1 0-8 0 0,-2 0-600 0 0,1 0-120 0 0</inkml:trace>
  <inkml:trace contextRef="#ctx0" brushRef="#br0" timeOffset="47">1193 2474 9215 2625 3087,'-1'1'408'0'0,"0"0"80"0"0,0 0-392 0 0,0 0-96 0 0,1 0 0 0 0,0-1 0 0 0,-1 2 864 0 0,1 0 144 0 0,-1 2 32 0 0,1 0 8 0 0,0 1 40 0 0,0 0 16 0 0,2 0 0 0 0,0-1 0 0 0,0-1-448 0 0,1-1-88 0 0,1 0-24 0 0,-1-1 0 0 0,2-1-192 0 0,-1 0-32 0 0,0-1-16 0 0,1 0 0 0 0,-1-1-136 0 0,1 1-24 0 0,-2-2-8 0 0,0 1 0 0 0,0 0-40 0 0,-1-1-16 0 0,0 0 0 0 0,-2 1 0 0 0,1-1-80 0 0,-2 0 80 0 0,1 0-80 0 0,-2 0 80 0 0,1-1-80 0 0,-1 1 80 0 0,0 0-80 0 0,0 0 80 0 0,-1 0-80 0 0,1 0-136 0 0,-1 1 32 0 0,-1 1 8 0 0,2 0 96 0 0,-2 1 0 0 0,2 1 0 0 0,-1-1 0 0 0,1 1-352 0 0,0-1-128 0 0,0 2-32 0 0,0 1-8224 0 0</inkml:trace>
  <inkml:trace contextRef="#ctx0" brushRef="#br0" timeOffset="48">1064 2776 1375 2730 2677,'-1'-2'128'0'0,"0"2"-128"0"0,1-1 0 0 0,-1 0 0 0 0,1 1 1928 0 0,0 0 368 0 0,0 0 72 0 0,-1 0 8 0 0,1 0-528 0 0,-1 0-112 0 0,1 0-16 0 0,0 1-8 0 0,0 1-696 0 0,-1 0-144 0 0,1 0-24 0 0,0 1-8 0 0,0-2-376 0 0,0 0-80 0 0,0 1-8 0 0,0 2-8 0 0,0 2-240 0 0,-1-1-40 0 0,1 1-16 0 0,0 1 0 0 0,-1-1 48 0 0,1 1 8 0 0,-1 0 0 0 0,0 0 0 0 0,0-1-128 0 0,1 0 0 0 0,-1 1 0 0 0,0-2 0 0 0,1 1 144 0 0,-1-2 8 0 0,0 0 0 0 0,1 0 0 0 0,-1-1-152 0 0,0-1 0 0 0,1 1 0 0 0,-1 0 0 0 0,0 0 0 0 0,0-2 0 0 0,0 1 0 0 0,1 0 0 0 0,0-2-320 0 0,-1 1-48 0 0,1-1-8 0 0,0 0-8888 0 0</inkml:trace>
  <inkml:trace contextRef="#ctx0" brushRef="#br0" timeOffset="49">1050 2806 7831 2769 2694,'0'-6'168'0'0,"0"2"40"0"0,0 0 8 0 0,0 1 8 0 0,0 2-224 0 0,1-1 0 0 0,-1 0 0 0 0,1-2 0 0 0,0 0 1712 0 0,2-3 304 0 0,0 1 56 0 0,1 0 8 0 0,0 1-864 0 0,0 2-184 0 0,1-1-32 0 0,-1 2-8 0 0,0 2-488 0 0,0 0-104 0 0,0 2-16 0 0,0-1-8 0 0,-1 1-216 0 0,-1 0-48 0 0,0 0-8 0 0,-1 2 0 0 0,0-1-104 0 0,-1 0 0 0 0,-1 0 0 0 0,0 1 0 0 0,-1 2 0 0 0,0-2 0 0 0,-1 1 0 0 0,1-1 0 0 0,0-1 0 0 0,-1 1 0 0 0,0 0 0 0 0,0-1-80 0 0,-1 0 80 0 0,0 1 0 0 0,1-2 0 0 0,0 1-64 0 0,1-2 64 0 0,0 1 0 0 0,-1-1 0 0 0,0 0 0 0 0,1 0-256 0 0,0 1-40 0 0,0-2-8 0 0,1 1 0 0 0,1 1-624 0 0,-1-1-128 0 0</inkml:trace>
  <inkml:trace contextRef="#ctx0" brushRef="#br0" timeOffset="50">1097 2855 11519 2631 2448,'0'-1'1024'0'0,"0"1"-824"0"0,0 0-200 0 0,0 0 0 0 0,0 0 1024 0 0,0 0 168 0 0,0 0 32 0 0,1 0 8 0 0,0 0-208 0 0,-1 3-48 0 0,1-1-8 0 0,0 2 0 0 0,0-1-536 0 0,-1 2-112 0 0,0-1-16 0 0,-1 1-8 0 0,0 1-136 0 0,-1-1-32 0 0,1 0-8 0 0,-1-1 0 0 0,1 1-56 0 0,0-1 0 0 0,0-1-64 0 0,0 0 96 0 0,0 0-96 0 0,1 0 64 0 0,0-1-64 0 0,0 0 0 0 0,0 0 0 0 0,0-1 0 0 0,0 0 0 0 0,1 0 0 0 0,0 0 136 0 0,0-1 8 0 0,0 0 0 0 0,0 1 0 0 0,1-1-32 0 0,0 0-8 0 0,1-1 0 0 0,-1 1 0 0 0,1-1 16 0 0,1 0 0 0 0,-2 1 0 0 0,2-1 0 0 0,-2 1 0 0 0,1-1 0 0 0,1 0 0 0 0,-2 1 0 0 0,1 0-32 0 0,-1-1-8 0 0,1 1 0 0 0,-1 0 0 0 0,0 0 16 0 0,-1 0 0 0 0,0 0 0 0 0,0-1 0 0 0,0 0-96 0 0,0 1 0 0 0,-1 0 0 0 0,0 0 0 0 0,0 0 0 0 0,0 0-112 0 0,0 0 16 0 0,0-1 0 0 0,0 0-480 0 0,1 0-96 0 0</inkml:trace>
  <inkml:trace contextRef="#ctx0" brushRef="#br0" timeOffset="51">1177 2884 11975 2633 2402,'0'-1'528'0'0,"0"0"112"0"0,0 1-512 0 0,0-1-128 0 0,0 0 0 0 0,1 1 0 0 0,-1 0 832 0 0,1-1 128 0 0,2 0 32 0 0,0-2 8 0 0,1 2-200 0 0,1-1-48 0 0,0 1-8 0 0,-1-1 0 0 0,1 1-352 0 0,-1-1-72 0 0,0 2-8 0 0,0 0-8 0 0,-2-1-80 0 0,1 0-24 0 0,-1 1 0 0 0,0 0 0 0 0,-1-1-8 0 0,-1 1-8 0 0,0 1 0 0 0,0 0 0 0 0,0-1-48 0 0,0 1-8 0 0,-1 0 0 0 0,1 1 0 0 0,-2 0-32 0 0,1 1-16 0 0,0-2 0 0 0,0 2 0 0 0,-1-1-80 0 0,1 1 80 0 0,0 0-80 0 0,-1 0 80 0 0,1 0-80 0 0,0 0 0 0 0,0 0 0 0 0,-1 1 64 0 0,1-1-64 0 0,0 0 80 0 0,0 1-80 0 0,0-1 80 0 0,0 0-8 0 0,1 2 0 0 0,-1-2 0 0 0,1 1 0 0 0,-1 0-72 0 0,1-1 80 0 0,0 0-80 0 0,0 0 80 0 0,-1 1-80 0 0,0 0 0 0 0,0-1 0 0 0,1 0 0 0 0,-1 1 0 0 0,0-1 0 0 0,0 1 0 0 0,0-2 0 0 0,0 0-144 0 0,1 0-48 0 0,0-1 0 0 0,0 1-9496 0 0</inkml:trace>
  <inkml:trace contextRef="#ctx0" brushRef="#br0" timeOffset="52">1186 2925 919 2780 3047,'-1'0'80'0'0,"0"0"-80"0"0,1-1 0 0 0,0 1 0 0 0,0-1 2112 0 0,0 1 416 0 0,0 0 72 0 0,0 0 24 0 0,1-1-480 0 0,0 0-88 0 0,1 0-16 0 0,1 0-8 0 0,-1 0-1016 0 0,2 1-208 0 0,0-1-40 0 0,-1 1 0 0 0,1-1-480 0 0,-1 1-88 0 0,0 0-16 0 0,0 0-8 0 0,0 1-112 0 0,-2-1-64 0 0,2 0 64 0 0,-2 0-64 0 0,0 0-128 0 0,1 1-64 0 0,0-1-16 0 0,0 2-8992 0 0</inkml:trace>
  <inkml:trace contextRef="#ctx0" brushRef="#br0" timeOffset="53">1262 2909 14279 2493 2390,'-1'1'1272'0'0,"0"0"-1016"0"0,1-1-256 0 0,-1 1 0 0 0,1-1 640 0 0,0 1 88 0 0,-1 1 8 0 0,0 1 8 0 0,0 1 120 0 0,0 0 16 0 0,2-1 8 0 0,0 0 0 0 0,1 0-568 0 0,1 0-120 0 0,0-1-16 0 0,0-1-8 0 0,1 0-48 0 0,0-1 0 0 0,-1 0-8 0 0,1 0 0 0 0,0-2-40 0 0,1 0-8 0 0,-1 0 0 0 0,0 0 0 0 0,-1-1-72 0 0,0 0-88 0 0,0 0 24 0 0,-2 1 0 0 0,1-1 304 0 0,-2 0 64 0 0,1 0 16 0 0,-2 1 0 0 0,0-1-192 0 0,0 0-32 0 0,0 0 0 0 0,-2 0-8 0 0,1 0-24 0 0,0 1 0 0 0,0 0 0 0 0,-1 1 0 0 0,-1 1-64 0 0,2 0 80 0 0,-2 0-80 0 0,1 2 80 0 0,1-2-80 0 0,-1 1 0 0 0,1 1 0 0 0,0-1 64 0 0,1-1-224 0 0,0 2-56 0 0,0-2-8 0 0,1 0-6496 0 0,0 0-1312 0 0</inkml:trace>
  <inkml:trace contextRef="#ctx0" brushRef="#br0" timeOffset="54">755 1162 3223 2368 38,'0'0'288'0'0,"0"0"-288"0"0,0 0 0 0 0,0 0 0 0 0,0 0 496 0 0,0 0 48 0 0,0 0 0 0 0,1 0 8 0 0,-1 0 104 0 0,0-2 16 0 0,1 2 8 0 0,-1 0 0 0 0,0 0-312 0 0,0 0-64 0 0,0 0-16 0 0,1-6 0 0 0,-1 4-288 0 0,0 1-128 0 0,0-1 0 0 0,0 1 8 0 0,0 0-48 0 0,-1 0-16 0 0,0 0 0 0 0,1-1 0 0 0,-1 1 112 0 0,1-1 72 0 0,-1 1-96 0 0,0-2 96 0 0,0 1 0 0 0,-1-1 160 0 0,1 0-16 0 0,0 0-8 0 0,-1-1 224 0 0,0 0 48 0 0,0-1 8 0 0,-1 0 0 0 0,1-1 136 0 0,-1-1 32 0 0,0 0 8 0 0,-1-1 0 0 0,-1-1-96 0 0,0 1-16 0 0,0-3-8 0 0,0 2 0 0 0,0 0-120 0 0,-1-1-32 0 0,1 0 0 0 0,-1 0 0 0 0,1 0-104 0 0,-1 0-24 0 0,1 0-8 0 0,0 0 0 0 0,0 1-40 0 0,1 1-8 0 0,0 1 0 0 0,0-2 0 0 0,-1-1 56 0 0,1 0 16 0 0,-1-1 0 0 0,0 0 0 0 0,1 0-112 0 0,1 0-32 0 0,0 1 0 0 0,-1-1 0 0 0,0 0-64 0 0,1 1 96 0 0,0-1-96 0 0,0 2 96 0 0,0-1-16 0 0,0 2 0 0 0,1 1 0 0 0,0 0 0 0 0,0 1-8 0 0,1 2 0 0 0,0-1 0 0 0,0 2 0 0 0,0 1-72 0 0,0 0 80 0 0,0 0-80 0 0,-1 1 80 0 0,2-1 0 0 0,-1 2 0 0 0,0-1 0 0 0,1-1 0 0 0,-1 1-80 0 0,0-1 96 0 0,1 1-96 0 0,0-1 96 0 23,0 0-96-2-1,0 0 0 2 1,0 0 0 0-23,0 0 0 0 0,1-1 0 0 25,-1 2 0-3-1,1-1 0 3-24,-1 0 0-1 22,0 0 0 1-22,0 1 0 0 0,0 0 0 0 24,0-1 0-3 1,0 1 0 2-1,0 1 0 1-24,0-2 0-3 23,0 2 0 2 1,-1-1 0 1-24,1 1 0 0 0,-1 0 0-3 25,1-1 0 0 1,0 0 0-1-4,-1 1 0 4-22,1-1 0 0 0,0 1 0-3 23,0 0 0 3-23,0 0 0 0 0,0-2 0 0 0,0 2 0 0 0,0-1-152-3 23,0 1 8 3-23,0 0 0 0 0,0-1 0 0 0,0 0-24 0 0,0 1-8 0 0,-1 0 0 0 0,1-1 0-2 21,0 1 176 2-21,0 0-72 0 0,0 0 72 0 0,0 0 0 0 0,0 0 0 0 0,0 0 0 0 0,0 0 0 0 0,0 0 0 0 0,0 0 0 0 0,0 0 0 0 0,0 0 0 0 0,0 0 0 0 0,0 0-80 0 0,0 0 80 0 0,0 0-64-3 22,0 0 64 3-22,0 0-96 0 0,0 0 32 0 0,0 0 0 0 0,0 0 0 0 0,0 0-8 0 0,0 0 0 0 0,0 0 0 0 0,0 0 0 0 0,0 0-72-4 21,0 0-16 4-21,0 0 0 0 0,0 0 0 0 0,0 0 64 0 0,0-5 0 0 0,1 4 8 0 0,-1 1 0 0 0,0-1 88 0 0,0 1 0 0 0,0 0 0 0 0,0 0 0 0 0,0 0 0 0 0,0 0 0 0 0,0 0 0 0 0,0 0 0 0 0,0 0 0 0 0,0 0 0 0 0,0 0 0 0 0,0 0 0 0 0,0 0 0 0 0,0 0 0 0 0,0 0 0 0 0,0 0 0 0 0,0 0-120 0 0,0 0 24 0 0,0 0 0 0 0,0 0 0 0 0,0 0 96 0 0,0 0 0 0 0,0 0-80 0 0,0-5 80 0 0,0 5 0 0 0,0-1 0 0 0,0 1 64 0 0,0 0-64 0 0,-1 0 192 0 0,1 0 0 0 0,0 0 0 0 0,0 0 0 0 0,0 0-104 0 0,0 0-24 0 0,0 0-64 0 0,0 0 96 0 0,0 0-96 0 0,0 0 0 0 0,0 0 0 0 0,0 0 0 0 0,0 0 0 0 0,1-5 0 0 0,-1 4 0 0 0,0 1 0 0 0,0-1 0 0 0,0 1 0 0 0,0-1 0 0 0,0 0 0 0 0,0 1 0 0 0,0 0 0 0 0,0 0 0 0 0,0 0 0-4 22,0 0 80 4-22,0 0-80 0 0,0 0 80 0 0,0 0-80 0 0,0 0 0 0 0,0 0 0 0 0,0 0 0 0 0,0 0 0 0 0,0 0 0 0 0,0 0 0 0 0,0 0 0 0 0,0 0 0 0 0,0 0 0 0 0,0 0 0 0 0,0 0 0 0 0,0 0 0 0 0,0 0 0 0 0,0 0 0 0 0,-4-2 0 0 0,3 2 0 0 0,1 0 0 0 0,0-1 0 0 0,0 1 0 0 0,0 0 0 0 0,0 0 0 0 0,0 0 0 0 0,0 0-64 0 0,-1-1 64 0 0,1 0 0 0 0,0 1 0 0 0,0 0 0 0 0,0 0 0-5 23,0 0 0 5-23,0 0 0 0 0,0 0 0 0 0,0 0 0 0 0,0 0 0 0 0,-3-4 0 0 0,2 4 0 0 0,1 0 0 0 0,0 0 0 0 0,-1 0 0 0 0,1 0 0 0 0,0 0 72 0 0,-1 0-72 0 0,1-1 0 0 0,0 1-80 0 0,0 0 80 0 0,-1-1-64 0 0,1 1 64 0 0,0 0 0 0 0,-1-1-72 0 0,1 1 72 0 0,0-1 0 0 0,0 0 0 0 0,-1 1 0 0 0,1-1 0-4 22,0 1-64 4-22,-1 0 64 0 0,1 0-64 0 0,-1 0 64 0 0,0 0 0 0 0,1 0 0 0 0,0 0 0 0 0,-1 0 0 0 0,1 0 0 0 0,0 1 0 0 0,0-1 0 0 0,-1 0 0 0 0,1 0 0 0 0,0 0 0 0 0,0 0 64 0 0,0 0-64 0 0,0 0 0 0 0,0 0 0 0 0,0 0 0 0 0,0 0 0 0 0,0 0 0 0 0,0 0 0 0 0,0 0 0 0 0,0 0 0 0 0,0 0 0 0 0,0 0 0 0 0,0 0 0 0 0,-1-5 0 0 0,0 4 0-4 21,1 1 0 4-21,-1-1 0 0 0,1 1 0 0 0,0 0 0 0 0,0 0 0 0 0,-1-2 0 0 0,0 2 0 0 0,1 0 0 0 0,-1-1 0 0 0,1 1 0 0 0,-1 0 0 0 0,0-1 0 0 0,0 0 0 0 0,0 0 0 0 0,1 0 0 0 0,-2 1 0 0 0,2-1 0 0 0,-1 0 0 0 0,-1 0 0 0 0,1 0 0 0 0,-1 0 0 0 0,1 0 0 0 0,0 0 0 0 0,-1 1 0 0 0,1-1 0 0 0,0 0 0 0 0,-1 1 0 0 0,0 0 0 0 0,1 0 0 0 0,-1 0 0-4 22,1 0 0 4-22,0 0 0 0 0,0 0 0 0 0,-1 0 0 0 0,1 0 0 0 0,0 1 0 0 0,0 0 0 0 0,0-1 0 0 0,0 1 0 0 0,0-1-64 0 0,0 2 64 0 0,0-2-64 0 0,0 1-32 0 0,0 1-8 0 0,1-2 0 0 0,-1 1 0 0 0,1 1 8 0 0,0 0 0 0 0,-1-1 0 0 0,1 2 0 0 0,0-1 16 0 0,0 1 8 0 0,0-1 0 0 0,1 1 0 0 0,-1-1 72 0 0,1 1 0 0 0,0 1 0 0 0,0-1 0 0 0,0 0 0 0 0,0 0 0 0 0,1 0 0 0 0,0 0 0 0 0,-1-1 0 0 0,2 1 0 0 0,-2-1 0 0 0,1 0 88 0 0,1 0-88 0 0,0-1 80 0 0,-1 0-80 0 0,1 0 80 0 0,-1-1 32 0 0,1 1 8 0 0,0-1 0 0 0,0 0 0 0 0,0 0 8 0 0,0-1 0 0 0,0 1 0 0 0,0-1 0 0 0,0 0-64 0 0,0 0 0 0 0,0-1-64 0 0,-1 1 96 0 0,1-1-16 0 0,-1-1-8 0 0,0 1 0 0 0,1-1 0 0 0,-2 1 8 0 0,1-1 0 0 0,0 0 0 0 0,-1-1 0 0 0,1 1-80 0 0,-2-1 96 0 0,1 1-96 0 0,-1 0 96 0 0,0-1-96 0 0,0 1 96 0 0,0-1-96 0 0,-1 1 96 0 0,0 0-96 0 0,0 0 0 0 0,0 1 0 0 0,-1-1 64 0 0,0 0-64 0 0,0 1 0 0 0,0 0 0 0 0,0-1 0 0 0,-1 2 128 0 0,1-1-24 0 0,-1 0 0 0 0,1 0 0 0 0,-2 0-16 0 0,2 1-8 0 0,-1-1 0 0 0,1 1 0 0 0,-1-1-80 0 0,1 1 64 0 0,-1 0-64 0 0,0 0 64 0 0,1 0-64 0 0,0 1 0 0 0,0-1 0 0 0,-1 1 0 0 0,1 1 0 0 0,0 0 0 0 0,0-1-72 0 0,-1 2 72 0 0,1-2-96 0 0,-1 1 16 0 0,2 1 0 0 0,-1-2 0 0 0,-1 1-8 0 0,1 1 0 0 0,0-1 0 0 0,1 1 0 0 0,-1 0-128 0 0,0-1-24 0 0,1 1-8 0 0,-1-1 0 0 0,0 1 8 0 0,1 0 0 0 0,0 0 0 0 0,-1-1 0 0 0,1 1 88-4 22,0 1 24 4-22,-1-1 0 0 0,1 1 0 0 0,0-1 128-4 21,0 1-64 4-21,0 1 64 0 0,0 0 0 0 0,0 0 0 0 0,0 0 0 0 0,1 0 0 0 0,0 0 72 0 0,0 0-72 0 0,0 0 96 0 0,1-1-96 0 0,0 1 96 0 0,0 0-32 0 0,1-1 0 0 0,-1 1 0 0 0,2-1 0 0 0,-1-1 88 0 0,0 1 8 0 0,1 0 8 0 0,-1-1 0 0 0,1 1-40 0 0,-1-2 0 0 0,1 1-8 0 0,0-1 0 0 0,1 1-24 0 0,0-1 0 0 0,-1 1 0 0 0,1-2 0 0 0,0 0-96 0 0,0 1 72 0 0,0-1-72 0 0,-1 0 64 0 0,2-1-64 0 0,-1 1 0 0 0,0-1 0 0 0,1 0 0 0 0,0 0 0 0 0,-1-1 0 0 0,0 1 0 0 0,1-1 0 0 0,-1 1 96 0 0,0-2 0 0 0,0 1 0 0 0,0-1 0 0 0,-1 0 40 0 0,0-1 16 0 0,0 1 0 0 0,-1-1 0 0 0,0 1 8 0 0,0 0 0 0 0,0 0 0 0 0,-1 0 0 0 0,-1-1-72 0 0,1 1-16 0 0,0-1 0 0 0,-1 1 0 0 0,0 0-8 0 0,-1-1-64 0 0,0 0 96 0 0,1 1-32 0 0,-1-1-64 0 0,0 0 0 0 0,-1 1 72 0 0,1 0-72 0 0,-1-1 0 0 0,0 0 0 0 0,0 0 0 0 0,0 1 0 0 0,-1 0 0 0 0,0 0 0 0 0,0 0 0 0 0,0 0 0 0 0,0 1 0 0 0,1 0 0 0 0,-2 1 0 0 0,1 0 0 0 0,0 0 0 0 0,0 0 0 0 0,1 1 0 0 0,-1-2 0 0 0,0 2 0 0 0,0 0 0 0 0,0 0 0 0 0,-1 0 0 0 0,2 0 0 0 0,-2 1-80 0 0,1 0 80 0 0,0-1 0 0 0,0 1-96 0 0,-1 0 32 0 0,2 0 64 0 0,-1 1-104 0 0,0 0 104 0 0,0-1-88 0 0,0 1 88 0 0,1 0-80 0 0,0 0-16 0 0,0 0-8 0 0,0 0 0 0 0,0 0 0 0 0,0 1 32 0 0,1-1 8 0 0,-1 1 0 0 0,1-1 0 0 0,0 1-16 0 0,0 0 0 0 0,1 0 0 0 0,-1 1 0 0 0,1-1 80 0 0,0 2 0 0 0,0-1 0 0 0,1-1-64 0 0,0 2 64 0 0,0-1 0 0 0,0 0 0 0 0,1 0 0 0 0,0-1 0 0 0,0 0 0 0 0,0 1 0 0 0,0-1 0 0 0,2 0 0 0 0,-1 0 0 0 0,-1 0 0 0 0,2-1 0 0 0,-1 0 0 0 0,0 1 0 0 0,0-1 0 0 0,1 0 64 0 0,-2 0-64 0 0,2-1 0 0 0,-1 0 0 0 0,0 1-64 0 0,1-1 64 0 0,-1-1 0 0 0,0 1 0 0 0,0 0 0 0 0,1-1 0 0 0,-2 0 0 0 0,1 0 80 0 0,0-2-80 0 0,0 2 120 0 0,0-1-24 0 0,-1 0-8 0 0,1 0 0 0 0,-1 0 8 0 0,0-1 0 0 0,0 0 0 0 0,0-1 0 0 0,0 1 0 0 0,0 0 8 0 0,-1-1 0 0 0,0 0 0 0 0,0 1-24 0 0,0-1-8 0 0,0 0 0 0 0,0 0 0 0 0,-1 0-8 0 0,1-1-64 0 0,-1 0 96 0 0,0-1-32 0 0,0 2-64 0 0,0-1 0 0 0,0 0 72 0 0,-1 0-72 0 0,1 0 0 0 0,-2 1 0 0 0,2 0 0 0 0,-1-1 0 0 0,-1 1 0 0 0,0-1 0 0 0,0 1 0 0 0,1 0 0 0 0,-2 1 0 0 0,0-1 0 0 0,1 1 0 0 0,-2-1 0 0 0,2 2 0 0 0,-2-1 0 0 0,1 1 0 0 0,-1 1-64 0 0,1-1-16 0 0,-1 0 0 0 0,0 1 0 0 0,0 1 0 0 0,0 0-16 0 0,0-1 0 0 0,-1 1 0 0 0,2 1 0 0 0,-2-1-48 0 0,1 1-16 0 0,0 0 0 0 0,0 1 0 0 0,0 0 24 0 0,0 0 0 0 0,0 1 0 0 0,1-1 0 0 0,0 0 64 0 0,0 1 72 0 0,0 0-104 0 0,1 0 40 0 0,-1 0 64 0 0,1 1-80 0 0,0-1 80 0 0,1 2-80 0 0,0-1 80 0 0,1 1 0 0 0,0 0 0 0 0,0 0 0 0 0,1 1 0 0 0,0-1 64 0 0,0 0-64 0 0,1 0 0 0 0,0-2 128 0 0,1 0-16 0 0,0 0 0 0 0,0-1 0 0 0,0 0 80 0 0,0 0 8 0 0,1 0 8 0 0,1-1 0 0 0,-1-1-80 0 0,0 1-24 0 0,1-1 0 0 0,0 0 0 0 0,0-1-104 0 0,0 0 0 0 0,0 0 0 0 0,1-2 0 0 0,0 0 64 0 0,-1 0-64 0 0,1 0 88 0 0,-1-2-88 0 0,0 0 120 0 0,1 1-32 0 0,-1-2-8 0 0,-1 0 0 0 0,0 0-80 0 0,0-1 96 0 0,-1 1-96 0 0,-1-1 96 0 0,0 1-96 0 0,0-1 0 0 0,-1 1 0 0 0,-1-1 0 0 0,0 2 0 0 0,0-1 0 0 0,0 1 0 0 0,-1 0 0 0 0,-1 0 0 0 0,0-1 0 0 0,-1 0 0 0 0,0 1 0 0 0,-1-1 0 0 0,0 1 0 0 0,-1-1 0 0 0,1 2 0 0 0,1 0 0 0 0,-1 1 0 0 0,-1-1 0 0 0,1 2 0 0 0,0 1 0 0 0,0-1 0 0 0,1 0 0 0 0,-1 2 0 0 0,1 0-112 0 0,-1-1 40 0 0,1 1 8 0 0,0 1 0 0 0,1-1-400 0 0,-1 1-80 0 0</inkml:trace>
  <inkml:trace contextRef="#ctx0" brushRef="#br0" timeOffset="55">683 604 6911 2533 1098,'0'0'608'0'0,"0"-1"-480"0"0,0 1-128 0 0,0 0 0 0 0,0 0 288 0 0,1-1 32 0 0,-1 1 0 0 0,1-1 8 0 0,0 0-32 0 0,0 0-8 0 0,1 0 0 0 0,-1-1 0 0 0,1 2-224 0 0,-1-2-64 0 0,1 1 0 0 0,0 0 0 0 0,0 0 0 0 0,0 0 0 0 0,0-1 0 0 0,0 1 0 0 0,1 0 0 0 0,0 0 0 0 0,-1-1 0 0 0,1 1 64 0 0,1-1 32 0 0,-2 1 0 0 0,2-1 8 0 0,-1 0 0 0 0,-1 0 0 0 0,1 1 0 0 0,0-1 0 0 0,-1 0 0 0 0,1 0-16 0 0,0 1-8 0 0,-2 0 0 0 0,2-1 0 0 0,-2 1-8 0 0,1 0 0 0 0,-1 0 0 0 0,0 1 0 0 0,0-1-72 0 0,-1 1 80 0 0,1 0-80 0 0,-1 0 80 0 0,0 0-80 0 0,-1 0 0 0 0,1 0 0 0 0,-1 0-88 0 0,0 0-184 0 0,0 0-40 0 0,1 0-8 0 0,0 0 0 0 0,-6 1-352 0 0,4 1-80 0 0,-1-1-16 0 0,0 0 0 0 0,0 1 296 0 0,0-1 56 0 0,1 0 16 0 0,-1 1 0 0 0,0-1 400 0 0,0 1 192 0 0,0 0-24 0 0,1-1 0 0 0,-1 0 368 0 0,1 1 72 0 0,0-1 8 0 0,1 0 8 0 0,-1 0 0 0 0,1 0 0 0 0,0 0 0 0 0,0 0 0 0 0,-1 0-232 0 0,2 0-40 0 0,-2 0-16 0 0,2 0 0 0 0,-1 0-176 0 0,0 1-40 0 0,1-1-8 0 0,-1 0 0 0 0,1 1-112 0 0,-1-1 0 0 0,0 0 0 0 0,1 0 0 0 0,0 0 0 0 0,0 1 0 0 0,-1-1-64 0 0,1 0 64 0 0,1 0-64 0 0,-1 0 64 0 0,0 1-96 0 0,0-1 96 0 0,1-1 0 0 0,0 1 0 0 0,-1 0 80 0 0,1-1-16 0 0,-1 1 80 0 0,1-1 16 0 0,-1 0 8 0 0,1 1 0 0 0,0-1-16 0 0,0 0-8 0 0,0 0 0 0 0,-1 1 0 0 0,1-1-16 0 0,0 0-8 0 0,0 0 0 0 0,-1 0 0 0 0,1 0-120 0 0,0 1 72 0 0,0-1-72 0 0,0 1 64 0 0,0-1-64 0 0,1 0 0 0 0,-1 0 0 0 0,1 0 0 0 0,-1 1 0 0 0,1-1 0 0 0,1 0 0 0 0,-1 0 0 0 0,2 0 64 0 0,-1 0-64 0 0,-1-1 64 0 0,2 1-64 0 0,-1 0 72 0 0,0 0-72 0 0,0 0 80 0 0,-1 1-80 0 0,0-1 0 0 0,0 1 0 0 0,0 0 0 0 0,-1 0 0 0 0,0 1 0 0 0,0-1 0 0 0,0 2 0 0 0,-1-1 0 0 0,0 1 0 0 0,-1 0 0 0 0,1 0 0 0 0,-1 0 0 0 0,0 2 0 0 0,-1-1 72 0 0,1 0 8 0 0,-1 0 0 0 0,-1 1 16 0 0,2-1 8 0 0,-2 0 0 0 0,1 0 0 0 0,0 0-32 0 0,0-1-8 0 0,0 1 0 0 0,-1-1 0 0 0,1 0 0 0 0,-1 0-64 0 0,-1 0 96 0 0,2 0-32 0 0,-1-1 56 0 0,0 1 8 0 0,0-1 0 0 0,1 0 0 0 0,-1 0 0 0 0,1-1 0 0 0,0 1 0 0 0,1-1 0 0 0,-1-1-128 0 0,1 1-144 0 0,0-1 32 0 0,0 0 8 0 0,1 0-536 0 0,0-1-96 0 0,0 1-32 0 0,0-1-5248 0 0</inkml:trace>
  <inkml:trace contextRef="#ctx0" brushRef="#br0" timeOffset="56">824 591 5063 2293 987,'-3'3'448'0'0,"2"0"-352"0"0,0-1-96 0 0,-1 0 0 0 0,2-1 1120 0 0,0 0 216 0 0,0 1 40 0 0,0 0 0 0 0,0 2-256 0 0,-1 1-48 0 0,1 1-16 0 0,0 0 0 0 0,1-1-560 0 0,0 0-112 0 0,1-1-32 0 0,0-1 0 0 0,0 0-224 0 0,1-2-40 0 0,1 0-16 0 0,-1-1 0 0 0,1 0-72 0 0,0 0-136 0 0,0-2 32 0 0,0-1 8 0 0,0 1 96 0 0,0-2 0 0 0,0 1 0 0 0,-1-2 0 0 0,1 1 232 0 0,0-2-8 0 0,0 0 0 0 0,0 1 0 0 0,-1-1 128 0 0,0 1 32 0 0,-1 1 0 0 0,0-1 0 0 0,-1 1-192 0 0,-1 0-32 0 0,0 1 0 0 0,-2 1-8 0 0,1 0 0 0 0,-2 0 0 0 0,0-1 0 0 0,0 2 0 0 0,-2-1-24 0 0,1 1 0 0 0,-1 0 0 0 0,0-1 0 0 0,1 1-128 0 0,0-1 80 0 0,-1 0-80 0 0,1 0 64 0 0,0-1-64 0 0,1 2 0 0 0,0-1 0 0 0,-1 0 0 0 0,2 1-112 0 0,0 0 16 0 0,0 0 0 0 0,0 0 0 0 0,1 1-424 0 0,1 0-88 0 0,-1-1-8 0 0,0 1-7016 0 0</inkml:trace>
  <inkml:trace contextRef="#ctx0" brushRef="#br0" timeOffset="57">522 124 2303 2448 1516,'-1'0'200'0'0,"0"0"-200"0"0,0-1 0 0 0,1 1 0 0 0,0 0 728 0 0,0 0 104 0 0,0 0 16 0 0,-1-1 8 0 0,1 1 296 0 0,-1-1 64 0 0,1 1 16 0 0,-1-1 0 0 0,1 1-528 0 0,-1-2-96 0 0,1 2-32 0 0,0 0 0 0 0,0-1-408 0 0,-1 1-80 0 0,1 0-24 0 0,0-1 0 0 0,0 1 0 0 0,-1-1 0 0 0,1 1 0 0 0,0 0 0 0 0,0 0 80 0 0,0 0 16 0 0,0 0 0 0 0,0 0 0 0 0,0 0-48 0 0,0 0-8 0 0,0 0 0 0 0,0 0 0 0 0,0 0-104 0 0,0 0 0 0 0,0 0 64 0 0,0 0-64 0 0,0 0 72 0 0,0 0-8 0 0,3 5 0 0 0,-2-2 0 0 0,0-1 168 0 0,-1 1 32 0 0,1 1 8 0 0,-1 2 0 0 0,1-1-104 0 0,0 2-16 0 0,0 1-8 0 0,0 0 0 0 0,0 0-48 0 0,0 0-16 0 0,-1 0 0 0 0,2 0 0 0 0,-2 0-16 0 0,1-1 0 0 0,0 0 0 0 0,-1 0 0 0 0,1-1-64 0 0,0 1 0 0 0,-1 0 0 0 0,0 0-88 0 0,0 2 88 0 0,0 1 0 0 0,1 0 0 0 0,-1 0-64 0 0,0 0 64 0 0,1 0 0 0 0,-1 1 0 0 0,0-2 0 0 0,0 0 0 0 0,1 1 64 0 0,-1-2-64 0 0,0 0 64 0 0,0 0 80 0 0,0 0 16 0 0,0 0 8 0 0,0-1 0 0 0,0 0-80 0 0,0 0-24 0 0,0 1 0 0 0,0-2 0 0 0,0 2 0 0 0,-1-2-64 0 0,1 1 96 0 0,0-1-32 0 0,0 0 40 0 0,0-1 8 0 0,0 0 0 0 0,0-1 0 0 0,0 1 16 0 0,0-2 8 0 0,-1 2 0 0 0,1-2 0 0 0,0 0-72 0 0,0 0-64 0 0,-1 0 72 0 0,1 0-72 0 0,0-1 64 0 0,-1 1-64 0 0,0-2 0 0 0,1 0 0 0 0,0 1 72 0 0,-1-1-72 0 0,1-1 64 0 0,0 1-64 0 0,0-1 168 0 0,0 0-8 0 0,0 0 0 0 0,0 0 0 0 0,0 0-48 10-22,0 0-16 1 1,-1 1 0 0-2,1-1 0 2-1,0 0-96-4 3,0 0 72-9 21,0 0-72 0 0,0 0 64 0 0,0 0 8 0 0,0 0 0 0 0,0 0 0 10-24,0 0 0-10 24,0 0-72 0 0,0 0 80 0 0,-3-5-80 11-23,3 3 80-1-1,-1 0-80-10 24,1 1 0 11-22,0-1 0-11 22,-1 0 0 0 0,1 0 0 0 0,-2 0 0 0 0,2-1 0 0 0,-1 1 0 0 0,-1-1-88 10-24,0-1 24-10 24,1 1 0 0 0,-2-1 0 0 0,1-1-56 0 0,0 0-8 0 0,0 0 0 0 0,0-1 0 0 0,0 1 0 0 0,0-1 0 0 0,1 2 0 0 0,-1-1 0 0 0,1 1 128 0 0,1 1 0 0 0,-1-1 0 0 0,-1 0-72 0 0,1 1 72 0 0,1 0 0 0 0,-1 0 0 0 0,0 0 0 0 0,1 0 0 0 0,-2 1 0 0 0,2-1 0 0 0,-1 0 0 0 0,1 1 0 0 0,-1-1 0 0 0,1 2 0 0 0,0-2 64 0 0,0 1-64 0 0,-1 1 0 0 0,1-1 0 0 0,0 1 0 0 0,0 0 0 0 0,1 0 0 0 0,-1 0 0 0 0,0 0 0 0 0,1 1 0 0 0,-1-1 0 0 0,1 1 0 0 0,-1 0 64 0 0,1 0-64 0 0,0 1 0 0 0,0 0 64 0 0,0 0-64 0 0,1 2 64 0 0,0-1-64 0 0,-1 0 80 0 0,1 1-80 0 0,0 1 64 0 0,0-1-64 0 0,0 0 0 0 0,-1 0 72 0 0,1 0-72 0 0,1 1 0 0 0,-1 0 0 0 0,0 0 0 0 0,1-1 0 0 0,-1 1 0 0 0,1 0 64 0 0,-1 0-64 0 0,1 0 0 0 0,-1 0 0 0 0,1 0 72 0 0,-1 0-72 0 0,1 0 0 0 0,0 0 0 0 0,0-1 0 0 0,-1 0-96 0 0,0 0 96 0 0,0 0 0 0 0,0-1 0 0 0,0 0 0 0 0,0 0 0 0 0,-1 0 0 0 0,1-1 64 0 0,-1 0-64 0 0,0 0 112 0 0,0-1-16 0 0,0 1 0 0 0,1-1 0 0 0,-1 0 72 0 0,0-1 16 0 0,0 1 0 0 0,1-2 0 0 0,-1 1-24 0 0,1-2-8 0 0,0 1 0 0 0,0-1 0 0 0,0-2-24 0 0,1 1-8 0 0,0-1 0 0 0,-1 1 0 0 0,1-1-56 0 0,0 0 0 0 0,0 1-64 0 0,0-1 96 0 0,0 1-96 0 0,0 0 72 0 0,0 0-72 0 0,-1 1 64 0 0,1 0-64 0 0,-1-1 0 0 0,0 1 0 0 0,0 0 0 0 0,-1 0 0 0 0,1 2 0 0 0,-1-2 0 0 0,0 1 0 0 0,0 1 0 0 0,0-1 0 0 0,0 2 0 0 0,0-1 0 0 0,-1 0 0 0 0,0 0 0 0 0,0 1 0 0 0,0 0 0 0 0,0 0-128 0 0,0 0 0 0 0,0 1 8 0 0,0 0 0 0 0,-1-1-296 0 0,1 1-56 0 0,-1 2-8 0 0,0-1-8 0 0,0-1-768 0 0,1 1-152 0 0,-1 1-32 0 0,1-1-5400 0 0</inkml:trace>
  <inkml:trace contextRef="#ctx0" brushRef="#br0" timeOffset="58">485 405 1375 2497 1144,'-1'0'128'0'0,"0"-1"-128"0"0,0 0 0 0 0,1 1 0 0 0,-1-1 576 0 0,1 1 96 0 0,0 0 24 0 0,0 0 0 0 0,0-1 208 0 0,-1 1 48 0 0,0-2 8 0 0,0 1 0 0 0,1 0-416 0 0,-1 0-72 0 0,1 0-24 0 0,0-1 0 0 0,-1 2-128 0 0,1-1-32 0 0,0 0-8 0 0,1 0 0 0 0,-1 0-64 0 0,1 0-16 0 0,0 0 0 0 0,0 0 0 0 0,0 0 16 0 0,0 0 0 0 0,1 1 0 0 0,-1 0 0 0 0,1 0 88 0 0,0 0 16 0 0,0 1 8 0 0,1 0 0 0 0,-2 1-152 0 0,2-1-32 0 0,-2 2-8 0 0,2 0 0 0 0,-1 0 24 0 0,0 1 8 0 0,0 0 0 0 0,0 1 0 0 0,1 0-8 0 0,-2-1 0 0 0,1 1 0 0 0,0 0 0 0 0,0 0 64 0 0,0-1 16 0 0,0 1 0 0 0,-1-2 0 0 0,2 0-80 0 0,-2 0-8 0 0,1-2-8 0 0,0 1 0 0 0,1-1-80 0 0,-2-1-64 0 0,1 1 72 0 0,1-2-72 0 0,-1 0 96 0 0,0 0-24 0 0,1 0-8 0 0,-1-1 0 0 0,0 0 24 0 0,0 0 0 0 0,1-1 0 0 0,-1 0 0 0 0,1 0 0 0 0,0 0 0 0 0,1-1 0 0 0,-1 0 0 0 0,1 0 80 0 0,-1-1 24 0 0,2 1 0 0 0,-2 0 0 0 0,0 0 96 0 0,0 1 32 0 0,1-1 0 0 0,-1 0 0 0 0,0 1-96 0 0,-1 0-8 0 0,0 1-8 0 0,-1-1 0 0 0,1 2-208 0 0,-1-1 64 0 0,0 1-64 0 0,0-1 0 0 0,-1 1 0 0 0,1-1 0 0 0,0 2 0 0 0,-1-1 0 0 0,0 0-184 0 0,0 1-24 0 0,1-1-8 0 0,-1 1 0 0 0,0 0-144 0 0,0 0-32 0 0,-1 0-8 0 0,1 1 0 0 0,0 0-216 0 0,-2 0-48 0 0</inkml:trace>
  <inkml:trace contextRef="#ctx0" brushRef="#br0" timeOffset="59">475 416 6447 2779 2801,'0'-1'576'0'0,"0"0"-464"0"0,1 1-112 0 0,-1-1 0 0 0,0 1 184 0 0,0 0 8 0 0,1-1 8 0 0,0 1 0 0 0,0-2-200 0 0,0 0 0 0 0,0 0 0 0 0,0 1 0 0 0,0 0-96 0 0,0 0 24 0 0,-1 0 0 0 0,0 0 0 0 0,1 1 248 0 0,-1 0 48 0 0,0-1 16 0 0,0 0 0 0 0,0 1 504 0 0,1 0 104 0 0,-1 0 16 0 0,0 0 8 0 0,0 1-288 0 0,1-1-56 0 0,-1 1-16 0 0,1-1 0 0 0,0 1-224 0 0,0-1-56 0 0,0 2-8 0 0,0-1 0 0 0,0 0-128 0 0,0 0-24 0 0,1 1-8 0 0,-1 1 0 0 0,1-2-64 0 0,-1 2 64 0 0,1 0-64 0 0,-1-1 64 0 0,1 1 0 0 0,-1 0-64 0 0,1 0 96 0 0,-1 0-32 0 0,1 1 40 0 0,-1 0 8 0 0,1 0 0 0 0,-1 0 0 0 0,1 0-16 0 0,0 0 0 0 0,-1 0 0 0 0,1 0 0 0 0,-1 1 40 0 0,1-2 8 0 0,0 0 0 0 0,-1 1 0 0 0,0-2-48 0 0,1 1 0 0 0,-1-1-8 0 0,0 0 0 0 0,0-1 40 0 0,1 0 16 0 0,-1 0 0 0 0,1 0 0 0 0,0-1 48 0 0,-1 1 0 0 0,0-1 8 0 0,0-1 0 0 0,2 1-40 0 0,-2-1-16 0 0,1 0 0 0 0,0 0 0 0 0,1-1-72 0 0,-1 0-8 0 0,0 0-64 0 0,1-1 96 0 0,-1 0-96 0 0,1 0 72 0 0,0-1-72 0 0,-1 0 64 0 0,1-1-64 0 0,-1 1 0 0 0,0 0 0 0 0,0 0 64 0 0,1-1-64 0 0,-1 1 0 0 0,0 0 0 0 0,0 0 64 0 0,0 0-64 0 0,1 0 0 0 0,-1 0 72 0 0,0 1-72 0 0,-1-1 0 0 0,2 1 0 0 0,-2 1 0 0 0,1-1 64 0 0,0 1-64 0 0,-1 0 72 0 0,0-1-72 0 0,1 2 80 0 0,-2-1-80 0 0,1 1 0 0 0,0 0 0 0 0,-1 0 0 0 0,1 0 0 0 0,-1-1 0 0 0,1 2 0 0 0,-2-1 0 0 0,1 1 0 0 0,-1 0 0 0 0,1 0-64 0 0,-1 0 64 0 0,0 0 0 0 0,0 0 0 0 0,-1 1 0 0 0,1 1 0 0 0,-2-1 0 0 0,1 2 0 0 0,1-1 0 0 0,-2 1 0 0 0,1 0 0 0 0,-1 1 0 0 0,0 0 64 0 0,1 0-64 0 0,-1 1 0 0 0,1 0 0 0 0,-2 1 0 0 0,1-1 0 0 0,0 0 0 0 0,0 1 0 0 0,0 0 0 0 0,0-1 0 0 0,0 1 0 0 0,1-1 0 0 0,-1 0 0 0 0,1 0 0 0 0,-1-1 0 0 0,1-1 0 0 0,0 1 0 0 0,0-1 0 0 0,0 0 0 0 0,0 0 0 0 0,1-1 0 0 0,-1 1 0 0 0,0-1 0 0 0,1-1 0 0 0,-1 1 72 0 0,1-1-72 0 0,-1 0 0 0 0,1 0 72 0 0,-1-1-72 0 0,1-1 0 0 0,-1 1 64 0 0,1-2-64 0 0,0 0 0 0 0,0 1 0 0 0,-1-2 112 0 0,2 0-8 0 0,-1 0 0 0 0,0 0 0 0 0,1 0-104 0 0,0-1 64 0 0,0 1-64 0 0,1 0 0 0 0,-1 0 0 0 0,0 1 0 0 0,1 0-104 0 0,-1 0 32 0 0,0 0-120 0 0,0 0-16 0 0,0 0-8 0 0,0 0 0 0 0,0 0-112 0 0,0 0-24 0 0,0 1-8 0 0,0-1 0 0 0,0 1-120 0 0,-1 0-32 0 0,1 0 0 0 0,0-1-4040 0 0,0 1-816 0 0</inkml:trace>
  <inkml:trace contextRef="#ctx0" brushRef="#br0" timeOffset="60">647 51 4607 2648 2508,'-1'-1'408'0'0,"1"1"-328"0"0,0 0-80 0 0,0 0 0 0 0,0 0 472 0 0,0 0 72 0 0,-1 0 24 0 0,1 0 0 0 0,-2 1-48 0 0,1-1-8 0 0,0 1 0 0 0,-1-1 0 0 0,1 0-104 0 0,0 1-24 0 0,0-1-8 0 0,0 1 0 0 0,1-1 144 0 0,-1 1 32 0 0,1-1 8 0 0,-1 1 0 0 0,1 1-216 0 0,0 0-48 0 0,0-1-8 0 0,0 2 0 0 0,0 0-72 0 0,1 1-24 0 0,0 1 0 0 0,-1 0 0 0 0,1 0 64 0 0,0 1 16 0 0,-1-1 0 0 0,1 2 0 0 0,-1-1-16 0 0,1 2-8 0 0,0 1 0 0 0,-1-1 0 0 0,0 1-120 0 0,1-1-32 0 0,-1 1 0 0 0,-1-1 0 0 0,1 1-32 0 0,0-1 0 0 0,0 0-64 0 0,0-1 96 0 0,-1 0 80 0 0,0 0 16 0 0,1-1 0 0 0,0 0 0 0 0,0 0 0 0 0,0-1 0 0 0,0 0 0 0 0,0-1 0 0 0,0 1-96 0 0,0-1-24 0 0,0 0 0 0 0,1-1 0 0 0,0 1-72 0 0,-1-2 0 0 0,0 1 0 0 0,0-3 0 0 0,0 2-320 0 0,0-1 0 0 0,0-1 0 0 0,0 0 0 0 0,0 0-768 0 0,0-2-160 0 0</inkml:trace>
  <inkml:trace contextRef="#ctx0" brushRef="#br0" timeOffset="61">636 86 1823 2633 2508,'1'-3'160'0'0,"-1"1"-160"0"0,0 1 0 0 0,0 0 0 0 0,0 0 0 0 0,0 1 0 0 0,0-1 0 0 0,-1 0 0 0 0,1 0 256 0 0,-1-2 32 0 0,1 2 0 0 0,0-1 16 0 0,-1 0 176 0 0,0 0 32 0 0,1 0 0 0 0,0 0 8 0 0,0 1 160 0 0,1-1 32 0 0,0 0 8 0 0,0 0 0 0 0,0 0-80 0 0,2 0-8 0 0,-1-1-8 0 0,1 1 0 0 0,1 0-304 0 0,-1 0-64 0 0,1-1-16 0 0,0 2 0 0 0,1-1-72 0 0,-1 0-8 0 0,1 0-8 0 0,1 0 0 0 0,-1 0 112 0 0,0 1 24 0 0,0 1 8 0 0,-1-2 0 0 0,0 2-168 0 0,0-1-32 0 0,0 1 0 0 0,0 0-8 0 0,-1 0-88 0 0,0 1 0 0 0,-1-1 0 0 0,1 2 0 0 0,-1-1-80 0 0,0 1 80 0 0,-1-1 0 0 0,1 1-72 0 0,0 1 136 0 0,-1-1 24 0 0,0 0 8 0 0,1 1 0 0 0,-1 0-8 0 0,0 0 0 0 0,0 1 0 0 0,1-1 0 0 0,-1 0-88 0 0,-1 0 80 0 0,1 1-80 0 0,-1 0 80 0 0,0-1-80 0 0,0 0 0 0 0,0 1 0 0 0,-1-1 0 0 0,0 1 0 0 0,-1-1 0 0 0,1 0-88 0 0,-2 1 88 0 0,1-1 0 0 0,0 0 0 0 0,-1 0 0 0 0,0 0-64 0 0,0 1 64 0 0,-1-1 0 0 0,-1 0 0 0 0,1 2 64 0 0,0-2 32 0 0,0 1 16 0 0,1-1 0 0 0,-1 1 0 0 0,1-1 96 0 0,-1 1 16 0 0,0 0 8 0 0,0 0 0 0 0,0 1-160 0 0,-1-1-72 0 0,1 0 64 0 0,-1-1-64 0 0,1 1 0 0 0,-1-2 0 0 0,1 1 0 0 0,0-1-88 0 0,1 0 88 0 0,0-1 0 0 0,0 0 0 0 0,2-1 0 0 0,-1 1 64 0 0,2-1-64 0 0,-1 0 64 0 0,0-1-64 0 0,1 1 120 0 0,1 0-16 0 0,-1 0 0 0 0,1-1 0 0 0,0 0-200 0 0,0 1-32 0 0,0-1-16 0 0,1-1-4120 0 0,0 1-824 0 0</inkml:trace>
  <inkml:trace contextRef="#ctx0" brushRef="#br0" timeOffset="62">749 187 5983 2530 2286,'0'0'536'0'0,"0"0"-432"0"0,0 0-104 0 0,0-1 0 0 0,0 1 408 0 0,1 0 56 0 0,-1 0 16 0 0,1 0 0 0 0,1 0-296 0 0,0-1-56 0 0,-1 1-16 0 0,2 0 0 0 0,0-1-48 0 0,-2 1-64 0 0,2 0 88 0 0,-1 0-88 0 0,0 0 256 0 0,0 0-8 0 0,0 0 0 0 0,0 0 0 0 0,0 0 296 0 0,0 0 56 0 0,0-1 8 0 0,0 1 8 0 0,1 0-168 0 0,-1 0-32 0 0,1 0 0 0 0,0 0-8 0 0,-1 0-216 0 0,-1 0-32 0 0,2 0-16 0 0,-2 0 0 0 0,0 0-144 0 0,0 0 0 0 0,0-1 64 0 0,-1 1-64 0 0,0 0 0 0 0,0 1 0 0 0,0-1 0 0 0,0 0 0 0 0,-1-1 0 0 0,0 1 0 0 0,0 0 0 0 0,0 0 0 0 0,-1 0 0 0 0,0 0 0 0 0,0 0-96 0 0,0 0 24 0 0,0 0-24 0 0,-1 1-8 0 0,1-1 0 0 0,0 0 0 0 0,0 0 104 0 0,0 0 0 0 0,0 0-80 0 0,1 0 80 0 0,-1 0 0 0 0,0 0 0 0 0,0 1 0 0 0,0-1 0 0 0,1 0-144 0 0,-1 1-48 0 0,0 0 0 0 0,0 0-8 0 0,1 0-160 0 0,-1 0-32 0 0,1-1-8 0 0,-1 1 0 0 0,1-1 232 0 0,0 1 40 0 0,0-1 16 0 0,0 1 0 0 0,0-1 112 0 0,0 1 0 0 0,1-1 0 0 0,-1 0-72 0 0,1 1 72 0 0,0 0 0 0 0,-1-1 0 0 0,1 1 0 0 0,-1-1 0 0 0,1 2 0 0 0,0-2 0 0 0,-1 2 64 0 0,1-2-64 0 0,0 1 0 0 0,0 0 0 0 0,0-1 0 0 0,0 1 0 0 0,0-1-64 0 0,0 0 64 0 0,0 1 0 0 0,1-1 0 0 0,-1 0 0 0 0,0 0 0 0 0,1 1 0 0 0,-1-1 120 0 0,0 1-16 0 0,0-1 0 0 0,1 1 0 0 0,-1-1 56 0 0,0 1 0 0 0,0 0 8 0 0,0 0 0 0 0,0 0-88 0 0,0 0-16 0 0,0 1-64 0 0,0-1 96 0 0,0 0-96 0 0,0 1 0 0 0,0-1 0 0 0,1 0 0 0 0,-1 0 0 0 0,1-1 0 0 0,-1 2 0 0 0,2-2 0 0 0,-1 0-72 0 0,0 1 72 0 0,0-1 0 0 0,1 0-72 0 0,0 0 152 0 0,0 0 32 0 0,0 1 8 0 0,0-1 0 0 0,0 1 8 0 0,0-1 0 0 0,1 1 0 0 0,-2 0 0 0 0,1 0-128 0 0,0 0 0 0 0,-1 1 0 0 0,0-1 0 0 0,0 0 0 0 0,0 1 0 0 0,0 0 0 0 0,0 0 0 0 0,-1-1 128 0 0,2 1 0 0 0,-2 1 0 0 0,1-2 0 0 0,-1 2-16 0 0,0-1 0 0 0,1 0 0 0 0,-1 0 0 0 0,0 1-48 0 0,0-1 0 0 0,-1 0-64 0 0,1 1 96 0 0,0-1-8 0 0,-1 0-8 0 0,0 1 0 0 0,0-1 0 0 0,-1 1-80 0 0,1-2 80 0 0,-1 3-80 0 0,0-3 80 0 0,-1 1-16 0 0,1 1 0 0 0,0-2 0 0 0,0 1 0 0 0,-1-1 0 0 0,1 1 0 0 0,-1-1 0 0 0,1-1 0 0 0,0 2 40 0 0,0-2 8 0 0,1 1 0 0 0,-1 1 0 0 0,0-2-16 0 0,0 1 0 0 0,0 0 0 0 0,0 0 0 0 0,0 1-8 0 0,1-2-8 0 0,0 1 0 0 0,-1-1 0 0 0,1 2-80 0 0,0-2 0 0 0,0 0 0 0 0,1 0 64 0 0,-2 0-64 0 0,2 0 0 0 0,0 0 0 0 0,0 0 64 0 0,0 0 48 0 0,0 0 8 0 0,0 0 0 0 0,0 0 0 0 0,2-1-184 0 0,-2 0-40 0 0,2 0-8 0 0,-1-1 0 0 0,1-1-688 0 0,0 1-128 0 0</inkml:trace>
  <inkml:trace contextRef="#ctx0" brushRef="#br0" timeOffset="63">862 191 4607 2375 2201,'-2'2'408'0'0,"1"-2"-328"0"0,1 2-80 0 0,-1-2 0 0 0,1 1 264 0 0,0 1 40 0 0,-1 0 8 0 0,-1 2 0 0 0,0 1-248 0 0,0 0-64 0 0,0 1 0 0 0,1-2 0 0 0,0 1 0 0 0,1 0-120 0 0,-1-1 32 0 0,1 0 8 0 0,0-1 336 0 0,1-1 64 0 0,-1 1 8 0 0,2 0 8 0 0,-1-1 544 0 0,0-1 112 0 0,1 1 16 0 0,1-1 8 0 0,0 0-160 0 0,0 0-32 0 0,1-1-8 0 0,-1-1 0 0 0,2 0-224 0 0,-1 0-48 0 0,1-2 0 0 0,0 1-8 0 0,-1-1-280 0 0,0 0-64 0 0,0 0 0 0 0,0-1-8 0 0,0 0-184 0 0,-2 1 0 0 0,1-1 0 0 0,-2 1 64 0 0,0 0-64 0 0,-1 0 0 0 0,-1 1 0 0 0,0-1 0 0 0,-1 1 0 0 0,-1 0 64 0 0,0 0-64 0 0,-2 1 64 0 0,0 0-256 0 0,-1 1-56 0 0,-1 1-8 0 0,0 0 0 0 0,0 0-384 0 0,0 1-72 0 0,-1-1-24 0 0,2 1 0 0 0,-1-1-248 0 0,1 0-48 0 0</inkml:trace>
  <inkml:trace contextRef="#ctx0" brushRef="#br0" timeOffset="64">29 517 7367 2894 2294,'-1'-2'656'0'0,"0"2"-528"0"0,0-1-128 0 0,1 0 0 0 0,0 1 648 0 0,0 0 104 0 0,0 0 16 0 0,1-1 8 0 0,-1 1-240 0 0,1 0-56 0 0,-1-2 0 0 0,1 2-8 0 0,0 0-408 0 0,0-1-64 0 0,0 1 0 0 0,0-1 0 0 0,0 1-120 0 0,0 0 40 0 0,0 0 8 0 0,0 0 0 0 0,0 0 72 0 0,-1 0 0 0 0,1 0 80 0 0,0 1-80 0 0,0 0 328 0 0,0-1 24 0 0,-1 2 0 0 0,1-1 0 0 0,1 2 40 0 0,-1 0 16 0 0,1 0 0 0 0,0 2 0 0 0,0 0-112 0 0,1 0-16 0 0,0 1-8 0 0,0 1 0 0 0,-1 0-184 0 0,1 0-88 0 0,1 1 80 0 0,-1-1-80 0 0,-1 0 0 0 0,1 0 0 0 0,-1-1 0 0 0,0 1 0 0 0,1 0 0 0 0,0-1 0 0 0,-1 0 0 0 0,0-1 0 0 0,0 0 0 0 0,-1 0 0 0 0,1-1 0 0 0,0-1 0 0 0,-1 1 0 0 0,1-2 0 0 0,0 0 72 0 0,-1-1-72 0 0,1 1 184 0 0,-1-2-8 0 0,0 0 0 0 0,0 0 0 0 0,1 0 120 0 0,-1-2 24 0 0,1 1 8 0 0,0 0 0 0 0,-1-2-72 0 0,1 2-24 0 0,0-2 0 0 0,-1 0 0 0 0,2 0-112 0 0,-2-1-24 0 0,0 0-8 0 0,2-1 0 0 0,-2-1-24 0 0,2 0 0 0 0,-1 0 0 0 0,0 0 0 0 0,0 0-64 0 0,0 0 96 0 0,1 1-96 0 0,-2 0 96 0 0,2 0 48 0 0,-2 1 16 0 0,2-1 0 0 0,-2 2 0 0 0,0-1-64 0 0,0 1 0 0 0,0 0-8 0 0,0 0 0 0 0,-1 0-88 0 0,0 0 0 0 0,0 1 0 0 0,0-1 0 0 0,0 0 0 0 0,0 0 0 0 0,0 1 0 0 0,-1 0 0 0 0,1-1 0 0 0,0 0 64 0 0,1 2-64 0 0,-1-1 0 0 0,0 0 64 0 0,1 0-64 0 0,-1 1 64 0 0,1-1-64 0 0,0 1 0 0 0,0 0 0 0 0,0 1 0 0 0,0-1 0 0 0,-1 1 0 0 0,0 0-136 0 0,0-1 32 0 0,0 0 8 0 0,0 1-368 0 0,0 0-72 0 0,0 0-8 0 0,-1 0-8 0 0,1 0-784 0 0,-1 0-152 0 0</inkml:trace>
  <inkml:trace contextRef="#ctx0" brushRef="#br0" timeOffset="65">209 625 6447 2809 2041,'-1'0'576'0'0,"1"0"-464"0"0,0 0-112 0 0,0 0 0 0 0,0 0 544 0 0,1 0 96 0 0,-1 0 8 0 0,0 0 8 0 0,2 0-376 0 0,-1 0-80 0 0,0 0-8 0 0,1 0-8 0 0,0 0-440 0 0,1 0-80 0 0,0-1-16 0 0,-1 1-8 0 0,0-1 232 0 0,1 0 40 0 0,-1 0 16 0 0,0 0 0 0 0,0 0 536 0 0,0 1 112 0 0,-1-1 16 0 0,1 0 8 0 0,-1 0 112 0 0,1 1 24 0 0,0-1 8 0 0,-1 1 0 0 0,1 0-312 0 0,-1 0-64 0 0,1 0-16 0 0,0 0 0 0 0,-1 0-232 0 0,0 0-56 0 0,0 0 0 0 0,0 0-64 0 0,0 0 0 0 0,-1 0 0 0 0,1 0 0 0 0,-1 0 0 0 0,0 0 0 0 0,0 0 0 0 0,0 0 0 0 0,0 0 0 0 0,0 0 0 0 0,0 0 0 0 0,0 0 0 0 0,0 0 0 0 0,0 0 0 0 0,0 0 0 0 0,0 0 0 0 0,0 0 0 0 0,0 0-88 0 0,0 0 88 0 0,-5 0-96 0 0,4 0 96 0 0,0 0-96 0 0,0-1 32 0 0,0 1 64 0 0,0-1-104 0 0,0 1 104 0 0,-1 0 0 0 0,1 0 0 0 0,0 0 0 0 0,0 0-72 0 0,-1 0 8 0 0,1 0 0 0 0,0 0 0 0 0,0 0-208 0 0,0 0-40 0 0,-1 0-8 0 0,1 0 0 0 0,-1 0-88 0 0,0 1-16 0 0,1 0-8 0 0,-1-1 0 0 0,1 1 272 0 0,-1-1 48 0 0,0 1 16 0 0,1 0 0 0 0,-1-1 96 0 0,0 1 0 0 0,1 0 0 0 0,-1 0 80 0 0,1 0-80 0 0,0-1 0 0 0,0 2 0 0 0,0-2 0 0 0,1 1 64 0 0,-1-1 0 0 0,0 1 0 0 0,1 0 0 0 0,-1-1-64 0 0,1 0-88 0 0,0 1 24 0 0,0-1 0 0 0,0 1 64 0 0,0-1 0 0 0,0 1 0 0 0,1-1 0 0 0,-1 1 0 0 0,0-1 0 0 0,1 2 64 0 0,-1-2-64 0 0,0 2 232 0 0,1-1 16 0 0,-1 1 0 0 0,0-1 0 0 0,1 1 88 0 0,-1 0 16 0 0,0 0 8 0 0,1 0 0 0 0,-1 0-168 0 0,0 0-40 0 0,0 0-8 0 0,1 0 0 0 0,-1 0-144 0 0,0 0 0 0 0,0 0 0 0 0,0 0 0 0 0,0 0 0 0 0,-1 0 0 0 0,1-1 0 0 0,0 0 0 0 0,0 0 88 0 0,-1 0-16 0 0,1-1 0 0 0,0 0 0 0 0,0 0 152 0 0,0 0 32 0 0,0 0 8 0 0,0 0 0 0 0,1 0-48 0 0,-1 0-16 0 0,1 0 0 0 0,0 0 0 0 0,-1 0-8 0 0,0 0 0 0 0,5-1 0 0 0,-2 1 0 0 0,-1-1-80 0 0,1 1-16 0 0,0-1-8 0 0,1 1 0 0 0,0 1-88 0 0,-1-1 0 0 0,1 1 0 0 0,-1-1 0 0 0,0 0 0 0 0,0 1 0 0 0,-1 0-80 0 0,1 0 80 0 0,-1-1-104 0 0,0 1 24 0 0,-1 0 8 0 0,1 0 0 0 0,-1 0 72 0 0,-1 0-96 0 0,0 1 96 0 0,0-1-96 0 0,-1 2 96 0 0,1-2 0 0 0,-3 2 0 0 0,2 0 0 0 0,-2 0 96 0 0,1 0-24 0 0,-2 0 0 0 0,1 0 0 0 0,-1 1-72 0 0,1-1 0 0 0,-1-1-80 0 0,0 1 80 0 0,1 0 0 0 0,-1-2 0 0 0,1 2-64 0 0,-1-1 64 0 0,0-1 0 0 0,2 1 0 0 0,-1-1 0 0 0,0 1 0 0 0,1-1 0 0 0,0 0 0 0 0,0 0 0 0 0,0 0 0 0 0,1 0 0 0 0,1 0 0 0 0,-1-1 0 0 0,0 0 0 0 0,1 0-80 0 0,1 0-16 0 0,0 0-8 0 0,0-2 0 0 0,-1 2-568 0 0,2-2-104 0 0,0 1-24 0 0,0-2-8 0 0,1 0-224 0 0,0 1-48 0 0</inkml:trace>
  <inkml:trace contextRef="#ctx0" brushRef="#br0" timeOffset="66">336 613 14279 2712 2044,'-3'1'632'0'0,"1"0"136"0"0,1 0-616 0 0,0 1-152 0 0,1-1 0 0 0,-1 0 0 0 0,1 1-504 0 0,-1 0-128 0 0,1 2-24 0 0,-1 2-8 0 0,0 1 128 0 0,0 0 24 0 0,-1 1 8 0 0,0-1 0 0 0,1 0-256 0 0,0-2-48 0 0,-1 1-16 0 0,1-2 0 0 0,-1-1 1024 0 0,1 0 208 0 0,0-1 40 0 0,1-1 0 0 0,0 1 800 0 0,0-1 160 0 0,1 0 32 0 0,1-1 8 0 0,0 0-560 0 0,1 0-120 0 0,0 0-16 0 0,1-1-8 0 0,0 0-272 0 0,0-1-56 0 0,0 0-16 0 0,1 0 0 0 0,0-1-256 0 0,-1 1-48 0 0,0-1-16 0 0,-1 0 0 0 0,1 0-160 0 0,-1 0-32 0 0,-1 0-8 0 0,-1 0 0 0 0,1 0-24 0 0,-2 0-8 0 0,0 1 0 0 0,-1-1 0 0 0,0 1 152 0 0,-1-1 0 0 0,0 0 0 0 0,-1 1 0 0 0,0-1 0 0 0,-1 1 0 0 0,1-1 0 0 0,-1 0 72 0 0,0 1-72 0 0,1-1 80 0 0,0 1-80 0 0,0 1 80 0 0,1-1-272 0 0,-1 2-64 0 0,1-1 0 0 0,1 1-8 0 0,-1 0-584 0 0,1 0-112 0 0,0 1-32 0 0,0-1-5440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43.439"/>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712 407 2759 2934 2930,'0'0'248'0'0,"0"-1"-248"0"0,0 1 0 0 0,0 0 0 0 0,0 0 448 0 0,0 0 48 0 0,0-1 8 0 0,-1 0 0 0 0,1-1 304 0 0,0 2 64 0 0,0-2 16 0 0,0 1 0 0 0,0 0-96 0 0,0 1-24 0 0,0-1 0 0 0,0 0 0 0 0,-1 0-128 0 0,1 1-32 0 0,-1 0-8 0 0,0 0 0 0 0,0 0-88 0 0,-1 1-24 0 0,-1 0 0 0 0,1 0 0 0 0,-1 0-240 0 0,0 2-56 0 0,-1-1 0 0 0,1 2-8 0 0,0 0-88 0 0,0-1-24 0 0,0 0 0 0 0,0 1 0 0 0,1-1 24 0 0,-1 1 0 0 0,1-1 0 0 0,0 1 0 0 0,0-1 56 0 0,1 0 8 0 0,-1 1 8 0 0,2-1 0 0 0,-1 0 56 0 0,0 0 16 0 0,1 0 0 0 0,0 0 0 0 0,0 0 8 0 0,0 0 0 0 0,0 0 0 0 0,0-1 0 0 0,0 1-16 0 0,1 1 0 0 0,0-1 0 0 0,1 1 0 0 0,-1 0-32 0 0,0-1-8 0 0,0-1 0 0 0,1 0 0 0 0,0 1-16 0 0,0-1-8 0 0,0 0 0 0 0,2 1 0 0 0,-1-2-40 0 0,1 1-16 0 0,0 0 0 0 0,0-1 0 0 0,1-1-16 0 0,-1 0-8 0 0,1 0 0 0 0,0-1 0 0 0,-1-1 0 0 0,0 0 0 0 0,1 1 0 0 0,-1-1 0 0 0,1-1-88 0 0,-1 0 96 0 0,0-1-96 0 0,2 0 96 0 0,-3 0-96 0 0,1-1 0 0 0,0 1 0 0 0,-1-1 64 0 0,0 1-64 0 0,-1-1 0 0 0,-1 1 0 0 0,0-1 0 0 0,-1 1 0 0 0,1-1 0 0 0,-1 1 0 0 0,-1 0 0 0 0,0 0 0 0 0,0 0 0 0 0,-1 1 0 0 0,0 0 0 0 0,1 0 0 0 0,-2 0 0 0 0,2 1 0 0 0,-2-1 0 0 0,1 2 0 0 0,-1-2 0 0 0,-1 1 0 0 0,1 1 0 0 0,0-1 0 0 0,-1 1 0 0 0,0 0 0 0 0,1 0 0 0 0,-1-1 0 0 0,0 2 0 0 0,0-1 0 0 0,0 1 0 0 0,1-1 0 0 0,-1 1 0 0 0,1 0 0 0 0,1 0 0 0 0,-2 0 0 0 0,1 1 0 0 0,2-1 0 0 0,-2 1 0 0 0,1-1 0 0 0,1 2 0 0 0,-1-1 0 0 0,0-1 0 0 0,1 1-112 0 0,0 0 40 0 0,0-1 8 0 0,1 0 0 0 0,0 0-160 0 0,0 0-32 0 0,2 1-8 0 0,-1-1-5848 0 0,1 0-1176 0 0</inkml:trace>
  <inkml:trace contextRef="#ctx0" brushRef="#br0" timeOffset="1">723 525 3703 2944 2841,'0'-1'328'0'0,"0"1"-264"0"0,0 0-64 0 0,0 0 0 0 0,0 0 0 0 0,0 0 0 0 0,0 1 0 0 0,1-1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0,2-6 0 0 0,-1 7 0 0 0,-1-1 0 0 0,0 0 0 0 0,0 0 0 0 0,0 0 0 0 0,1 0 0 0 0,-1 0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0,0-6 0 0 0,0 6 8 0 0,0-1 136 0 0,1 0 24 0 0,-1 0 8 0 0,0 0 24 0 0,0 0 96 0 0,0 0 16 0 0,0 1 8 0 0,0-2 8 0 0,0 2 104 0 0,0-1 24 0 0,0-1 0 0 0,0 2 8 0 0,0 0-112 0 0,-1-1-24 0 0,1 1-8 0 0,-1-1 8 0 0,1 1-288 0 0,0-1-56 0 0,0 1-8 0 0,-1 0 0 0 0,1 0-248 0 0,0 1-48 0 0,0 0-16 0 0,0-1 16 0 0,-1 1-88 0 0,1 1 0 0 0,0 0-96 0 0,0 0 96 0 0,0 2-88 0 0,0-1 88 0 0,0 0-96 0 0,0 1 96 0 0,0 1 0 0 0,1 1 0 0 0,-1 1 0 0 0,0 1 0 0 0,0 0 72 0 0,0 1 16 0 0,0 0 0 0 0,0 0 8 0 0,-1-1 56 0 0,1 0 8 0 0,0 1 0 0 0,0-1 8 0 0,0-1 8 0 0,0 1 0 0 0,-1 1 0 0 0,1 0 0 0 0,0-1-48 0 0,0 0 0 0 0,1 5-8 0 0,-1 0 0 0 0,0 1-24 0 0,1-2-8 0 0,-1 0 0 0 0,0-1 0 0 0,1-1 0 0 0,-1-1 0 0 0,0-1 0 0 0,0 0 0 0 0,0 1-24 0 0,0-2-64 0 0,0 0 96 0 0,0 0-32 0 0,0-1 0 0 0,0-1-64 0 0,0 1 96 0 0,0-1-32 0 0,1 1-64 0 0,-1-2 96 0 0,0 1-96 0 0,0-1 96 0 0,1 0-96 0 0,-1-2 80 0 0,0 1-80 0 0,0-1 80 0 0,1 0-80 0 0,-1 0 64 0 0,0-1-64 0 0,0 0 64 0 0,1 0-64 0 0,-1-1 0 0 0,0 0 72 0 0,0 0-72 0 0,0 1 64 0 0,0-1-64 0 0,0-1 64 0 0,0 2-64 0 0,0-1 64 0 0,0 1-64 0 0,0-2 64 0 0,1 0-64 0 0,-1 1 64 0 0,0 0-64 0 0,0 0 64 0 0,0 0-64 0 0,0 0 0 0 0,0 0 64 0 0,0 0-64 0 0,0 0 0 0 0,0 0 0 0 0,1-7 0 0 0,-1 6 0 0 0,0 0 0 0 0,0 0 0 0 0,-1 0 0 0 0,1-1 0 0 0,0 1 0 0 0,0-1 0 0 0,0 1 0 0 0,-1-1 0 0 0,0 1 0 0 0,0-1 0 0 0,1 1 0 0 0,-2 0 0 0 0,1 0-64 0 0,0 1-16 0 0,0 0 0 0 0,0-1 0 0 0,-1 1 0 0 0,1 1-8 0 0,-1-1 0 0 0,0 1 0 0 0,1 1 0 0 0,-1-1 88 0 0,0 0-96 0 0,0 1 96 0 0,0-1-96 0 0,1 1 96 0 0,-1-1 0 0 0,1 1 0 0 0,0 0 0 0 0,0 0 0 0 0,0-1 0 0 0,1 1 0 0 0,-1 1 0 0 0,2-1 0 0 0,-1 1 0 0 0,1-2 0 0 0,0 2 0 0 0,1-1 0 0 0,0-1 0 0 0,0 1 0 0 0,1 0 0 0 0,1-1 0 0 0,-1 0 0 0 0,0 1 0 0 0,1-2 0 0 0,-1 2 0 0 0,1-2 72 0 0,-1-1-72 0 0,0 0 80 0 0,1-1-80 0 0,-1 1 64 0 0,2-1-64 0 0,-2 0 64 0 0,0 0-64 0 0,0-1 0 0 0,-1-1 72 0 0,0 0-72 0 0,-1 1 0 0 0,0 0 0 0 0,0 0 0 0 0,-2-1 0 0 0,1 0 0 0 0,-1 1 0 0 0,0-2 0 0 0,0 2 0 0 0,-1-1 0 0 0,0 2 0 0 0,0 0-64 0 0,0 0 64 0 0,0 1-72 0 0,0 0 72 0 0,0 1-80 0 0,-1 0 80 0 0,0 0-72 0 0,0 1 72 0 0,0 0-64 0 0,-1 0 64 0 0,1 1 0 0 0,0 0 0 0 0,0 0 0 0 0,0 0 0 0 0,0 1 0 0 0,1-2 0 0 0,-1 2 0 0 0,2-1 0 0 0,-1 1 0 0 0,1-1 0 0 0,0 1 0 0 0,0-2 0 0 0,1 1 0 0 0,0 1 0 0 0,1-1 0 0 0,0 0 64 0 0,0 0-64 0 0,1 1 0 0 0,-1-1 0 0 0,1-1 0 0 0,0 2 0 0 0,-1-1 0 0 0,2 0 0 0 0,-2 0 0 0 0,1 0 0 0 0,0-1 0 0 0,0 1 0 0 0,1-2 0 0 0,-1 0 64 0 0,1 0-64 0 0,0 0 80 0 0,0-1-80 0 0,1-1 80 0 0,0 0-80 0 0,-1 1 80 0 0,0-2-80 0 0,0 0 64 0 0,-1 0-64 0 0,1-1 0 0 0,-1 0 72 0 0,-1 1-72 0 0,0 0 0 0 0,-1 0 0 0 0,0 0 0 0 0,0 1 0 0 0,-1-2 0 0 0,-1 1 0 0 0,0 0 0 0 0,-1 1 0 0 0,0-1 0 0 0,1 1 0 0 0,-1 1 0 0 0,0 1 0 0 0,-1 0 0 0 0,0 1-80 0 0,1-1 80 0 0,0 1-80 0 0,0 1 80 0 0,-1 0-80 0 0,-1 0 80 0 0,1 0 0 0 0,0 1 0 0 0,0 1-64 0 0,0-1 64 0 0,0 0 0 0 0,1 0 0 0 0,1 0 0 0 0,0 0 0 0 0,0 0 0 0 0,1 0 0 0 0,-1 0 0 0 0,2 0 0 0 0,0 1 0 0 0,0-2 0 0 0,0 0 0 0 0,2 0 0 0 0,-2 1 0 0 0,1-2 0 0 0,1 2 0 0 0,-1-1 0 0 0,1-1 0 0 0,1 1 0 0 0,-2-1 64 0 0,1 1-64 0 0,1-1 88 0 0,0-1-16 0 0,0 1 0 0 0,0-1 0 0 0,0-1-72 0 0,0 1 64 0 0,0-1-64 0 0,0-1 64 0 0,0 1-64 0 0,0-2 64 0 0,0 1-64 0 0,-1-1 64 0 0,0 0-64 0 0,1 0 0 0 0,-1-1 0 0 0,0 0 0 0 0,-1 1 0 0 0,-1-1 0 0 0,0 0 64 0 0,0 1-64 0 0,-1-1 0 0 0,0 1 0 0 0,-1 1 0 0 0,1 0 0 0 0,-1 0 0 0 0,0 1 0 0 0,0 0 0 0 0,-1 1 0 0 0,0 0 0 0 0,1 0 0 0 0,-2 0-80 0 0,1 1 80 0 0,1 0-72 0 0,-1 0 72 0 0,1 1-64 0 0,-1 0 64 0 0,1-1 0 0 0,-1 1 0 0 0,1 0 0 0 0,-1 0-64 0 0,2 0 64 0 0,-1 0 0 0 0,0 0 0 0 0,1 1 0 0 0,1 0 0 0 0,-1 0 0 0 0,2 0 0 0 0,-1 0 0 0 0,1 0 0 0 0,1 0 0 0 0,0-1 0 0 0,-1 1 0 0 0,2-1 0 0 0,0-1 0 0 0,0 1 0 0 0,1-1 0 0 0,-2-1 0 0 0,2 0 0 0 0,-1 0 0 0 0,1-1 0 0 0,-2-1 0 0 0,2 1 0 0 0,-2 0 64 0 0,1-1-64 0 0,-1-1 0 0 0,0 0 72 0 0,0 0-72 0 0,0-1 0 0 0,-1 1 0 0 0,0 0 0 0 0,-1-1 0 0 0,0 0 0 0 0,0 0 0 0 0,0 0 0 0 0,-1 2 0 0 0,1-1 0 0 0,-2 0 0 0 0,0 1 0 0 0,1 1 0 0 0,-2 0 0 0 0,2 1 0 0 0,-1 0-72 0 0,0 1 72 0 0,0 0-64 0 0,-1 1 64 0 0,1 0-80 0 0,-1 0 80 0 0,1 2-80 0 0,0 1 80 0 0,0-2 0 0 0,-1 1 0 0 0,2-1 0 0 0,0 0 0 0 0,-1 0 0 0 0,1 0 0 0 0,1-1 0 0 0,0 0 0 0 0,0 0 0 0 0,0 0 0 0 0,1-1 0 0 0,-1-1 0 0 0,2 1 0 0 0,-1 0 0 0 0,0-2 0 0 0,0 0 0 0 0,1 1 0 0 0,0-1 0 0 0,0 0 64 0 0,0 0-64 0 0,1-1 0 0 0,-1 1-88 0 0,1-1 88 0 0,-1 1-280 0 0,1-1-8 0 0,-1 1 0 0 0,2 0-5888 0 0,-1 0-1184 0 0</inkml:trace>
  <inkml:trace contextRef="#ctx0" brushRef="#br0" timeOffset="2">717 879 1375 2906 2723,'0'0'128'0'0,"0"0"-128"0"0,0 0 0 0 0,0 0 0 0 0,0 0 520 0 0,0 0 88 0 0,0 0 8 0 0,-1 1 8 0 0,1-1 208 0 0,-1 0 32 0 0,1 0 16 0 0,0 0 0 0 0,0 0 152 0 0,0 0 32 0 0,0 0 8 0 0,0 0 0 0 0,0 0-40 0 0,0 0-8 0 0,0 0 0 0 0,0 0 0 0 0,0 0-264 0 0,0 0-56 0 0,-4 4-16 0 0,3-3 0 0 0,0 1-296 0 0,0-1-56 0 0,0 1-16 0 0,0 0 0 0 0,-1 0-112 0 0,1 0-24 0 0,-1 1-8 0 0,-1 0 0 0 0,-1 2-80 0 0,0-1-24 0 0,1 0 0 0 0,-1 0 0 0 0,-2 2-72 0 0,0 0 96 0 0,1-1-96 0 0,-1 1 96 0 0,-2 2-96 0 0,0 0 96 0 0,-1 2-96 0 0,-2-1 96 0 0,2 0-96 0 0,-1 1 0 0 0,0 0 72 0 0,0 0-72 0 0,0-3 80 0 0,1 1-16 0 0,2 0-64 0 0,-1-1 96 0 0,0-2-8 0 0,-1 0-8 0 0,3 0 0 0 0,-1-1 0 0 0,1 0 16 0 0,1 0 8 0 0,2-1 0 0 0,-1 0 0 0 0,0 0 16 0 0,0-1 0 0 0,1 0 0 0 0,0 1 0 0 0,0 0-24 0 0,0-1-8 0 0,0 1 0 0 0,0-1 0 0 0,1 0-88 0 0,0 0 64 0 0,0 0-64 0 0,1-2 64 0 0,1 1-64 0 0,-2 0 0 0 0,2 0 72 0 0,-1-1-72 0 0,1 1 0 0 0,0-1 64 0 0,-1 1-64 0 0,1 0 0 0 0,0-1 0 0 0,0 0 0 0 0,-1 0 0 0 0,1 0 0 0 0,0 0 0 0 0,0 0 0 0 0,0 0 0 0 0,0 0 64 0 0,0 0-64 0 0,0 0 0 0 0,0 0 0 0 0,0 0 0 0 0,0 0 0 0 0,0 0 0 0 0,0 0 0 0 0,0 0 0 0 0,0 0 0 0 0,0 0 0 0 0,0 0 0 0 0,0 0 64 0 0,2-6-64 0 0,-2 4 0 0 0,1 1 0 0 0,-1-1 0 0 0,0 1 0 0 0,1 0 0 0 0,0 0 0 0 0,-1 0 0 0 0,0-1 0 0 0,0 0 0 0 0,0 1 0 0 0,0-1 0 0 0,0 1 0 0 0,-1-1 0 0 0,0 1 0 0 0,1 0 0 0 0,-1 0 0 0 0,0 0 0 0 0,0-1 0 0 0,0 1 0 0 0,0 1-96 0 0,-1 0 32 0 0,0 0 0 0 0,1 0 0 0 0,-1 0-8 0 0,0 1 0 0 0,1 0 0 0 0,0 0 0 0 0,-1 0 72 0 0,0 1 0 0 0,-1 1-72 0 0,1 0 72 0 0,-1 0 0 0 0,1 0 0 0 0,-1 0 0 0 0,1 0 0 0 0,-1 2 0 0 0,2-2 0 0 0,0 1 0 0 0,0 0 0 0 0,1-1 0 0 0,0-2 0 0 0,1 2 0 0 0,0-1 0 0 0,0 0 0 0 0,2 0 0 0 0,-1-1 72 0 0,1-1-72 0 0,1 0 104 0 0,0-1-8 0 0,0 0-8 0 0,-1 0 0 0 0,0 0-24 0 0,0-1 0 0 0,1 0 0 0 0,-1 0 0 0 0,-1-1-64 0 0,1 0 0 0 0,-1 0 0 0 0,0 0 64 0 0,0 1-64 0 0,-2-2 0 0 0,1 1 0 0 0,-2 0 0 0 0,1 0 0 0 0,-1 1 0 0 0,0 0 0 0 0,-1-1 0 0 0,0 2 0 0 0,-1-1 0 0 0,1 1 0 0 0,-1 1 0 0 0,-1 1 0 0 0,1-1 0 0 0,0 2 0 0 0,-1 0 0 0 0,1 1 0 0 0,-1 0 0 0 0,0 1 0 0 0,1 0 0 0 0,0 0 0 0 0,1 1 0 0 0,-1-1 0 0 0,1 1 0 0 0,0-1 0 0 0,1 0 0 0 0,0 0 0 0 0,1-1 0 0 0,0 0 0 0 0,1-1 0 0 0,0-1 0 0 0,0 1 0 0 0,1-2 0 0 0,1 1 0 0 0,-1-1 0 0 0,1-1 0 0 0,1-1 0 0 0,0 0 64 0 0,-1-1 0 0 0,1 1 0 0 0,-1-1-64 0 0,1 0 80 0 0,-1 0-80 0 0,0-1 80 0 0,1 1-80 0 0,-1-1 0 0 0,0-1 0 0 0,-1 2 0 0 0,0 0 0 0 0,-1-1 0 0 0,0 1 0 0 0,0-1-88 0 0,-1 1 88 0 0,-1-2-104 0 0,1 2 40 0 0,-1 0 64 0 0,0 0-80 0 0,-1 2 80 0 0,0-1 0 0 0,0 1-72 0 0,-1 1 72 0 0,0 0 0 0 0,0 0 0 0 0,-1 1-64 0 0,1 1 64 0 0,0-1 0 0 0,0 2 0 0 0,0 0 0 0 0,0 0 0 0 0,0 0 0 0 0,1 1 0 0 0,0-1 0 0 0,2 0 0 0 0,-1-2 0 0 0,2 2 0 0 0,0-1 0 0 0,1-1-256 0 0,0-1 0 0 0,1 1-8 0 0,1-2-8896 0 0</inkml:trace>
  <inkml:trace contextRef="#ctx0" brushRef="#br0" timeOffset="3">438 1130 2759 3213 2662,'-1'-1'120'0'0,"1"1"32"0"0,0 0-152 0 0,-1-1 0 0 0,1 1 0 0 0,0 0 0 0 0,0 0 704 0 0,-1 0 120 0 0,1 0 16 0 0,-1 0 8 0 0,0-2 240 0 0,1 2 40 0 0,-1 0 16 0 0,0 0 0 0 0,0 0-224 0 0,1 0-48 0 0,0 0-8 0 0,-1 0 0 0 0,0 0-160 0 0,1 0-32 0 0,-2 0 0 0 0,1 1-8 0 0,0 0-248 0 0,0 0-40 0 0,-2 2-16 0 0,1-1 0 0 0,-1 0-104 0 0,0 1-16 0 0,0 0-8 0 0,0 1 0 0 0,-1-1 0 0 0,1 2 0 0 0,-2 0 0 0 0,1-1 0 0 0,-3 2-48 0 0,2 0-16 0 0,0-1 0 0 0,-1 0 0 0 0,-1-1-40 0 0,1 3 0 0 0,0-1-8 0 0,-2-1 0 0 0,2 0-48 0 0,-2 1-8 0 0,0 0 0 0 0,-1 1 0 0 0,0 1-64 0 0,0-2 96 0 0,2-2-96 0 0,1 2 96 0 0,-2-1 8 0 0,0 1 8 0 0,0-1 0 0 0,1 1 0 0 0,0-2-112 0 0,0 0 0 0 0,0 0 0 0 0,2-1 0 0 0,0 0 72 0 0,0 0-72 0 0,1-1 64 0 0,1 0-64 0 0,0 0 88 0 0,0 0-24 0 0,1-2-64 0 0,-1 3 96 0 0,2-2-96 0 0,-2 0 72 0 0,2 0-72 0 0,-2 1 64 0 0,2-1-64 0 0,0 0 0 0 0,-1 0 0 0 0,0 0 0 0 0,1 0 0 0 0,-1 0 0 0 0,1 0 64 0 0,0 0-64 0 0,0-1 0 0 0,0 1 0 0 0,0-1 72 0 0,0 1-72 0 0,0 0 64 0 0,0-1-64 0 0,1 0 80 0 0,0 0-80 0 0,0 0 72 0 0,0 0-72 0 0,0 0 64 0 0,0 0-64 0 0,0 0 0 0 0,1-1 0 0 0,-1 1 64 0 0,0 0-64 0 0,0 0 0 0 0,4-7 0 0 0,-3 4 0 0 0,0 1 0 0 0,0 0 0 20-26,-1 0 0-2-2,1 0 0 0 3,0 1-88-18 25,-2 1 88 0 0,0-1-80 0 0,0 1 80 17-28,0 0-80-17 28,0 1 80 0 0,-1 0-104 0 0,0 1 40 0 0,-1 0 64 0 0,1 0-104 0 0,-1 2 40 0 0,0 0 64 0 0,0 0-104 0 0,0 0 32 16-25,1 0 8-16 25,0 0 0 0 0,1 0 0 0 0,-1 0 64 0 0,0 0 0 0 0,1-1 0 0 0,0 0 0 0 0,1-1 0 0 0,0 0 0 0 0,0 0 0 0 0,1 0 0 0 0,0-1 0 0 0,1-1 0 0 0,-1 1 0 0 0,1-1 64 0 0,0-1-64 0 0,0 1 64 0 0,2-3-64 17-28,-1 1 64-17 28,2-1 0 0 0,-1-1 0 0 0,-1 0 0 0 0,0 1 0 0 0,-1 0-64 0 0,0-1 0 0 0,-1 1 0 0 0,-1 1 0 0 0,0 0 0 0 0,-1 0 0 0 0,0 1 0 0 0,-1 0 0 0 0,1 0 0 0 0,-1 1 0 0 0,0 1 0 0 0,0 0 0 0 0,-1 0 0 0 0,0 1 0 0 0,1 0 0 0 0,0 0 64 0 0,0 0-64 0 0,1 0 0 0 0,-1 1 0 17-26,1-1 0-17 26,0 0 0 0 0,1 0 0 0 0,-1 0 0 0 0,1 0 0 0 0,1 0 0 0 0,-1 0 0 0 0,1-1 0 0 0,0 0 0 0 0,0-1 0 0 0,0 1 0 0 0,0-1 0 0 0,1-1 0 0 0,0 1 0 0 0,-1-2 88 0 0,1 1-88 0 0,0 0 96 0 0,-1-1-96 0 0,1 0 0 0 0,0-1 72 15-28,0 0-72-15 28,0 0 0 0 0,-1 1 72 0 0,0-1-72 0 0,1 0 0 0 0,-1 1 64 0 0,-1 0-64 0 0,0 0 0 0 0,0 0 0 0 0,0 1 0 0 0,0 1 0 0 0,0-1 0 0 0,0 1 0 0 0,-1 0 0 0 0,1 0 0 0 0,-1 1 0 0 0,0-1 0 0 0,1 2 0 0 0,-1-1-88 0 0,1 1 88 0 0,-1-1-104 0 0,0 2 104 0 0,0-1-72 0 0,0 1 72 0 0,0-1-64 0 0,-1 1 64 0 0,1 0 0 0 0,0-1 64 0 0,0 0-64 0 0,-1 1 0 0 0,1-1 0 0 0,0 1 0 0 0,0-1 64 0 0,0-1-64 0 0,1 1 0 0 0,0-1 64 0 0,0-1-64 0 0,1 2 0 0 0,0-2 72 0 0,1-1-72 0 0,0 0 0 0 0,1 0 72 0 0,-1-1-72 0 0,2-1 0 0 0,-1 0 72 0 0,0 1-72 0 0,0-1 0 0 0,-1 0 0 0 0,1 1 0 0 0,-1 0-288 0 0,0-1-16 0 0,-1 1-8 0 0,-1 0 0 0 0,1 1-976 0 0,-1 0-200 0 0,0 0-40 0 0,0 1-5816 0 0</inkml:trace>
  <inkml:trace contextRef="#ctx0" brushRef="#br0" timeOffset="4">464 1123 2759 3270 2745,'0'0'248'0'0,"-1"0"-248"0"0,1 0 0 0 0,0 0 0 0 0,0 0 512 0 0,0 0 64 0 0,0 0 0 0 0,0 0 8 0 0,-1 0 360 0 0,2-1 72 0 0,-2 1 8 0 0,1 0 8 0 0,0 0-168 0 0,0 0-40 0 0,0 0-8 0 0,0 0 0 0 0,0 0-8 0 0,0 0 0 0 0,0 0 0 0 0,0 0 0 0 0,0 0-72 0 0,0 0-24 0 0,-1 7 0 0 0,0-3 0 0 0,1 0-280 0 0,-1 2-56 0 0,1 0-16 0 0,0 1 0 0 0,-1 0-48 0 0,1 2-16 0 0,0-1 0 0 0,0 1 0 0 0,1-1-40 0 0,-1 0-16 0 0,0 0 0 0 0,1 0 0 0 0,-1 1-80 0 0,0 0-24 0 0,1 0 0 0 0,-1 1 0 0 0,0-1-32 0 0,0 1-8 0 0,0-1 0 0 0,0 0 0 0 0,0-1-8 0 0,0 0-8 0 0,0 1 0 0 0,0-1 0 0 0,0 0 0 0 0,-1-1 0 0 0,1 1 0 0 0,0-1 0 0 0,-1 0 0 0 0,1-1 0 0 0,-1 1 0 0 0,1-2 0 0 0,-1 0-80 0 0,1-1 96 0 0,0 2-96 0 0,-1-2 96 0 0,1 0-32 0 0,0-1-64 0 0,0 0 96 0 0,0-1-32 0 0,0-1-64 0 0,0 0 64 0 0,0 0-64 0 0,0-1 64 0 0,1 0-64 0 0,-1 0 64 0 0,0-1-64 0 0,1 0 64 0 0,-1 0-64 0 0,1-1 96 0 0,0 0-96 0 0,0 0 96 0 0,-1 0-96 0 0,1-1 0 0 0,-1 0 72 0 0,0 1-72 0 0,1-1 0 0 0,-1 0 0 0 0,0 0 0 0 0,0 1 0 0 0,-1 0 0 0 0,1-2 0 21-26,0 3 0-4 0,-1-2 0-17 26,0 2 0 19-28,0-1 0-1 0,0 1 0-1 2,0 0-64-17 26,-1 1-16 18-28,0 0 0-18 28,0 1 0 0 0,0 1 0 0 0,0 1 0 0 0,-1-1 0 0 0,1 2 0 0 0,-2 0 0 0 0,2-1 80 0 0,0 1 0 0 0,0-1-72 0 0,0 1 72 0 0,1 1 0 0 0,-1 0 0 0 0,1 0 0 0 0,0 0 0 0 0,1-1 0 0 0,1-1 0 0 0,-1 0 0 0 0,2-1 0 0 0,-1 0 0 0 0,2 0 0 0 0,-2-1 0 0 0,2 0 0 0 0,-1-1 0 0 0,0 0 0 17-27,1-1 0-17 27,-1 0 64 0 0,1-1-64 0 0,0 0 96 0 0,0-1-96 0 0,0 0 96 0 0,-1 0-96 0 0,1 0 0 0 0,-2 0 72 0 0,1 1-72 0 0,-1-1 0 0 0,-1 1 0 0 0,1 0 0 0 0,-2 1 0 0 0,1 0 0 0 0,0 0 0 0 0,-1 0 0 0 0,0 1 0 0 0,0 0 0 0 0,0 0 0 0 0,-1 2 0 0 0,0-1 0 0 0,1 1 0 0 0,-1 1 0 0 0,0-1 0 0 0,2 0 0 0 0,-1 0 0 0 0,0-1 0 0 0,1 1 0 0 0,1-1 0 0 0,0 0 0 0 0,-1-1 0 0 0,2 0 0 0 0,0 0 0 0 0,0-1 0 0 0,1 0 0 0 0,0-1 0 0 0,0 0 0 0 0,1 0-96 0 0,0-1 16 0 0,-1-1 8 0 0,0 1 0 0 0,0 0-24 0 0,-1 0 0 0 0,-1 1 0 0 0,0 0 0 0 0,-1 0 96 0 0,0-1-104 0 0,-1 2 40 0 0,-1-1 64 0 0,1 2 0 0 0,-3-1 0 0 0,0-1 0 0 0,0 2 0 0 0,0 0 0 0 0,0 0 0 0 0,-1 1 0 0 0,1 0 0 0 0,-1 0 0 0 0,2 1 0 0 0,0-2 0 0 0,1 1 0 0 0,1 0 0 0 0,1-1 0 0 0,0 0 0 0 0,1-1 0 0 0,1 0-416 0 0,1-1-40 0 0,1-1-16 0 0,0-1-8616 0 0</inkml:trace>
  <inkml:trace contextRef="#ctx0" brushRef="#br0" timeOffset="5">492 1113 5063 3212 2783,'-1'-1'224'0'0,"1"0"48"0"0,-1 1-272 0 0,1 0 0 0 0,-1-1 0 0 0,1 0 0 0 0,0 1 952 0 0,0 0 136 0 0,-1 0 24 0 0,1 0 8 0 0,-1 0 120 0 0,1 0 24 0 0,0 1 8 0 0,0-1 0 0 0,0 1-472 0 0,0 1-96 0 0,0-1-24 0 0,1 2 0 0 0,-1-1-112 0 0,1 1-24 0 0,1 0-8 0 0,-1 1 0 0 0,2 0-192 0 0,0 0-40 0 0,-1 1-8 0 0,2 1 0 0 0,1 0-40 0 0,-1 2-16 0 0,1-1 0 0 0,0 1 0 0 0,0 0-48 0 0,0 1 0 0 0,0-1-8 0 0,0-1 0 0 0,-1 2-56 0 0,0-1-16 0 0,1 0 0 0 0,0 0 0 0 0,0 1-16 0 0,-1 0 0 0 0,1-1 0 0 0,-1 1 0 0 0,0-2-16 0 0,-1 0-8 0 0,1 2 0 0 0,1 0 0 0 0,0-1 16 0 0,-1 0 0 0 0,1-1 0 0 0,-1 0 0 0 0,0 0 8 0 0,0-1 8 0 0,0 0 0 0 0,0 0 0 0 0,0-1 0 0 0,-1 0 0 0 0,0-1 0 0 0,0 1 0 0 0,1 0-16 0 0,0-1-8 0 0,0 1 0 0 0,-1-1 0 0 0,0 0-80 0 0,0 0 80 0 0,0-1-80 0 0,0 0 80 0 0,0 0-80 0 0,-1-1 0 0 0,0 0 72 0 0,-1-1-72 0 0,0 0 64 0 0,0 0-64 0 0,0-1 64 0 0,-1 1-64 0 0,1-1 0 0 0,-1 0 64 0 0,1 0-64 0 0,-1 1 0 0 0,0-1 64 0 0,0 0-64 0 0,0 0 64 0 0,1 1-64 0 0,-1-1 0 0 0,0 0 64 0 0,0 0-64 0 0,0 0 0 0 0,0 0 0 0 0,0 0 0 0 0,0 0 0 0 0,0 0 64 18-25,0 0-64-18 25,0 0 0 0 0,0 0 0 0 0,0 0 0 0 0,0 0 0 0 0,0 0 0 0 0,0 0 0 0 0,0 0 0 0 0,0 0 0 18-25,0 0 0-18 25,0 0 0 0 0,0 0 0 0 0,0 0 0 0 0,0 0 0 0 0,0 0 0 0 0,0 0 0 0 0,0 0 0 0 0,0 0 0 0 0,0 0 0 0 0,-2-8 0 0 0,2 6 0 0 0,-1-1 0 0 0,1 0 0 0 0,-1 2 0 0 0,1-1-64 0 0,-1 0 0 20-25,-1 1 0-20 25,0-1 0 0 0,-1 2-32 0 0,1-1-8 0 0,1 1 0 0 0,-1 0 0 0 0,0 1 8 0 0,0 0 0 0 0,0 1 0 0 0,-1 0 0 0 0,0 1 96 0 0,1 1-72 0 0,0-1 72 0 0,1 0-64 0 0,-1 1 64 0 0,1 0 0 0 0,0 0 0 0 0,0 0 0 0 0,2 1 0 0 0,-1-1 0 0 0,1 0 0 0 0,0-1 0 0 0,2 0 0 0 0,1-2 0 0 0,-2 1 0 0 0,2-1 0 0 0,0-1 0 0 0,1 0 0 0 0,0-1 0 0 0,0-1 0 18-25,1 0 0-18 25,-2-1 0 0 0,1 0 0 0 0,-1-1 0 16-27,-1 2 0-16 27,-1-1 0 0 0,-1 0 0 0 0,1 1-64 0 0,-1 0 64 0 0,-1 0-64 0 0,0-1 64 0 0,0 2-64 20-26,-1-1 64-20 26,0 1 0 0 0,0 0 0 0 0,-1 0 0 0 0,1 1 0 0 0,-1 0 0 0 0,-1 1 0 16-28,1 0 0-16 28,0 0 0 0 0,-1 1 0 0 0,-1 1 0 0 0,2 0 0 0 0,-1 0 0 0 0,1 1 0 0 0,0 0 0 0 0,0-1 64 0 0,1 0-64 0 0,0 0 0 0 0,1-1 0 0 0,0 0 64 0 0,1 0-64 0 0,1-1 0 0 0,-1 0 0 0 0,2 0 64 0 0,0-1-64 0 0,0-2 0 0 0,2 1 0 0 0,0-2 0 0 0,-1 1 0 0 0,1-1 0 0 0,0-1 0 0 0,1-1 0 0 0,-2 1 0 0 0,0 0-64 0 0,-1 0 64 0 0,0 0-96 0 0,-1 1-8 0 0,-1-1-8 0 0,1 1 0 0 0,-2 0 0 0 0,-2 0 32 0 0,0 1 8 0 0,0 0 0 0 0,0 0 0 0 0,-1 1 72 0 0,0 1 0 0 0,-2 0 0 0 0,-2 1 0 0 0,1 1 160 0 0,0 0-8 0 0,-1 1 0 0 0,1 0 0 0 0,1 0-8 0 0,0-1 0 0 0,1 1 0 0 0,0 0 0 0 0,2-1-32 0 0,0 1-8 0 0,0-2 0 0 0,2 1 0 0 0,0 0-104 0 0,0 0 0 0 0,1-2 0 0 0,0 1 0 0 0,2-1-264 0 0,1-1-56 0 0,0 0 0 0 0,2-1-9664 0 0</inkml:trace>
  <inkml:trace contextRef="#ctx0" brushRef="#br0" timeOffset="6">769 884 2303 3158 3177,'-1'0'200'0'0,"0"0"-200"0"0,1 1 0 0 0,-1-1 0 0 0,1 0 592 0 0,-1 0 80 0 0,0 0 8 0 0,0 0 8 0 0,-1 1 224 0 0,0 0 48 0 0,1-1 0 0 0,-1 0 8 0 0,2 0-80 0 0,0 1-24 0 0,0-1 0 0 0,1-1 0 0 0,1 1-256 0 0,-1 0-48 0 0,1 0-16 0 0,1 0 0 0 0,0 0-72 0 0,0 0-24 0 0,0 1 0 0 0,1 0 0 0 0,0 0 16 0 0,0 0 0 0 0,1 2 0 0 0,0-1 0 0 0,0 1-136 0 0,2 0-24 0 0,0 2-8 0 0,0-2 0 0 0,2 1-40 0 0,0 0 0 0 0,1 0-8 0 0,-1 0 0 0 0,-1-1-56 0 0,1 0-16 0 0,2 1 0 0 0,-1 0 0 0 0,-1 0-16 0 0,1 1-8 0 0,1 0 0 0 0,0 0 0 0 0,0 1-32 0 0,0 0-8 0 0,0 0 0 0 0,0-1 0 0 0,0 1-16 0 0,-1-1 0 0 0,1 1 0 0 0,-1-2 0 0 0,1 1-8 0 0,-1 0-8 0 0,0 0 0 0 0,-1-1 0 0 0,1 0-16 0 0,-1 0 0 0 0,1-1 0 0 0,-2 0 0 0 0,1 0-64 0 0,-1 0 0 0 0,-1 0 72 0 0,-1-1-72 0 0,1 0 64 0 0,0 0-64 0 0,-2 0 80 0 0,1-1-80 0 0,-1 0 64 0 0,0 0-64 0 0,0-1 0 0 0,-1 0 72 0 0,-1 1-72 0 0,1-1 96 0 0,-2 1-96 0 0,1-1 96 0 0,-2 1-96 0 0,0-1 0 0 0,1 1 72 0 0,-1-1-72 0 0,0 0 0 0 0,0 1 0 0 0,-1 0 0 0 0,1 0 64 0 0,0-1-64 0 0,0 1 0 0 0,-1 0 64 0 0,1 0-64 0 0,0-1 0 0 0,-1 1 0 0 0,2 0 0 0 0,-1-1 64 0 0,-1 1-64 0 0,1-1 0 0 0,0 1 0 0 0,0 0 64 0 0,0-1-64 0 0,-1 0 64 0 0,1 2-64 0 0,0-2 64 0 0,-1 1-64 0 0,1-1 64 0 0,-1 0-64 0 0,1 0 64 0 0,-1 1-64 0 0,0-1 0 0 0,1 0 0 0 0,-1 0 0 0 0,0 0 0 0 0,0-1 0 0 0,0 1 0 0 0,0 0 0 0 0,0-1 0 0 0,0-1 0 0 0,-1 1 0 0 0,1-1 64 0 0,-1 1-64 0 0,-1-1 0 0 0,1 1 0 0 0,-1-1 0 0 0,0 1 0 0 0,-1 0 0 0 0,-1 1 0 0 0,0 0 0 0 0,1 0 0 0 0,-1 2 0 0 0,-1-1 0 0 0,0 2 0 0 0,1-1 0 0 0,0 1 0 0 0,-1 0 0 0 0,2 0-64 0 0,0 0 64 0 0,1 0 0 0 0,0 0 0 0 0,1 0 0 0 0,1 0 0 0 0,0-1 0 0 0,0 0 0 0 0,0 0 0 0 0,0 0 0 0 0,1 0 0 0 0,1-1 0 0 0,0 1 0 0 0,1-1 0 0 0,0 1 0 0 0,0-2 0 0 0,1 1 0 0 0,0-1 0 0 0,-1 0 0 0 0,2-1 0 0 0,-1-1 64 0 0,0 1-64 0 0,0-1 0 0 0,0-1 0 0 0,-1 1 0 0 0,0-1 0 0 0,0 0 0 0 0,-2 0 0 0 0,0 0 0 0 0,0 0 0 0 0,0 0 0 0 0,0 0 0 0 0,-2 1 0 0 0,1 0 0 0 0,-1-2 0 0 0,0 3 0 0 0,-1-1 0 0 0,0 1 0 0 0,0-1 0 0 0,-1 2 0 0 0,0 0 0 0 0,0 0 0 0 0,-1 1 0 0 0,1 1 0 0 0,-1-1-64 0 0,1 1 64 0 0,-1 0 0 0 0,1 1 0 0 0,0 0 0 0 0,-1 2 0 0 0,1-2 0 0 0,1 1 0 0 0,1-1 0 0 0,0 0 0 0 0,0 0 0 0 0,1-1 0 0 0,0 0 0 0 0,1 1 0 0 0,0-2 0 0 0,0 1 0 0 0,0-1 0 0 0,2 1 0 0 0,-1-2 0 0 0,1 1 0 0 0,0-1 0 0 0,0-1 0 0 0,1 0 0 0 0,0 0 0 0 0,-1 0 0 0 0,0-1 0 0 0,0 0 0 0 0,2 0 0 0 0,-2-2 64 0 0,2 0-64 0 0,-2 0 0 0 0,0 0 0 0 0,-1 1-64 0 0,-1 0 64 0 0,0 0-104 0 0,-1 1 40 0 0,-1 0 64 0 0,0 0-80 0 0,-1 0 80 0 0,-1 1 0 0 0,1 1-72 0 0,-1 0 72 0 0,0 1 0 0 0,-1-1 0 0 0,1 2 0 0 0,-1 0 0 0 0,0-1 88 0 0,0 2-88 0 0,1-1 96 0 0,1 1-24 0 0,0-2 0 0 0,1 1 0 0 0,-1-1 0 0 0,2 1-72 0 0,0-1 0 0 0,0 1 72 0 0,1-1-72 0 0,1 0 0 0 0,-1 0 0 0 0,1-1 0 0 0,0 0 0 0 0,1 0 0 0 0,0 0 64 0 0,0 0-64 0 0,-1-1 0 0 0,0 1 0 0 0,0-1 64 0 0,0 0-64 0 0,-1 1 0 0 0,0-2 0 0 0,0 2 0 0 0,-1-1 0 0 0,1 1 0 0 0,-1 0 0 0 0,0 0 0 0 0,0-1 0 0 0,1 0 0 0 0,0 1 0 0 0,-1 0 0 0 0,0 0 0 0 0,0-1 0 0 0,1 1 0 0 0,-1 0 0 0 0,0 0 0 0 0,0 0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1174 1086 919 2987 3505,'0'-1'80'0'0,"0"1"-80"0"0,0 0 0 0 0,0-1 0 0 0,0 1 632 0 0,0 0 104 0 0,0 0 32 0 0,0 0 0 0 0,0 0 512 0 0,-1-1 96 0 0,0 1 32 0 0,1 0 0 0 0,0 0-280 0 0,0 0-48 0 0,0 0-16 0 0,-4 6 0 0 0,2-3-496 0 0,1-1-104 0 0,0 3-16 0 0,0-1-8 0 0,-1 4-56 0 0,0-1-16 0 0,1 2 0 0 0,-3 2 0 0 0,1 1 40 0 0,-1 1 8 0 0,0 1 0 0 0,-1 0 0 0 0,1-4 32 0 0,-1 1 0 0 0,-1 2 8 0 0,0-1 0 0 0,0 1-120 0 0,-1-1-24 0 0,1 1-8 0 0,0-2 0 0 0,1 0-48 0 0,0-2-16 0 0,1 1 0 0 0,1-2 0 0 0,0-1-128 0 0,1-1-24 0 0,0-1-8 0 0,0-1 0 0 0,1-1-16 0 0,1 0 0 0 0,-1-1 0 0 0,1-1 0 0 0,0 1 0 0 0,0-2-64 0 0,0 1 96 0 0,0-2-32 0 0,0 1 0 0 0,0-2-64 0 0,0 2 96 0 0,0-1-32 0 0,0-1 24 0 0,0 2 0 0 0,0 0 0 0 0,0 0 0 0 0,1-7-88 0 0,-1 5 0 0 0,0 1 0 0 0,-1-2 0 0 0,1 1 0 0 0,0 0 0 0 0,-2-1 0 0 0,1 1 0 0 0,0 0 0 0 0,0 0 0 0 0,-1 1 0 0 0,1 0 0 0 0,-1 0 0 0 0,0 1 0 0 0,0 0 0 0 0,0 0 0 0 0,-1 0 0 0 0,0 1 0 0 0,1 1-64 0 0,-2 0 64 0 0,1 1-64 0 0,-2 0 64 0 0,1 0-80 0 0,0 2 80 0 0,1-1 0 0 0,-1 0 0 0 0,1 1 0 0 0,0 0 0 0 0,0-1 0 0 0,0 0 0 0 0,1 1 0 0 0,-1 0 0 0 0,2 0 0 0 0,0-1 0 0 0,0 0 0 0 0,1-1 0 0 0,1-1 0 0 0,-1 0 0 0 0,2 0 0 0 0,0 0 0 0 0,1-1 0 0 0,0 0 0 0 0,1-1 0 0 0,-1 0 0 0 0,0-1 0 0 0,1 0 104 0 0,0 0-32 0 0,-1 0-8 0 0,1-1-64 0 0,0-1 64 0 0,-1 2-64 0 0,-1-1 64 0 0,0-1-64 0 0,0 2 0 0 0,0-2 0 0 0,-1 1 0 26-21,0 0 64-26 21,-1-1-64 27-19,0 1 0-27 19,-1 0 64 0 0,0 0-64 0 0,0 1 0 0 0,0 0 0 0 0,-1 0 0 0 0,0 1-64 26-21,0 0 64-26 21,0 1 0 0 0,0 0 0 0 0,-1 1 0 0 0,1 0 0 0 0,-1 1-72 0 0,0 0 72 0 0,0 0 0 0 0,0 1 0 0 0,1-3 0 0 0,1 2 0 0 0,-1 0 0 0 0,1 0 0 0 0,1 0 0 0 0,-1 0 0 0 0,1-1 0 25-21,0 1 0-25 21,1-1 0 0 0,0-1 0 0 0,1 0 0 0 0,0 0 0 0 0,0-1 0 0 0,1 0 0 0 0,0 0 0 0 0,-1 0 0 0 0,2-2 0 0 0,0 1 0 0 0,1-1 80 0 0,-1 0-80 0 0,0-1 80 25-19,-1 1-80-25 19,0 0 0 0 0,-1 0 0 0 0,1-1 0 0 0,0 0 0 0 0,-1 1 0 0 0,-1 0 0 0 0,0-1-72 0 0,-1-1 72 0 0,0 3-64 0 0,-1-2 64 0 0,0 1 0 0 0,0 0-72 0 0,-1-1 72 0 0,-1-1 0 0 0,0 1 0 0 0,0 0 0 0 0,0 0-72 0 0,-1 2 72 0 0,2 0-80 0 0,-1 1 80 0 0,0 0-72 0 0,0 2 72 0 0,1-2-64 0 0,-1 3 64 0 0,1-1 0 0 0,0 1-64 0 0,0 0 64 0 0,0-1 0 0 0,1 2 0 0 0,0-1 0 0 0,0 0 0 0 0,1-1-64 0 0,0 0 64 0 0,0 0-104 0 0,2 0 40 0 0,-2-1 64 0 0,1-1-328 0 0,1 1-8 0 0,-1 0 0 0 0,1-1 0 0 0,-1 0-816 0 0,2 0-168 0 0,-1 0-32 0 0,0 0-8 0 0,0 0-480 0 0,1-1-96 0 0</inkml:trace>
  <inkml:trace contextRef="#ctx0" brushRef="#br0" timeOffset="8">1045 1400 1375 3063 3041,'0'-1'64'0'0,"0"1"8"0"0,0 0-72 0 0,-1-1 0 0 0,1 1 0 0 0,0 0 0 0 0,0 0 544 0 0,0 0 96 0 0,0 0 24 0 0,0 0 0 0 0,0-1 104 0 0,0 1 16 0 0,0 0 8 0 0,0 0 0 0 0,0 0-240 0 0,0 0-40 0 0,0 0-16 0 0,0 0 0 0 0,4-5-56 0 0,-4 5-16 0 0,2-1 0 0 0,-2 1 0 0 0,1-1 136 0 0,-1 0 24 0 0,1 1 8 0 0,-1 0 0 0 0,0-1 104 0 0,0 1 16 0 0,0 0 8 0 0,0 0 0 0 0,0 0-40 0 0,0-1-8 0 0,0 0 0 0 0,0 1 0 0 0,0 0-240 0 0,1 0-48 0 0,-1 0-16 0 0,0 0 0 0 0,0 0-176 0 0,0 0-40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0,-5 3 0 0 0,4-1 0 0 0,1-2 0 0 0,-1 1 0 0 0,1 1 64 0 0,-1-1-64 0 0,0 1 0 0 0,0-1 0 0 0,0 2 64 0 0,0-1-64 0 0,0 1 0 0 0,-1 0 0 0 0,0 2 64 0 0,0-1-64 0 0,0 0 0 0 0,-1 1 0 0 0,1-1 64 0 0,-2 1-64 0 0,1 2 0 0 0,0-1 64 0 0,-1 1-64 0 0,-1 0 0 0 0,1 1 80 0 0,0 0-80 0 0,0 0 64 0 0,-1-1-64 0 0,1 0 96 0 0,-1 0-32 0 0,1 0 0 0 0,-1 0 0 0 0,0-1 0 0 0,1 0 0 0 0,0 0 0 0 0,0 0 0 0 0,-1 2 0 0 0,-1-1-64 0 0,0 3 96 0 0,0-1-32 0 0,1-1 0 0 0,-1 1-64 0 0,0-1 96 0 0,1 0-32 0 0,-1-1 0 0 0,2-1-64 0 0,-1 0 96 0 0,1 0-32 0 0,0-1 16 0 0,1-1 0 0 0,0 0 0 0 0,1 0 0 0 0,-1 1-80 0 0,1-2 80 0 0,-1 1-80 0 0,2-1 80 0 0,-1-1-80 0 0,0 1 0 0 0,1 0 0 0 0,-1-1 64 0 0,1 1-64 0 0,0-1 0 0 0,0 0 0 0 0,-1-1 64 0 0,1 1-64 0 0,0-2 0 0 0,0 2 0 0 0,1-2 64 0 0,-1 0-64 0 0,1 1 0 0 0,0-1 0 0 0,0 0 64 0 0,0-1-64 0 0,0 1 0 0 0,0-1 0 0 0,0 0 0 0 0,0 1 0 0 0,0 0 64 0 0,3-5-64 0 0,-2 3 64 0 0,-1-1-64 0 0,2 0 0 0 0,-1 0 0 0 0,0-1 0 24-25,0 1 0-3 3,-1 0 0 1-2,1 0-88-22 24,-1 1 88 0 0,0 0-96 21-23,-1 1 16-21 23,0-1 8 0 0,0 2 0 22-24,0-2-24-22 24,0 2-8 0 0,-1 0 0 0 0,0 0 0 0 0,0 1 8 0 0,0 0 0 0 0,-1 0 0 0 0,1 1 0 0 0,-1 0 32 0 0,0 1 64 0 0,-1 1-104 0 0,1-1 40 0 0,-1 0 64 0 0,1 0 0 0 0,0 2 0 0 0,-1 0 0 0 0,2-1 0 0 0,-1 0 0 0 0,2 0 0 0 0,-1-1 0 0 0,1 0 0 0 0,0 0 0 0 0,0 0 0 0 0,1 0 0 0 0,0-1 0 0 0,1 0 0 0 0,0 0 0 20-25,0-1 0-20 25,1 0 64 0 0,0 0-64 0 0,1-1 64 0 0,-1 0-64 0 0,1-1 96 0 0,0 0-24 0 0,0 0 0 0 0,0-1 0 0 0,0-1-72 0 0,0 1 96 0 0,0 0-96 0 0,-1-1 96 0 0,-1 1-96 0 0,1-1 0 0 0,-1 1 0 0 0,-1 0 0 0 0,0-1 0 0 0,0 1 0 0 0,-1 0 0 0 0,1 1 0 0 0,-2 0 0 0 0,1 0 0 0 0,0 1-64 0 0,0 0 64 0 0,-1 0-88 0 0,1 0 24 0 0,-1 1 0 0 0,0 1 0 0 0,1-1 64 0 0,-1 1-80 0 0,0 0 80 0 0,2-1-80 0 0,-1 0 80 0 0,1 0 0 0 0,0 1 0 0 0,0-2 0 0 0,0 1 0 0 0,0 1 0 0 0,1-2 0 0 0,0 1 0 0 0,0-1 0 0 0,0 1 0 0 0,0 0 0 0 0,0-1 0 0 0,0 0-128 0 0,1 0 24 0 0,-1 0 0 0 0,0 0 0 0 0,1 0-56 0 0,-1 0-16 0 0,0 0 0 0 0,-1 0 0 0 0,1-1 0 0 0,0 1 0 0 0,0 0 0 0 0,-1 0 0 19-23,0 0 8-19 23,0-1 0 0 0,0 1 0 0 0,0-1 0 0 0,0 1 168 0 0,0-1 0 0 0,0 0-72 0 0,0 1 72 0 0,-1-1 0 0 0,1 1 0 0 0,0 0 0 0 0,0 0 0 0 0,0 0 0 0 0,0 0 0 0 0,0 0 64 0 0,0 0-64 0 0,0 0 64 0 0,0 0 0 0 0,0 0-64 0 0,-5 2 96 0 0,4-1 0 0 0,0 0 0 0 0,0 0 0 0 0,-1 0 0 0 0,2 1-8 0 0,-2-1-8 0 0,0 2 0 0 0,0-1 0 0 0,0 1-16 0 0,0 0-64 0 0,-1 1 96 0 0,1-1-32 0 0,-2 1 0 0 0,2 0-64 0 0,-2 2 96 0 0,0-1-32 0 0,-1 1 0 0 0,0 0-64 0 0,0 2 96 0 0,-1-2-32 0 0,0 2 16 0 0,0-1 0 0 0,-1 1 0 0 0,0-1 0 0 0,1 0-8 0 0,0 0 0 0 0,0 0 0 0 0,0-1 0 0 0,1 1-8 0 0,-1-1 0 0 0,1 0 0 0 0,0-1 0 0 0,-1 1-64 0 0,1-2 64 0 0,2 0-64 0 0,-1 0 64 0 0,0-1 16 0 0,0-1 0 0 0,2 1 0 0 0,-1-1 0 0 0,0 0 0 0 0,0 1 0 0 0,0-2 0 0 0,1 2 0 0 0,-1-1-8 0 0,1-1 0 0 0,0 1 0 0 0,1-1 0 0 0,-1 0-72 0 0,2 0 64 0 0,-2-1-64 0 0,2 1 64 0 0,0-1-64 19-24,0 0 0-19 24,0-1 0 0 0,0 1 0 0 0,0-1 0 0 0,2 0 0 0 0,-2 0 0 0 0,1 0 64 20-25,-1 0-64-20 25,1 0 0 21-26,0-1 0-21 26,-1 1 0 22-31,1-1 0-1 3,-1 2-72-3 2,0-1 72-18 26,0 0-80 0 0,0 0 80 0 0,-1 1-96 0 0,1 0 96 0 0,-1 1-96 18-27,0 0 24-18 27,0 0 0 18-27,0 1 0-18 27,0 0 0 18-28,0 1 72-18 28,-1 0-96 17-28,1 0 96-17 28,0 0-96 0 0,0 1 96 0 0,0-1 0 0 0,1 0 0 0 0,0 0 0 0 0,0 0 0 0 0,0-1 0 0 0,0 0 0 0 0,1-1 0 0 0,0 0 0 16-28,0-1 0-16 28,1 0 0 0 0,-1-1 0 0 0,2 1 0 0 0,-1-2 0 0 0,0 0 0 17-27,0 0-64-17 27,0 0 64 0 0,0-1-96 0 0,0 0 96 0 0,-1 0-96 0 0,-1 0 96 17-30,2 2-104-2 3,-2-2 40-15 27,0 1 64 0 0,0 0-96 0 0,-2 1 96 0 0,1-1-96 0 0,0 0 96 0 0,0 1-88 0 0,-1 0 88 0 0,0 0-64 0 0,0 0 64 0 0,1 1-72 0 0,0 0 72 0 0,0 0-80 0 0,1 0 80 0 0,-1 0-104 0 0,1 0 24 0 0,0 0 8 0 0,0 0 0 0 0,0 1-232 0 0,0 0-48 0 0,2-1 0 0 0,-2 0-5712 0 0,0 0-1136 0 0</inkml:trace>
  <inkml:trace contextRef="#ctx0" brushRef="#br0" timeOffset="9">853 1724 6911 3212 2416,'-1'-1'304'0'0,"0"1"64"0"0,1 0-296 0 0,-1-1-72 0 0,1 1 0 0 0,0-1 0 0 0,0 1 696 0 0,0 0 120 0 0,0 0 24 0 0,1-1 8 0 0,-1 1-48 0 0,0 0-16 0 0,0 0 0 0 0,0 0 0 0 0,0 0-344 0 0,0 0-72 0 0,0 0-16 0 0,0 0 0 0 0,0 0 112 0 0,0 0 16 0 0,3 6 8 0 0,-3-3 0 0 0,1 0-72 0 0,-1 0-24 0 0,0 1 0 0 0,0 0 0 0 0,1 2-112 0 0,-1-1-24 0 0,0 2-8 0 0,1 0 0 0 0,-1 1 48 0 0,-1 0 16 0 0,1 1 0 0 0,-1-1 0 0 0,1 2-24 0 0,-1-1-8 0 0,0 0 0 0 0,0 1 0 0 0,0 3-88 0 0,-1-1-8 0 0,1 0-8 0 0,0 1 0 0 0,0-1-32 0 0,0 0-8 0 0,0 0 0 0 0,0-2 0 0 0,1 1-32 0 0,0-2-8 0 0,1-1 0 0 0,-1-1 0 0 0,1-1-96 0 0,-1-1 64 0 0,0 1-64 0 0,0-1 0 0 0,1-1 112 0 0,-1 0-24 0 0,1 0-8 0 0,-1-1 0 0 0,0 0-16 0 0,0-2 0 0 0,0 0 0 0 0,0 0 0 0 0,0-1-64 0 0,0 1 80 0 0,-1-2-80 0 0,0 1 80 0 0,1-1-8 0 0,0-1 0 0 0,-1 1 0 0 0,0-2 0 0 0,0 1-8 0 0,1-1-64 0 0,-1 0 96 0 0,0 0-32 0 0,0 1-64 0 0,0 0 0 0 0,1 0 0 0 0,-2 1 0 0 0,2 0 0 0 0,-1 1 0 0 0,1 0 0 0 0,-1 0 0 0 0,1 0-72 0 0,-1 1-32 17-26,1 0-8-17 26,-1 0 0 0 0,0 1 0 16-29,1-1 0 1 1,-1 2 0-17 28,1-1 0 14-27,0 1 112-14 27,0-2 0 0 0,0 2-80 0 0,1-1 80 0 0,-1-1 0 0 0,2 0-88 15-27,-1 0 88-15 27,1 0-64 0 0,0-1-32 0 0,0 0 0 0 0,1 0 0 0 0,-1-1 0 0 0,1 0-8 0 0,-1-1-8 0 0,1 1 0 0 0,-2-1 0 0 0,1 0 0 0 0,-1 2 0 0 0,0-1 0 0 0,-1 0 0 0 0,0 0 40 0 0,0 0 8 0 0,0 0 0 0 0,-1 0 0 15-28,-1 0 64-15 28,1 1 0 0 0,-2-1 0 0 0,1 0 0 0 0,0 1 88 0 0,-1 0-24 0 0,1-1 0 0 0,0 1 0 0 0,0-1-64 0 0,0 0 64 0 0,2 1-64 0 0,-1-1 64 0 0,2-1-224 0 0,0 1-40 0 0</inkml:trace>
  <inkml:trace contextRef="#ctx0" brushRef="#br0" timeOffset="10">871 1726 3479 3280 2423,'-2'-2'72'0'0,"2"1"24"0"0,0-1 0 0 0,-1 1 0 0 0,1 1-96 0 0,0-1 0 0 0,0 1 0 0 0,0-1 0 0 0,1 0 1792 0 0,-1-1 328 0 0,0 0 72 0 0,0 0 16 0 0,0 1-600 0 0,1 0-112 0 0,0 1-24 0 0,-1 0-8 0 0,1 1-664 0 0,0 0-136 0 0,0 1-24 0 0,1 1-8 0 0,-1 0-280 0 0,1 1-48 0 0,1 0-16 0 0,-1 0 0 0 0,1 2-160 0 0,1-1-32 0 0,1 2 0 0 0,-1 1-8 0 0,2-2-16 0 0,-1 1 0 0 0,0 0 0 0 0,1 0 0 0 0,-1 0 16 0 0,1 0 0 0 0,-1-1 0 0 0,-1 1 0 0 0,2 0 8 0 0,-1 0 8 0 0,0 0 0 0 0,0 0 0 0 0,0 0 16 0 0,0 0 0 0 0,-1-2 0 0 0,0 1 0 0 0,1 2 16 0 0,0-2 8 0 0,0 2 0 0 0,0-1 0 0 0,-1 1-64 0 0,1-2-16 0 0,-1 1 0 0 0,0-1 0 0 0,0 0 0 0 0,-1 0 0 0 0,0-2 0 0 0,0 1 0 0 0,-2-2-64 0 0,1 0 0 0 0,0-1 72 0 0,-2 0-72 0 0,1 0 0 0 0,-1-2 0 0 0,1 1 0 0 0,-1 0 64 0 0,-1-1 0 0 0,1 0 8 0 0,0 0 0 0 0,0 0 0 0 0,0 0-8 0 0,0 0 0 0 0,0 0 0 0 0,0 0 0 0 0,0 0 0 0 0,0 0-64 0 0,0 0 96 0 0,0 0-32 0 0,0 0-64 0 0,0 0 80 0 0,0 0-80 0 0,0 0 80 0 0,0 0-80 0 0,0 0 0 0 0,-6-3 0 0 0,5 1 0 0 0,0 1 0 0 0,0-1 0 0 0,0 1-96 0 0,-1 0 96 0 0,0 1-88 0 0,1-1 88 0 0,-2 1-64 0 0,1 1 64 0 0,0 0-88 0 0,0 1 88 0 0,-1 0-104 0 0,1 1 40 0 0,1-1-8 0 0,-1 0 0 0 0,1 0 0 0 0,0 0 0 0 0,1 0 72 0 0,0 0 0 0 0,1 0 0 0 0,0 0 0 0 0,1-2-64 0 0,0 1 64 0 0,1-1-64 0 0,-1 1 64 0 0,2-2-128 0 0,-1 1 24 0 0,0-1 0 0 0,0 0 0 0 0,0 0 32 0 0,-1-1 8 0 0,1 1 0 0 0,-1-1 0 0 0,-1 1 64 0 0,1-1 0 0 0,-1 2-72 0 0,-1-1 72 0 0,0 1 0 0 0,0 0 0 0 0,0 0 0 0 0,0 0 0 0 0,0 0 0 0 0,-1 0 0 0 0,0 1 80 0 0,0 0-80 0 0,0 0 192 0 0,1-1-24 0 0,0 0 0 0 0,0 0 0 0 0,-3 5-56 0 0,2-4-16 0 0,1 1 0 15-26,0-1 0-15 26,0-1-96 0 0,1 2 0 0 0,0-1 0 0 0,0-1 0 0 0,1 0-272 0 0,0-1-48 0 0,0 1-16 0 0,1-2-6320 0 0,0 0-1272 0 0</inkml:trace>
  <inkml:trace contextRef="#ctx0" brushRef="#br0" timeOffset="11">109 1432 4143 3311 2894,'-1'2'368'0'0,"1"-1"-296"0"0,-1 1-72 0 0,1-1 0 0 0,0-1 280 0 0,-1 2 40 0 0,0 1 0 0 0,-1 0 8 0 0,0 3-64 0 0,-1 1-8 0 0,1 0-8 0 0,0-1 0 0 0,1-1-184 0 0,-1 0-64 0 0,1-1 0 0 0,0-1 72 0 0,0 0-272 0 0,1-1-56 0 0,-1-2-16 0 0,0 1 0 0 0,-1-2 272 0 0</inkml:trace>
  <inkml:trace contextRef="#ctx0" brushRef="#br0" timeOffset="12">44 1558 5063 3401 2713,'-3'2'224'0'0,"2"-1"48"0"0,-1 1-272 0 0,1-1 0 0 0,0 0 0 0 0,1 0 0 0 0,-1 0 272 0 0,0 1 0 0 0,-1 0 0 0 0,0 1 0 0 0,0 0-272 0 0,1 0-152 0 0,0 0 24 0 0,2-2 0 0 0</inkml:trace>
  <inkml:trace contextRef="#ctx0" brushRef="#br0" timeOffset="13">440 1463 6911 3236 2716,'-2'1'608'0'0,"0"-1"-480"0"0,1 1-128 0 0,0 0 0 0 0,0-1 728 0 0,1 2 120 0 0,-1-2 24 0 0,0 3 8 0 0,-1 0-384 0 0,0 2-80 0 0,0 0-8 0 0,1 0-8 0 0,0 0-680 0 0,0 0-136 0 0,1-1-24 0 0,-1 1-8 0 0</inkml:trace>
  <inkml:trace contextRef="#ctx0" brushRef="#br0" timeOffset="14">416 1588 5527 3233 2584,'-1'2'488'0'0,"0"-1"-392"0"0,1 0-96 0 0,0-1 0 0 0,0 2 896 0 0,-2-1 152 0 0,2 1 32 0 0,-2 1 8 0 0,0 1-368 0 0,0 0-72 0 0,1 0-8 0 0,0 0-8 0 0,1-2-536 0 0,0 1-96 0 0,0-1 0 0 0,-1 0-3488 0 0,1 0-656 0 0</inkml:trace>
  <inkml:trace contextRef="#ctx0" brushRef="#br0" timeOffset="15">688 1471 15199 2993 2676,'-3'1'672'0'0,"2"1"144"0"0,0-1-656 0 0,1 1-160 0 0,-1-1 0 0 0,1 0 0 0 0,0 1 0 0 0,0 0 0 0 0,1 2 0 0 0,1 0 0 0 0,0 0-752 0 0,0 1-184 0 0,3-1-40 0 0,-2-1-8 0 0</inkml:trace>
  <inkml:trace contextRef="#ctx0" brushRef="#br0" timeOffset="16">710 1556 1839 3101 2770,'-2'2'160'0'0,"0"-1"-160"0"0,0 1 0 0 0,1-1 0 0 0,1 1 1544 0 0,-1-2 280 0 0,1 1 48 0 0,0 1 16 0 0,-1 0-544 0 0,0 1-112 0 0,0 1-16 0 0,1-1-8 0 0,1 0-936 0 0,0-1-184 0 0,1 0-88 0 0,0-1-5776 0 0</inkml:trace>
  <inkml:trace contextRef="#ctx0" brushRef="#br0" timeOffset="17">562 1933 8287 3316 2205,'0'0'736'0'0,"0"1"-584"0"0,-1 0-152 0 0,1-1 0 0 0,0 0 272 0 0,0 1 24 0 0,-1 1 8 0 0,-1 0 0 0 0,0 1 256 0 0,1 0 48 0 0,-2 0 16 0 0,2 0 0 0 0,-1 1-216 0 0,0-2-48 0 0,0 1-8 0 0,0 0 0 0 0,0 0-416 0 0,-1 0-96 0 0,1-1-8 0 0,-1 1-5392 0 0</inkml:trace>
  <inkml:trace contextRef="#ctx0" brushRef="#br0" timeOffset="18">503 2021 919 3305 2076,'0'0'80'0'0,"-2"1"-80"0"0,2-1 0 0 0,0 1 0 0 0,-1-1 776 0 0,1 1 144 0 0,-1 0 24 0 0,0 0 8 0 0,-1 1-88 0 0,0 0-24 0 0,0 0 0 0 0,1-1 0 0 0,0 1-840 0 0,1-2-96 0 0,1 0-64 0 0,-1 0 0 0 0</inkml:trace>
  <inkml:trace contextRef="#ctx0" brushRef="#br0" timeOffset="19">842 2050 15199 3213 2184,'-3'5'672'0'0,"2"-3"144"0"0,-1 1-656 0 0,1-1-160 0 0,1 0 0 0 0,0-1 0 0 0,0 1-88 0 0,0 2-48 0 0,0 1-16 0 0,1 1 0 0 0,1 1-1416 0 0,1-1-288 0 0,0-2-64 0 0,1 0 0 0 0</inkml:trace>
  <inkml:trace contextRef="#ctx0" brushRef="#br0" timeOffset="20">839 2201 12895 3216 1933,'-4'3'576'0'0,"2"-2"112"0"0,0 1-552 0 0,1-1-136 0 0,0-1 0 0 0,1 1 0 0 0,-1-1 280 0 0,1 1 24 0 0,0 0 8 0 0,0 0 0 0 0,0 0-1016 0 0,1 0-192 0 0,1-2-48 0 0,0 0-8 0 0,1-1 792 0 0,0-1 160 0 0</inkml:trace>
  <inkml:trace contextRef="#ctx0" brushRef="#br0" timeOffset="21">1068 2049 14279 2926 2019,'1'1'1272'0'0,"-1"-1"-1016"0"0,0 2-256 0 0,1-2 0 0 0,0 1-880 0 0,1 0-224 0 0,0 1-48 0 0,2 1 0 0 0,2-1 64 0 0,0 1 8 0 0,0 0 8 0 0,0 0 0 0 0</inkml:trace>
  <inkml:trace contextRef="#ctx0" brushRef="#br0" timeOffset="22">1128 2114 2759 2966 1854,'2'2'120'0'0,"-1"-1"32"0"0,0 0-152 0 0,-1 0 0 0 0,1 0 0 0 0,-1 0 0 0 0,0-1 704 0 0,2 2 120 0 0,-1 0 16 0 0,0 0 8 0 0,2 1 56 0 0,-2 0 16 0 0,1 0 0 0 0,-1 0 0 0 0,0-1-344 0 0,0 0-64 0 0,0 0-8 0 0,0 0-8 0 0,0 0-400 0 0,0 1-96 0 0,0-2 0 0 0,0 1-4840 0 0</inkml:trace>
  <inkml:trace contextRef="#ctx0" brushRef="#br0" timeOffset="23">1574 1408 4607 2866 3137,'0'0'408'0'0,"0"0"-328"0"0,0 0-80 0 0,0 0 0 0 0,0 0 576 0 0,0 0 96 0 0,0 0 16 0 0,0 0 8 0 0,1 0 296 0 0,-1 1 64 0 0,1 0 16 0 0,1 0 0 0 0,0 2-48 0 0,1-1-16 0 0,0 0 0 0 0,0 1 0 0 0,2 1-248 0 0,2 0-56 0 0,-1 1 0 0 0,2 0-8 0 0,-1 1-248 0 0,1-2-40 0 0,-1 2-16 0 0,1-1 0 0 0,1 1-80 0 0,-2-1-24 0 0,1 1 0 0 0,0 1 0 0 0,-1 1-96 0 0,1 0-16 0 0,-1-1-8 0 0,0-1 0 0 0,1 0-32 0 0,-1 1-8 0 0,1-1 0 0 0,0 0 0 0 0,-1-1 16 0 0,2 0 0 0 0,0 0 0 0 0,1 0 0 0 0,-4-1-40 0 0,1 0-8 0 0,1 1 0 0 0,0-1 0 0 0,0 1-96 0 0,-2-1 72 0 0,-1-1-72 0 0,0 0 64 0 0,-1-1-64 0 0,-1 1 0 0 0,-1 0 0 0 0,0-1 64 0 0,0 1-64 0 0,-2-2 0 0 0,1 1 0 0 0,-1-1 0 0 0,1 1 64 0 0,-1 0-64 0 0,0-1 0 0 0,0 0 64 0 0,1 1-64 0 0,-1-1 64 0 0,1-1-64 0 0,0-1 64 0 0,-1 2-64 0 0,1 0 0 0 0,0-1 0 0 0,1 1 64 0 0,-1 1-64 0 0,0 1 0 0 0,1 0 0 0 0,-1 0 0 0 0,0-2 0 0 0,1 1 0 0 0,0-1 0 0 0,-1 0 0 0 0,0 2 0 0 0,1-2 0 0 0,-1 0 0 0 0,0 0 0 0 0,0-1 0 0 0,0 0 0 0 0,-1 0 0 0 0,1 1 0 0 0,-1 0 0 0 0,0-1 0 0 0,1 0 64 0 0,-1-1-64 0 0,0 0 0 0 0,0-2 0 0 0,0-1 0 0 0,-1-1 0 0 0,1 1 0 0 0,-1 1 64 0 0,0 1-64 0 0,0 0 0 0 0,0 0 0 0 0,-1-1 0 0 0,0 0 0 0 0,0 0 0 0 0,0 2 0 0 0,0 0 0 0 0,0 1 0 0 0,0 0 0 0 0,-1-1 0 0 0,0 0 0 0 0,0 2 0 0 0,1-1 0 0 0,-1 3 0 0 0,-1-1 0 0 0,2 0 0 0 0,-1 1 0 0 0,2 1 0 0 0,-2 0 0 0 0,3 1 0 0 0,0-1 0 0 0,0 1 0 0 0,2 0 0 0 0,-1-2 0 0 0,1 0 0 0 0,1 0 0 0 0,0 0 0 0 0,0 0 0 0 0,0-1 0 0 0,1-1 0 0 0,0 0 0 0 0,1 0 0 0 0,0-1 0 0 0,0-1 0 0 0,0 1 0 0 0,0-1 0 0 0,0 0 0 0 0,0-1-72 0 0,0-1 72 0 0,-2 1 0 0 0,0-1 0 0 0,-1 2-96 0 0,-1-1 96 0 0,0-2-96 0 0,0 2 96 0 0,-2 0-80 0 0,1 0 80 0 0,-1 0-64 0 0,-2-1 64 0 0,1 0-64 0 0,-1 1 64 0 0,1 1-64 0 0,-2 1 64 0 0,0 3 0 0 0,-1 0-80 0 0,0-1 80 0 0,-1 1 0 0 0,1 0 0 0 0,0 1 0 0 0,0 1 0 0 0,1-1 0 0 0,0 1 0 0 0,2 0 64 0 0,0-2-64 0 0,1 0 72 0 0,0 0-72 0 0,1 0 0 0 0,1-1 72 0 0,0-1-72 0 0,0 1 0 0 0,2-1 0 0 0,-1 1 0 0 0,2-2 0 0 0,0 1 0 0 0,1-2 64 0 0,0 0-64 0 0,0-1 0 0 0,0 0 0 0 0,1-1 72 0 0,-2 1-72 0 0,0-1 0 0 0,0 0 0 0 0,0-1 0 0 0,-2 1 0 0 0,0 0 0 0 0,-1 0 0 0 0,-1 1 0 0 0,0-1 0 0 0,0 0 0 0 0,0 1 0 0 0,0-1 0 0 0,-1-1-104 0 0,0 0 40 0 0,0 1-184 0 0,0 0-32 0 0,0 2-8 0 0,0-2-9032 0 0</inkml:trace>
  <inkml:trace contextRef="#ctx0" brushRef="#br0" timeOffset="24">1548 1429 2759 2916 3116,'-2'0'248'0'0,"1"2"-248"0"0,-1-1 0 0 0,2 1 0 0 0,-1-2 544 0 0,1 1 56 0 0,-2 1 8 0 0,0 1 8 0 0,0 1 312 0 0,-1 0 56 0 0,3 0 8 0 0,0-1 8 0 0,0-1-312 0 0,3-1-64 0 0,-1-1-16 0 0,2-1 0 0 0,0 0-256 0 0,-2-1-48 0 0,2 0-16 0 0,-1 0 0 0 0,-1 0-136 0 0,0 0-32 0 0,-1 1-8 0 0,0 0 0 0 0,-1-2-112 0 0,-1 0 0 0 0,0 1 0 0 0,0 1 0 0 0,-1 1-552 0 0,1-1-136 0 0</inkml:trace>
  <inkml:trace contextRef="#ctx0" brushRef="#br0" timeOffset="25">854 518 3223 2773 3059,'0'0'288'0'0,"0"0"-288"0"0,0-1 0 0 0,0 1 0 0 0,0-1 608 0 0,0 1 64 0 0,1-1 8 0 0,-1 0 8 0 0,1-1 288 0 0,0 0 56 0 0,1 0 16 0 0,0-1 0 0 0,-2 1-96 0 0,2 0-24 0 0,-2 0 0 0 0,1 1 0 0 0,1-2-152 0 0,-1 0-32 0 0,1 1-8 0 0,-1-1 0 0 0,0 1-128 0 0,0 1-24 0 0,0-2-8 0 0,0 1 0 0 0,0 1-120 0 0,-1-1-24 0 0,1 1-8 0 0,-1 1 0 0 0,0-1-128 0 0,0 0-24 0 0,0 1-8 0 0,0-1 0 0 0,0 1-96 0 0,0 0-16 0 0,0 0-8 0 0,0 0 0 0 0,0 0-64 0 0,0 0-16 0 0,0 0 0 0 0,-1 1 0 0 0,1-1-64 0 0,0 0 0 0 0,0 0 72 0 0,0 0-72 0 0,0 8 0 0 0,0-6 0 0 0,0 0 0 0 0,1 0 64 0 0,-1 2-64 0 0,0 0 64 0 0,0 0-64 0 0,0 1 64 0 0,0-1-64 0 0,0 1 96 0 0,0 1-32 0 0,0-1 0 0 0,0 1-64 0 0,0-1 96 0 0,1 1-32 0 0,-1-2 0 0 0,1 1-64 0 0,-1-1 64 0 0,0 0-64 0 0,1-1 64 0 0,-1 0-64 0 0,1 0 0 0 0,-1-2 0 0 0,1 1 0 0 0,0 0-80 0 0,-1-2-24 0 0,1 1-8 0 0,0-1-9336 0 0</inkml:trace>
  <inkml:trace contextRef="#ctx0" brushRef="#br0" timeOffset="26">866 572 5527 2773 3112,'0'0'488'0'0,"0"0"-392"0"0,0 0-96 0 0,0 0 0 0 0,0 0 1032 0 0,0 0 184 0 0,0 0 40 0 0,0 0 8 0 0,0 1 272 0 0,1-1 48 0 0,0 1 16 0 0,-1-1 0 0 0,0 0-592 0 0,0 0-112 0 0,7 1-32 0 0,-4-1 0 0 0,0 0-392 0 0,0 0-88 0 0,0 0-8 0 0,1-1-8 0 0,0 0-192 0 0,0 0-40 0 0,1 0-8 0 0,-1 0 0 0 0,-1 1-128 0 0,1 0 64 0 0,0-1-64 0 0,-2 1 0 0 0,1 0 0 0 0,-1 0 0 0 0,0 0 0 0 0,-1 0 0 0 0,0 1-320 0 0,0-1-88 0 0</inkml:trace>
  <inkml:trace contextRef="#ctx0" brushRef="#br0" timeOffset="27">847 777 9215 3048 3662,'0'-1'816'0'0,"0"0"-656"0"0,0 0-160 0 0,1 1 0 0 0,-1 0 832 0 0,0-1 128 0 0,1 0 24 0 0,1-1 8 0 0,0-1 192 0 0,0 1 32 0 0,1-2 16 0 0,0 2 0 0 0,-1 0-632 0 0,1 0-128 0 0,0 1-24 0 0,-1 0-8 0 0,0 1-248 0 0,1-1-56 0 0,-1 1-8 0 0,0 1 0 0 0,0-1-64 0 0,1 1-64 0 0,-2 1 96 0 0,1-1-96 0 0,-1 1 88 0 0,1 0-88 0 0,-1 0 80 0 0,-1 0-80 0 0,1 1 64 0 0,-1 0-64 0 0,-1 1 0 0 0,1-1 72 0 0,-2 1-72 0 0,1 1 0 0 0,-1-2 0 0 0,0 1 64 0 0,0 0-64 0 0,-1 0 0 0 0,1 1 0 0 0,-1-1 64 0 0,0-1-64 0 0,1 1 64 0 0,0 0-64 0 0,0-2 64 0 0,0 1 64 0 0,1-1 0 0 0,0 0 8 0 0,1-1 0 0 0,-1 0 24 0 0,1 0 0 0 0,0-1 0 0 0,0 1 0 0 0,0-1-8 0 0,1 1 0 0 0,0-1 0 0 0,1 0 0 0 0,0 0 8 0 0,0 0 0 0 0,0 0 0 0 0,0 0 0 0 0,1 0 16 0 0,1 0 8 0 0,-1 0 0 0 0,1 0 0 0 0,-1 0-96 0 0,1 0-24 0 0,1-1 0 0 0,0 1 0 0 0,0-1 0 0 0,-1 1-64 0 0,1 0 96 0 0,-2 0-32 0 0,1 0-64 0 0,-2 0 0 0 0,0 0 0 0 0,0 0 64 0 0,0 1-64 0 0,-1-1 0 0 0,-1 1 0 0 0,1-1 0 0 0,-1 1 0 0 0,0-1-96 0 0,0 0 32 0 0,0 1 64 0 0,1 0-336 0 0,-1-1-8 0 0,0 1 0 0 0,0-1 0 0 0,0 0-168 0 0,1 1-40 0 0,-1-1-8 0 0,0 0-8560 0 0</inkml:trace>
  <inkml:trace contextRef="#ctx0" brushRef="#br0" timeOffset="28">357 980 4607 3091 3505,'-1'-1'408'0'0,"1"1"-328"0"0,-1 0-80 0 0,1 0 0 0 0,0 0 528 0 0,0-1 88 0 0,0 0 24 0 0,0 1 0 0 0,-1-1 192 0 0,1-1 48 0 0,0 1 8 0 0,0-1 0 0 0,1 0 16 0 0,0 0 8 0 0,0 0 0 0 0,0 0 0 0 0,1 0-80 0 0,0 0-8 0 0,-1 0-8 0 0,1 0 0 0 0,0 1-128 0 0,0 0-24 0 0,0-1-8 0 0,1 1 0 0 0,-1-1-240 0 0,0 1-40 0 0,0 1-16 0 0,0 0 0 0 0,1 0-200 0 0,-1 1-48 0 0,2-1-8 0 0,-3 2 0 0 0,1-1-104 0 0,0 1 0 0 0,-1 1 0 0 0,0 0 0 0 0,0 0 0 0 0,-1 1-96 0 0,1 1 96 0 0,-2-1-104 0 0,1 0-48 0 0,-1 1-8 0 0,0 0 0 0 0,0 0 0 0 0,-1-2 72 0 0,0 1 16 0 0,0-1 0 0 0,0-1 0 0 0,1 1 72 0 0,0-1 0 0 0,0 1 0 0 0,-1-2 0 0 0,1-2 0 0 0,1 1 72 0 0,0-1-8 0 0,-1 1-64 0 0,1-1 256 0 0,1 0 0 0 0,-1 0 0 0 0,0 1 0 0 0,1-1-128 0 0,1 0-24 0 0,0 1-8 0 0,0-2 0 0 0,1 2-96 0 0,0 0 72 0 0,0 0-72 0 0,0 0 64 0 0,1 0-64 0 0,0 2 0 0 0,-1-1 72 0 0,0 0-72 0 0,0 1 0 0 0,-1 0 0 0 0,1 0 0 0 0,-2 0 0 0 0,0 0 0 0 0,0 1 0 0 0,-1 0 0 0 0,0-1 0 0 0,-1 1 0 0 0,0 0 0 0 0,0-1 0 0 0,-1 1 64 0 0,0-1-64 0 0,-1 0 0 0 0,1 1 0 0 0,-1-1 64 0 0,-1 0-64 0 0,2-1 0 0 0,-1 1 0 0 0,0-1 64 0 0,0-1-64 0 0,-1 0 0 0 0,2 0 0 0 0,-1 0 0 0 0,-1 0 0 0 0,1 0 0 0 0,-1 0 0 0 0,1 0 64 0 0,0 0-64 0 0,0-1 0 0 0,1 1 64 0 0,0 0-64 0 0,0 0 0 0 0,0 0 0 0 0,1-1 0 0 0,1 1 0 0 0,-1 1 0 0 0,1-1 0 0 0,0 0 0 0 0,0 0 0 0 0,1 0 0 0 0,-1 0-160 0 0,1 0 32 0 0,1 1-6096 0 0,-2-1-1224 0 0</inkml:trace>
  <inkml:trace contextRef="#ctx0" brushRef="#br0" timeOffset="29">1239 981 7831 2519 3027,'1'-1'696'0'0,"0"0"-560"0"0,-1 1-136 0 0,-1 0 0 0 0,1 0 960 0 0,0 0 168 0 0,0-2 32 0 0,1 1 8 0 0,-1-1 296 0 0,0 1 56 0 0,1-1 16 0 0,-1 2 0 0 0,1-1-736 0 0,-1 1-136 0 0,0-1-32 0 0,-1 2-8 0 0,0 0-368 0 0,1 0-80 0 0,-1 1-16 0 0,0 0 0 0 0,1-2-64 0 0,-3 6-8 0 0,1-2-8 0 0,0 0 0 0 0,0 0-80 0 0,1 1 64 0 0,-1-2-64 0 0,0 1 64 0 0,1 1-64 0 0,-1-1 80 0 0,1 0-80 0 0,0-1 80 0 0,1 0-16 0 0,0-1-64 0 0,-1 0 96 0 0,1 0-32 0 0,0 0 32 0 0,1-1 8 0 0,-1 0 0 0 0,1 0 0 0 0,0 0 8 0 0,1-1 0 0 0,-1 0 0 0 0,1 0 0 0 0,0 1 16 0 0,0-1 8 0 0,1 0 0 0 0,1 0 0 0 0,-1 1-24 0 0,1-1-8 0 0,0 0 0 0 0,0 0 0 0 0,1 0-104 0 0,-1 0 72 0 0,1 0-72 0 0,0 0 64 0 0,-1 0-64 0 0,-1 0 0 0 0,1 0 0 0 0,-1 0 0 0 0,-1-1-88 0 0,0 1-32 0 0,0-1-8 0 0,-1 0 0 0 0,1 1-400 0 0,-1-1-80 0 0,-1 0-24 0 0,1 1-8712 0 0</inkml:trace>
  <inkml:trace contextRef="#ctx0" brushRef="#br0" timeOffset="30">1304 986 3223 2458 3088,'0'0'288'0'0,"-1"0"-288"0"0,1 0 0 0 0,0 0 0 0 0,-1 0 1440 0 0,1 1 240 0 0,0 0 48 0 0,-1 0 0 0 0,1 0 192 0 0,-2 2 40 0 0,1-1 8 0 0,0 0 0 0 0,1 1-880 0 0,-1 0-184 0 0,1 1-32 0 0,0 0-8 0 0,0 1-472 0 0,0-1-96 0 0,0 2-16 0 0,0-1-8 0 0,0 0-144 0 0,0-1-24 0 0,0 1-8 0 0,0 0 0 0 0,0-1 16 0 0,0 0 0 0 0,-1 0 0 0 0,1 0 0 0 0,0 1-16 0 0,0-2 0 0 0,0 2 0 0 0,0-2 0 0 0,-1-1-96 0 0,1 2 88 0 0,0-1-88 0 0,0-1 80 0 0,0 1-80 0 0,-1-1 0 0 0,1 0 0 0 0,0 0 64 0 0,0-1-64 0 0,0 1 0 0 0,0-1 0 0 0,0 1 0 0 0,1-1 0 0 0,-1 0 0 0 0,1 0 0 0 0,-1-1 0 0 0,0 0 0 0 0,1 0-96 0 0,0 0 32 0 0,0-1 64 0 0,0 0-392 0 0,1 0-24 0 0</inkml:trace>
  <inkml:trace contextRef="#ctx0" brushRef="#br0" timeOffset="31">1993 1578 7831 2572 3150,'0'0'696'0'0,"0"-1"-560"0"0,0 1-136 0 0,0 0 0 0 0,0 0 640 0 0,0-1 96 0 0,0 0 16 0 0,0 1 8 0 0,0-1 360 0 0,0-1 80 0 0,0 2 16 0 0,-2 0 0 0 0,2 0-536 0 0,-1 2-104 0 0,0-1-16 0 0,0 1-8 0 0,0 2-296 0 0,0-1-64 0 0,-1 2-16 0 0,1 0 0 0 0,-1-1 48 0 0,1 2 0 0 0,-2 0 8 0 0,1-1 0 0 0,0 1 72 0 0,0-1 16 0 0,1-1 0 0 0,-1 0 0 0 0,1-1-128 0 0,0 0-16 0 0,0 0-8 0 0,1-2 0 0 0,0 1-16 0 0,-1-1-8 0 0,1 1 0 0 0,1-1 0 0 0,-1-1-24 0 0,0 1-8 0 0,1 0 0 0 0,-1-1 0 0 0,2 0 16 0 0,0 1 8 0 0,-1 0 0 0 0,2-1 0 0 0,0 0 48 0 0,0 0 8 0 0,1-1 0 0 0,0 0 0 0 0,0 1-24 0 0,1-1 0 0 0,-2 1 0 0 0,2-1 0 0 0,-1 1-40 0 0,2 0 0 0 0,-1-1-8 0 0,-1 1 0 0 0,0 0-120 0 0,0 0 72 0 0,0-1-72 0 0,0 1 64 0 0,-2-1-64 0 0,0 1 0 0 0,0-1 0 0 0,-1 1 0 0 0,1 0-240 0 0,0-2-40 0 0,-1 2-8 0 0,0-1-6464 0 0,0-1-1304 0 0</inkml:trace>
  <inkml:trace contextRef="#ctx0" brushRef="#br0" timeOffset="32">2045 1592 3223 2602 3111,'-1'-1'288'0'0,"0"0"-288"0"0,1 0 0 0 0,-1 1 0 0 0,1 0 288 0 0,0 0 8 0 0,0 0 0 0 0,-1 0 0 0 0,1 0 1016 0 0,-1 1 208 0 0,0 0 40 0 0,0 0 8 0 0,0 2-408 0 0,1-1-72 0 0,-1 2-24 0 0,0 0 0 0 0,0 0-208 0 0,0 1-48 0 0,1 1-8 0 0,-1 0 0 0 0,1-1-256 0 0,0 1-48 0 0,-1 0-16 0 0,1 0 0 0 0,0-2-112 0 0,0 1-24 0 0,-1 0-8 0 0,1 0 0 0 0,0-1-64 0 0,-1 1-16 0 0,1 0 0 0 0,0 0 0 0 0,-1-1-104 0 0,1 0-24 0 0,0-1-8 0 0,0 0 0 0 0,0-1-40 0 0,0 1-8 0 0,0-2 0 0 0,1 1 0 0 0,-1-1-72 0 0,1-1 0 0 0,-1 1 0 0 0,1-2 64 0 0,0 0-64 0 0,1-1-136 0 0,0 0 32 0 0,0-2-9248 0 0</inkml:trace>
  <inkml:trace contextRef="#ctx0" brushRef="#br0" timeOffset="33">2160 1630 3679 2487 3183,'0'1'80'0'0,"0"-1"16"0"0,0 1 8 0 0,0-1 0 0 0,0 0-104 0 0,0 0 0 0 0,0 1 0 0 0,-1 0 0 0 0,1 0 696 0 0,1 0 112 0 0,-1 0 24 0 0,0 0 8 0 0,1-1 40 0 0,-1 1 8 0 0,1-1 0 0 0,-1 0 0 0 0,1 0-168 0 0,-1-1-32 0 0,1 0-8 0 0,-1 1 0 0 0,1-1-120 0 0,-1-1-24 0 0,1 1-8 0 0,0 0 0 0 0,-1-1-40 0 0,1 0-8 0 0,-1 0 0 0 0,0 0 0 0 0,0 0-40 0 0,0 0-16 0 0,0 0 0 0 0,0 0 0 0 0,0 0-136 0 0,0 0-32 0 0,-1-1-8 0 0,1 1 0 0 0,-1 0-96 0 0,0 0-24 0 0,0-1 0 0 0,1 1 0 0 0,-1 1-64 0 0,0-1-64 0 0,0 1 96 0 0,-1-1-96 0 0,1 0 72 0 0,-1 1-72 0 0,0-1 0 0 0,0 1 72 0 0,0 0-72 0 0,0 1 0 0 0,-2-1 0 0 0,1 1 64 0 0,-1 1-64 0 0,1 0 0 0 0,0 0 0 0 0,0 0 64 0 0,0 1-64 0 0,0 0 0 0 0,1 1 0 0 0,-1-1 0 0 0,0 2 0 0 0,1 0 0 0 0,0 0 0 0 0,0 0 0 0 0,1 0 0 0 0,0 0 0 0 0,0 0 0 0 0,1-1 0 0 0,0-1 0 0 0,1 1 0 0 0,-1 0 0 0 0,1-1 0 0 0,1 0 64 0 0,-1-1 32 0 0,1 0 0 0 0,0 0 0 0 0,1-1 80 0 0,0 0 16 0 0,-1-1 8 0 0,2 0 0 0 0,-1-1-56 0 0,0 0-16 0 0,0 0 0 0 0,1 0 0 0 0,-2-1-48 0 0,2 1-16 0 0,-1 0 0 0 0,0 0 0 0 0,-1 0-64 0 0,1 0 80 0 0,-1 1-80 0 0,-1 0 80 0 0,0 1-80 0 0,0-1 80 0 0,0 1-80 0 0,-1 0 80 0 0,1 0-80 0 0,0 0 0 0 0,0 1 72 0 0,0 0-72 0 0,-1 0 0 0 0,1 1 0 0 0,0 0 0 0 0,-1 1 0 0 0,1 0 0 0 0,-1-1 0 0 0,0 1 0 0 0,0 1 64 0 0,0-1-64 0 0,0 1 0 0 0,-1-1 0 0 0,0 1 0 0 0,0 0 0 0 0,-1-1 0 0 0,1 1 0 0 0,0-1 0 0 0,-1 0 0 0 0,0-1 0 0 0,0 2 0 0 0,-1 0 64 0 0,0-1-64 0 0,1 0 0 0 0,-2 0 0 0 0,1-1 0 0 0,0 0 0 0 0,0 0 64 0 0,0 0-64 0 0,-1-1 0 0 0,2 1 64 0 0,-1-2-64 0 0,0 1 64 0 0,0 0-64 0 0,0 0 80 0 0,0-1-16 0 0,1 0-64 0 0,0 0 96 0 0,0 1-96 0 0,0-1 88 0 0,0 0-88 0 0,0 0 80 0 0,1 0-80 0 0,0 0 0 0 0,0 0 0 0 0,1 0 64 0 0,-2 0-64 0 0,2 0 0 0 0,0 0 0 0 0,-1-1 0 0 0,1 1 0 0 0,0 0 0 0 0,0 0 0 0 0,0 0 0 0 0,0 0-120 0 0,1 0-8 0 0,-1 0-8 0 0,2 0 0 0 0,-1-1-400 0 0,-1 1-72 0 0</inkml:trace>
  <inkml:trace contextRef="#ctx0" brushRef="#br0" timeOffset="34">1565 1409 2303 2826 3283,'-1'0'200'0'0,"0"0"-200"0"0,1 0 0 0 0,-1 0 0 0 0,1 0 400 0 0,-1 0 40 0 0,0 0 8 0 0,-1-1 0 0 0,-1 1 128 0 0,0 0 24 0 0,1 0 8 0 0,-1 1 0 0 0,0 0 72 0 0,1 0 24 0 0,0 0 0 0 0,0 2 0 0 0,1-1-64 0 0,0 1 0 0 0,1 0-8 0 0,-1-1 0 0 0,1 1-152 0 0,-1-1-24 0 0,2 1-8 0 0,-1-1 0 0 0,1 1-88 0 0,0-1-16 0 0,0-1-8 0 0,1 1 0 0 0,0 0 0 0 0,1-2 0 0 0,-1 0 0 0 0,1 0 0 0 0,-1 0-48 0 0,0 0 0 0 0,0 0-8 0 0,1-1 0 0 0,0 0-112 0 0,0-1-16 0 0,0 0-8 0 0,-1 0 0 0 0,0 0-144 0 0,0-1 64 0 0,-1 2-64 0 0,0-1 0 0 0,1 0 0 0 0,-2 0 0 0 0,1 0 0 0 0,-2-1 0 0 0,1 1 0 0 0,0 1 0 0 0,-2-2 0 0 0,1 1 0 0 0,0 1-128 0 0,-1-1 0 0 0,0 2 0 0 0,-1-1 0 0 0,0 1-64 0 0,0 0-8 0 0,-1 0-8 0 0,1 0 0 0 0,1 1 128 0 0,-1 0 80 0 0,0 1-96 0 0,0 0 96 0 0,0 0 0 0 0,1 0 96 0 0,0 2 0 0 0,-1-1 0 0 0,1 2 160 0 0,-1-1 24 0 0,2 1 8 0 0,0-1 0 0 0,1 1 16 0 0,0-1 8 0 0,1-1 0 0 0,-1 1 0 0 0,2-1-24 0 0,1-1-8 0 0,0 0 0 0 0,0 0 0 0 0,1-1-56 0 0,0 0-16 0 0,1-1 0 0 0,0-1 0 0 0,0 0-64 0 0,1-1-16 0 0,1-1 0 0 0,-2 0 0 0 0,0 0-64 0 0,0 0-64 0 0,0-1 96 0 0,-1 0-96 0 0,0 1 0 0 0,-2-1 0 0 0,0 0 0 0 0,-2 1 0 0 0,1-1 0 0 0,-2 1 0 0 0,0-2 0 0 0,-1 1 0 0 0,0 0 0 0 0,-1 1 0 0 0,-1-1 0 0 0,-1 1 0 0 0,1 1 0 0 0,-1 1 0 0 0,1 0 0 0 0,0 1 0 0 0,1 1 0 0 0,-1 0 0 0 0,-1 1 0 0 0,1 1 0 0 0,-1 1 0 0 0,1-1 0 0 0,1 2 0 0 0,0-1 0 0 0,0 1 0 0 0,2 0 80 0 0,0-1-80 0 0,1 0 64 0 0,1 1-64 0 0,1-1 0 0 0,1 0 0 0 0,2-1 0 0 0,2-1-472 0 0,1 1-56 0 0</inkml:trace>
  <inkml:trace contextRef="#ctx0" brushRef="#br0" timeOffset="35">1567 1420 4607 2858 3223,'-1'-1'408'0'0,"1"0"-328"0"0,0 1-80 0 0,0 0 0 0 0,-1 0 336 0 0,1 0 48 0 0,-1-1 16 0 0,-1 1 0 0 0,0-1 104 0 0,-2 1 16 0 0,0-1 8 0 0,0 2 0 0 0,0 0-184 0 0,0 0-40 0 0,0 0-8 0 0,0 1 0 0 0,0 0 64 0 0,0 0 16 0 0,2 1 0 0 0,-1 0 0 0 0,2-1 104 0 0,0 1 16 0 0,0 0 8 0 0,2 0 0 0 0,-1 0 8 0 0,1 0 0 0 0,2 0 0 0 0,-1 0 0 0 0,2-1-16 0 0,-1 0 0 0 0,0 1 0 0 0,2-1 0 0 0,-1-1-152 0 0,1 0-32 0 0,-1-1-8 0 0,0 0 0 0 0,0-1-136 0 0,-1 1-24 0 0,1-1-8 0 0,-1-1 0 0 0,-1 0-40 0 0,1 0-16 0 0,-2 0 0 0 0,0-1 0 0 0,1 0-80 0 0,-2 0 80 0 0,0 0-80 0 0,0 0 80 0 0,-1 0-80 0 0,0 0 0 0 0,-1 1 0 0 0,1-1 64 0 0,-1 2 8 0 0,0-1 0 0 0,-1 1 0 0 0,1 0 0 0 0,-1 1 88 0 0,1 0 8 0 0,-2 1 8 0 0,1 0 0 0 0,1 1-48 0 0,-2 0-16 0 0,1 0 0 0 0,0 1 0 0 0,0-1-112 0 0,1 1 88 0 0,0 0-88 0 0,0-1 80 0 0,0 1-80 0 0,1-1 0 0 0,0 0 0 0 0,1 0 0 0 0,1-1 0 0 0,1 0-112 0 0,1 0 16 0 0,0-1-5584 0 0,2 0-1112 0 0</inkml:trace>
  <inkml:trace contextRef="#ctx0" brushRef="#br0" timeOffset="36">1305 1157 6911 3405 2969,'0'0'608'0'0,"0"0"-480"0"0,0 0-128 0 0,0 0 0 0 0,1 0 584 0 0,-1 1 96 0 0,0 0 24 0 0,1-1 0 0 0,1 1 256 0 0,0-1 64 0 0,0 2 0 0 0,0-1 8 0 0,0-1-512 0 0,0 2-104 0 0,0-1-16 0 0,0 0-8 0 0,0 0-296 0 0,-1 0-96 0 0,1 1 0 0 0,0-1 0 0 0,0 1-432 0 0,-1-2-144 0 0</inkml:trace>
  <inkml:trace contextRef="#ctx0" brushRef="#br0" timeOffset="37">1370 1202 4607 3270 2966,'0'0'408'0'0,"0"0"-328"0"0,0 0-80 0 0,0 0 0 0 0,0 0 608 0 0,0 0 96 0 0,0 0 32 0 0,0 0 0 0 0,0 0-440 0 0,0 0-80 0 0,0 1-24 0 0,0-1 0 0 0,0 0-192 0 0</inkml:trace>
  <inkml:trace contextRef="#ctx0" brushRef="#br0" timeOffset="38">1220 1116 5983 3515 3073,'0'0'536'0'0,"0"0"-432"0"0,0 0-104 0 0,0 0 0 0 0,0 1 480 0 0,1-1 80 0 0,-1 0 16 0 0,1 1 0 0 0,1 0 432 0 0,0 0 88 0 0,1 1 24 0 0,0-1 0 0 0,1 1-384 0 0,0 0-64 0 0,0 0-24 0 0,-1 0 0 0 0,0-1-424 0 0,0 1-80 0 0,1 0-16 0 0,-1 0-8 0 0,0 0-120 0 0,-1 0 0 0 0,1-1 0 0 0,0 1-4432 0 0,-1 0-832 0 0</inkml:trace>
  <inkml:trace contextRef="#ctx0" brushRef="#br0" timeOffset="39">1366 1214 9215 3351 3029,'-2'-1'408'0'0,"1"1"80"0"0,0 0-392 0 0,1 1-96 0 0,0-1 0 0 0,0 0 0 0 0,0 0 0 0 0,0 0 88 0 0,1 1-88 0 0,0 0 80 0 0,1 0 152 0 0,-2-1 32 0 0,0 0 8 0 0,6 4 0 0 0,-3-3 200 0 0,-1 0 40 0 0,1 1 0 0 0,-1-1 8 0 0,-1 1-200 0 0,2-1-48 0 0,-2 0-8 0 0,1 1 0 0 0,0-1-136 0 0,0 0-24 0 0,0 0-8 0 0,-1 1 0 0 0,0-1-96 0 0,1 0 0 0 0,-1-1 0 0 0,0 1-4016 0 0,1 0-768 0 0</inkml:trace>
  <inkml:trace contextRef="#ctx0" brushRef="#br0" timeOffset="40">1449 1297 9215 3413 2884,'0'0'816'0'0,"0"0"-656"0"0,0 1-160 0 0,0-1 0 0 0,0 0 344 0 0,0 0 32 0 0,0 1 8 0 0,1 0 0 0 0,-1 0 80 0 0,1 1 16 0 0,0 0 8 0 0,0-1 0 0 0,2 1-328 0 0,-1-1-64 0 0,0 0-8 0 0,0 0-8 0 0,-1 0-80 0 0,2 1-88 0 0,-2-1 24 0 0,1 0-5496 0 0</inkml:trace>
  <inkml:trace contextRef="#ctx0" brushRef="#br0" timeOffset="41">1507 1356 12439 3283 2816,'-2'0'544'0'0,"2"0"128"0"0,-1 0-544 0 0,1 0-128 0 0,0 1 0 0 0,0-1 0 0 0,0 0 296 0 0,1 1 32 0 0,-1 1 8 0 0,2 0 0 0 0,0-1 72 0 0,1 2 8 0 0,0-1 8 0 0,0 0 0 0 0,2 0-224 0 0,-1 0-40 0 0,1 1-16 0 0,-1-2 0 0 0,0 2-144 0 0,0-1 0 0 0,0 0 0 0 0,-1-1 0 0 0,-1 1 0 0 0,0-1 0 0 0,0-1 0 0 0,-1 0 0 0 0,0 2-376 0 0,0-2-48 0 0,0 0-16 0 0,-1 0 0 0 0,0 1-480 0 0,0-1-96 0 0,0 1-16 0 0,0 0-4176 0 0</inkml:trace>
  <inkml:trace contextRef="#ctx0" brushRef="#br0" timeOffset="42">1713 1319 919 3048 3019,'0'-1'80'0'0,"1"0"-80"0"0,-1 0 0 0 0,0 0 0 0 0,0 1 336 0 0,1-1 48 0 0,-1-1 16 0 0,1-1 0 0 0,0 0 368 0 0,-1 0 64 0 0,2-1 24 0 0,-1 1 0 0 0,-1 0 176 0 0,1 1 40 0 0,0 0 8 0 0,-1 1 0 0 0,0-1-48 0 0,0 2-8 0 0,0-1 0 0 0,1 1 0 0 0,-1 0-224 0 0,-1 0-56 0 0,1 1-8 0 0,0 1 0 0 0,0-1-288 0 0,-1 2-64 0 0,0 1-16 0 0,0 0 0 0 0,-1 1-152 0 0,1 1-32 0 0,-2 0-8 0 0,1 0 0 0 0,-1 0-64 0 0,1 0-16 0 0,-1-1 0 0 0,2-1 0 0 0,-1 1 8 0 0,1-1 0 0 0,-1-1 0 0 0,2 0 0 0 0,-1 0 32 0 0,1-2 8 0 0,0 1 0 0 0,0-1 0 0 0,1 1 48 0 0,0-1 0 0 0,0-1 8 0 0,0 1 0 0 0,1-1-16 0 0,-1 0-8 0 0,1 0 0 0 0,-1 0 0 0 0,2-1-40 0 0,0 1-8 0 0,0 0 0 0 0,0-1 0 0 0,0 1-56 0 0,0-1-8 0 0,0 0-64 0 0,1 1 96 0 0,0-1-32 0 0,0 1-64 0 0,-1 0 88 0 0,0 0-88 0 0,0 0 64 0 0,0 0-64 0 0,0 0 0 0 0,-1 0 0 0 0,0 0 0 0 0,-1 0 0 0 0,1 0 0 0 0,0 0 0 0 0,-1 0-352 0 0,0-1-80 0 0,1 0-16 0 0,0 1-8456 0 0</inkml:trace>
  <inkml:trace contextRef="#ctx0" brushRef="#br0" timeOffset="43">1781 1312 4607 2945 3104,'0'0'200'0'0,"0"0"48"0"0,0 0-248 0 0,-1 0 0 0 0,1 0 0 0 0,0 0 0 0 0,-1 2 984 0 0,1-1 144 0 0,-1 1 32 0 0,-1 2 8 0 0,0 1 104 0 0,1 0 16 0 0,-1 0 8 0 0,0 1 0 0 0,1-1-312 0 0,0 0-64 0 0,0 1-16 0 0,0-1 0 0 0,1 1-240 0 0,-1-1-56 0 0,1 1 0 0 0,0 0-8 0 0,0-1-216 0 0,0-1-48 0 0,0 1-8 0 0,0-2 0 0 0,0 1-144 0 0,0 0-32 0 0,0 0-8 0 0,0 0 0 0 0,0-1-72 0 0,0 0-8 0 0,0 0-64 0 0,0-1 96 0 0,0 0-96 0 0,1-1 0 0 0,-1 1 0 0 0,0-2 0 0 0,1 1 0 0 0,0 0 0 0 0,-1-1 0 0 0,1 0 0 0 0,-1 0-224 0 0,1-1-64 0 0,0 0-8 0 0,0 0-8 0 0,0-1-1136 0 0,0 1-232 0 0</inkml:trace>
  <inkml:trace contextRef="#ctx0" brushRef="#br0" timeOffset="44">1875 1336 2759 2812 2698,'1'0'248'0'0,"-1"0"-248"0"0,0 0 0 0 0,0 0 0 0 0,0 0 448 0 0,0-1 48 0 0,1 1 8 0 0,-1 0 0 0 0,1 0 232 0 0,1-1 40 0 0,-1 1 16 0 0,-1-1 0 0 0,1 1 8 0 0,-1-1 8 0 0,2 1 0 0 0,-2-1 0 0 0,1 1 24 0 0,-1-1 0 0 0,0 1 0 0 0,1-1 0 0 0,-1 0-96 0 0,0 1-8 0 0,0-1-8 0 0,0 0 0 0 0,0 1-272 0 0,0-1-48 0 0,0 1-16 0 0,0-1 0 0 0,0 0-216 0 0,-1 1-40 0 0,1-1-16 0 0,-1 1 0 0 0,-1 0-112 0 0,1-1 64 0 0,0 1-64 0 0,-1 0 0 0 0,1 0 72 0 0,-1 0-72 0 0,0 1 64 0 0,0 0-64 0 0,-1 0 0 0 0,2 0 0 0 0,-1 0 64 0 0,-1 0-64 0 0,1 1 64 0 0,0-1-64 0 0,0 1 96 0 0,0 0-32 0 0,1 1-64 0 0,0-2 0 0 0,0 1 0 0 0,0 0 0 0 0,1 0 0 0 0,-1 0 0 0 0,1 0 0 0 0,0 1 0 0 0,0-1 0 0 0,1 0 0 0 0,0 0 0 0 0,0-1 0 0 0,0 1 88 0 0,0-1-24 0 0,1 1-64 0 0,0-1 96 0 0,0 0 48 0 0,0 0 8 0 0,1 1 0 0 0,-1-2 0 0 0,2 2 16 0 0,-2-1 8 0 0,2 1 0 0 0,-1 0 0 0 0,-1 0-40 0 0,2-1-8 0 0,-2 1 0 0 0,1 0 0 0 0,0 1-48 0 0,-1-2-16 0 0,0 1 0 0 0,0 0 0 0 0,0 0-64 0 0,0 1 0 0 0,-1-1 0 0 0,0 1 0 0 0,0-1 0 0 0,0 0 0 0 0,-1 0 0 0 0,-1 0 0 0 0,1 0 0 0 0,-1 0 0 0 0,0 0 0 0 0,0 0 0 0 0,0 0 0 0 0,0 0 0 0 0,-1 0 0 0 0,0 0 0 0 0,0 0 0 0 0,0 0 0 0 0,-1 0 0 0 0,0-1 0 0 0,1 1 0 0 0,-1-1 0 0 0,1 0 0 0 0,-2-1 0 0 0,2 1 0 0 0,-1-1 0 0 0,1 0 64 0 0,0-1-64 0 0,0 1 0 0 0,1-1 0 0 0,-1 1 0 0 0,1-2 64 0 0,0 1-64 0 0,0-1 0 0 0,0 0 72 0 0,1 0-72 0 0,-1-1 80 0 0,1 0-16 0 0,0 0-64 0 0,0-1 96 0 0,1 0-96 0 0,-1 0 88 0 0,2 0-88 0 0,-1-1 80 0 0,2 2-80 0 0,-1 0 64 0 0,0 0-64 0 0,0 1 64 0 0,2-1-64 0 0,-1 0 0 0 0,1 0 0 0 0,0 0 0 0 0,-1 0 0 0 0,0 1 0 0 0,1 0 64 0 0,0-1-64 0 0,-1-1 0 0 0,0 1 0 0 0,1 1 0 0 0,-2-1 0 0 0,0 1 0 0 0,-1-1 0 0 0,1 1 0 0 0,-2-2 0 0 0,1 1 0 0 0,-1-1 0 0 0,-1 1 0 0 0,1-1 0 0 0,-2 1 64 0 0,1 0-64 0 0,-2 1 64 0 0,2-1-64 0 0,-1 1 0 0 0,-1 0 64 0 0,1 1-64 0 0,-1 0 0 0 0,1 0 64 0 0,-1 0-64 0 0,0 1 0 0 0,1 0 64 0 0,-1 0-64 0 0,1 0 0 0 0,0 0 0 0 0,0 1 0 0 0,-1 0 0 0 0,2 0 0 0 0,-1 1 0 0 0,0-1 0 0 0,1 2-296 0 0,0-1-24 0 0,1 1-8 0 0,0 0-8768 0 0</inkml:trace>
  <inkml:trace contextRef="#ctx0" brushRef="#br0" timeOffset="45">702 107 3679 3213 3054,'0'-1'328'0'0,"0"-1"-264"0"0,0 1-64 0 0,0 1 0 0 0,0 0 536 0 0,0-1 88 0 0,0-1 16 0 0,0 0 8 0 0,1-1 344 0 0,-1 1 64 0 0,-1-1 8 0 0,1 1 8 0 0,0 0-240 0 0,0 0-56 0 0,0 1-8 0 0,0 0 0 0 0,0 1-224 0 0,0-1-40 0 0,0 1-16 0 0,0 0 0 0 0,0 0-120 0 0,0 0-24 0 0,0 0-8 0 0,0 0 0 0 0,0 0-16 0 0,0 0-8 0 0,0 0 0 0 0,0 0 0 0 0,0 0 16 0 0,0 0 8 0 0,0 8 0 0 0,0-5 0 0 0,0 0-56 0 0,0 0-16 0 0,0 2 0 0 0,-1 2 0 0 0,1-1-16 0 0,0 1-8 0 0,0-1 0 0 0,-1 2 0 0 0,1-1-32 0 0,-1 2-8 0 0,1-1 0 0 0,0 0 0 0 0,0 0-104 0 0,-1-1-32 0 0,1 2 0 0 0,1 0 0 0 0,-1 1 0 0 0,0-1-64 0 0,1 1 96 0 0,0-1-32 0 0,-1 0 0 0 0,1-2-64 0 0,-1 1 96 0 0,0-1-32 0 0,0 0 8 0 0,1-2 0 0 0,-1-1 0 0 0,0 0 0 0 0,1 0-8 0 0,-1 0 0 0 0,-1-1 0 0 0,1 0 0 0 0,0-1 0 0 0,0 1-64 0 0,-1 0 96 0 0,1-1-32 0 0,0 1-64 0 0,-1-2 0 0 0,0 1 72 0 0,0 0-72 0 0,1-1 0 0 0,-1 0 0 0 0,0 0 0 0 0,1 0 64 0 0,-1-1-64 0 0,1 1 0 0 0,0 0 0 0 0,-2-1 0 0 0,2 0 0 0 0,0 0 0 0 0,-1 0 0 0 0,1-1 0 0 0,-1 0 0 0 0,0 1 0 0 0,0-1 0 0 0,0-1 0 0 0,0 0 0 0 0,0-1 0 0 0,-1 0 0 0 0,1 0 0 0 0,0 0 0 0 0,0 0 0 0 0,-1-1 0 0 0,1 0 0 0 0,0 2 0 0 0,-1-1 0 0 0,2-1-64 0 0,-2 1 64 0 0,1 0-72 0 0,0 0 72 0 0,0 0-80 0 0,0 1 80 0 0,0 0 0 0 0,0 0-72 0 0,0 0 72 0 0,0 1 0 0 0,0-1 0 0 0,1 1 0 0 0,-1 0 0 0 0,0 0 0 0 0,1 0 0 0 0,0 0 0 0 0,-1 0 0 0 0,0 0-64 0 0,1 1 64 0 0,0-1 0 0 0,0 1 0 0 0,0 0 0 0 0,0 0 0 0 0,0-1 0 0 0,0 2 0 0 0,0-1 0 0 0,1 1 0 0 0,0-1 0 0 0,-1 0 0 0 0,0 0 0 0 0,0 0 0 0 0,2 7 0 0 0,-1-5 0 0 0,0 1 0 0 0,0 1 0 0 0,1 0 0 0 0,-1-1 0 0 0,0 1 0 0 0,1 1 0 0 0,0 0 96 0 0,0-1-32 0 0,-1 0 0 0 0,1 0 0 0 0,0 0 8 0 0,0 0 0 0 0,0 0 0 0 0,0-1-8 0 0,0 0 0 0 0,0 1 0 0 0,0-2 0 0 0,-1 0 0 0 0,0 0-64 0 0,1-1 96 0 0,-1 0-32 0 0,1 1 16 0 0,-1-2 0 0 0,1 0 0 0 0,1 0 0 0 0,-1-2 48 0 0,1 0 0 0 0,1-1 8 0 0,0-1 0 0 0,0 0 24 0 0,1-2 8 0 0,0 0 0 0 0,0-1 0 0 0,0 1-16 0 0,-1 0-8 0 0,0-1 0 0 0,-1 2 0 0 0,0 1-72 0 0,-1 0-8 0 0,0 2-64 0 0,-2 0 96 0 0,1 0-96 0 0,-1 2 0 0 0,0 0 0 0 0,0-1 0 0 0,-1 1 0 0 0,1-1 0 0 0,0 2 0 0 0,0-1 0 0 0,1 0-480 0 0,0 0-96 0 0,1-1-24 0 0,0 0-9720 0 0</inkml:trace>
  <inkml:trace contextRef="#ctx0" brushRef="#br0" timeOffset="46">905 86 2303 3041 3175,'0'0'200'0'0,"0"-1"-200"0"0,0 0 0 0 0,-1 1 0 0 0,1 0 632 0 0,0-1 80 0 0,0 1 24 0 0,0-1 0 0 0,0-1 448 0 0,-1 1 96 0 0,0-1 24 0 0,1 0 0 0 0,-1 1-248 0 0,1-1-56 0 0,-1 1-8 0 0,1 0 0 0 0,-1 0-208 0 0,1 1-48 0 0,0 0 0 0 0,-2-1-8 0 0,2 1-168 0 0,0 0-32 0 0,-1 1-8 0 0,1-1 0 0 0,-1 1-184 0 0,1 0-40 0 0,-1 2-8 0 0,1-2 0 0 0,-1 2-96 0 0,0 0-32 0 0,1 2 0 0 0,0-1 0 0 0,-1 1 16 0 0,1 0 0 0 0,0 1 0 0 0,-1 0 0 0 0,1-1 24 0 0,0 1 8 0 0,0 0 0 0 0,0 0 0 0 0,-1 0-120 0 0,1-1-24 0 0,0 1-64 0 0,0 0 96 0 0,0 0 0 0 0,0 0 0 0 0,0-1 0 0 0,0 1 0 0 0,0 0 8 0 0,0 0 0 0 0,0 1 0 0 0,0-2 0 0 0,1 0-24 0 0,-1 0-8 0 0,0 0 0 0 0,1-2 0 0 0,-1 1-72 0 0,0-1 96 0 0,0 0-96 0 0,1-1 96 0 0,-1 0-96 0 0,0-1 0 0 0,0 1 0 0 0,0-1 0 0 0,0-1 0 0 0,0 0 0 0 0,0 1 0 0 0,0-2 0 0 0,0 1-320 0 0,1-1-48 0 0,0 0-16 0 0,-1 0-9024 0 0</inkml:trace>
  <inkml:trace contextRef="#ctx0" brushRef="#br0" timeOffset="47">892 90 6911 3038 3163,'-1'-2'304'0'0,"1"0"64"0"0,0 1-296 0 0,0-1-72 0 0,0 2 0 0 0,0-1 0 0 0,0 0 576 0 0,0-1 96 0 0,1-1 16 0 0,-1-1 8 0 0,2 1 456 0 0,-1-2 88 0 0,0 0 16 0 0,2 0 8 0 0,-1 0-504 0 0,1 1-104 0 0,1 0-16 0 0,-1 0-8 0 0,1 0-232 0 0,1 1-48 0 0,0 0 0 0 0,1 1-8 0 0,-2 1-24 0 0,0 0 0 0 0,0 1 0 0 0,0 1 0 0 0,0 0-152 0 0,-1 1-32 0 0,0 0-8 0 0,0 1 0 0 0,-1 0-128 0 0,-1 0 0 0 0,0 2 0 0 0,-1-1 0 0 0,0 2 80 0 0,-1 0-16 0 0,0 1 0 0 0,-1 0 0 0 0,-1 0-64 0 0,1 0 0 0 0,-1 0 0 0 0,0-1 0 0 0,0 1 0 0 0,-1-2-88 0 0,1 0 24 0 0,-1-1 0 0 0,1-1 64 0 0,0 1 0 0 0,-1-2 64 0 0,2 1-64 0 0,-2-1 88 0 0,1 0-24 0 0,1-1 0 0 0,-1-1 0 0 0,1 1 72 0 0,1-1 16 0 0,-1 0 0 0 0,1 0 0 0 0,0-1-64 0 0,1 1-16 0 0,-2-1 0 0 0,2-1 0 0 0,0 1-216 0 0,2-1-48 0 0,-1 0 0 0 0,0 1-8608 0 0</inkml:trace>
  <inkml:trace contextRef="#ctx0" brushRef="#br0" timeOffset="48">991 170 3223 2887 3090,'0'-1'136'0'0,"0"0"40"0"0,0 0-176 0 0,0 0 0 0 0,0 1 0 0 0,0 0 0 0 0,0-1 584 0 0,0 0 88 0 0,0 0 8 0 0,1 0 8 0 0,0-1 944 0 0,-1 0 184 0 0,1 1 40 0 0,0-1 0 0 0,0 0-608 0 0,1 1-128 0 0,-1-1-32 0 0,1 1 0 0 0,0 0-352 0 0,-1 0-80 0 0,2 1-16 0 0,-2-1 0 0 0,2 1-256 0 0,-1-1-48 0 0,-1 0-16 0 0,0 1 0 0 0,1 1-152 0 0,-1-1-32 0 0,0 1-8 0 0,0-1 0 0 0,1 1 0 0 0,-2-1-8 0 0,1 1 0 0 0,-1 0 0 0 0,0-1-120 0 0,0 1 0 0 0,1-1 0 0 0,-1 1 0 0 0,0-1 0 0 0,-1 1 0 0 0,1-1 0 0 0,0 0 0 0 0,-1 1 96 0 0,0 0-24 0 0,0-1-8 0 0,-1 1 0 0 0,1 0-64 0 0,-2 0 0 0 0,1 1 0 0 0,-2-1 0 0 0,1 1 0 0 0,-1 0 0 0 0,1 0 0 0 0,0-1 0 0 0,-1 1 0 0 0,1 1 0 0 0,1-2 0 0 0,0 1 0 0 0,0 0 0 0 0,1-1 0 0 0,0 1 0 0 0,1 0 0 0 0,0-1 0 0 0,0 0 0 0 0,1 1 0 0 0,-1 1 0 0 0,3-2 0 0 0,-2 1 0 0 0,1 1 0 0 0,1-1 0 0 0,0 1 0 0 0,0 0 0 0 0,0-1 0 0 0,0 1 0 0 0,0 0 0 0 0,0 1 0 0 0,-1-1 0 0 0,1 0 0 0 0,-1 0 0 0 0,0 1 0 0 0,-1 0 0 0 0,0-1 0 0 0,0 1 0 0 0,-1-1 0 0 0,0 1 0 0 0,-1-1 0 0 0,0 1 0 0 0,0-1 0 0 0,-1-1 0 0 0,1 1 0 0 0,-1-1 0 0 0,0-1 0 0 0,0 0 0 0 0,-1 0 0 0 0,1 0 0 0 0,-1-1 0 0 0,1 0 0 0 0,0 0 0 0 0,-1-1 0 0 0,0 1 0 0 0,1-2 0 0 0,-1 1 0 0 0,0 0 0 0 0,1 0 0 0 0,-1-1 0 0 0,1 0 0 0 0,-1 0 0 0 0,1 0 0 0 0,0 1 0 0 0,1-1 0 0 0,0 0 0 0 0,0 1 0 0 0,1 0 0 0 0,0 0 0 0 0,0 0-416 0 0,1 1-32 0 0,-1-1 0 0 0,2 1-5456 0 0,1 0-1096 0 0</inkml:trace>
  <inkml:trace contextRef="#ctx0" brushRef="#br0" timeOffset="49">1075 187 2759 2895 3094,'0'-2'248'0'0,"0"1"-248"0"0,0 0 0 0 0,0-1 0 0 0,0 2 752 0 0,0 0 104 0 0,0-1 16 0 0,0 1 8 0 0,0 0 1056 0 0,-1-1 208 0 0,1 1 48 0 0,-1 0 8 0 0,0 1-1048 0 0,0 0-200 0 0,0 1-48 0 0,0-1-8 0 0,1 2-464 0 0,-2 0-96 0 0,2 2-16 0 0,0-2-8 0 0,0 2-176 0 0,0-2-32 0 0,0 2-8 0 0,0-1 0 0 0,1 0 16 0 0,0 0 0 0 0,0-1 0 0 0,0-1 0 0 0,1 0-16 0 0,-1 1-8 0 0,1-2 0 0 0,0 0 0 0 0,-1 0-88 0 0,1-1 96 0 0,1 0-96 0 0,-1 0 96 0 0,1-1-8 0 0,-1 0 0 0 0,1-1 0 0 0,-1 0 0 0 0,1 1-24 0 0,-1-2-64 0 0,1 0 96 0 0,-1 0-32 0 0,0 0-64 0 0,-1 0 96 0 0,1-1-96 0 0,-1 0 96 0 0,1 1-96 0 0,-1-1 0 0 0,0 1 72 0 0,-1 0-72 0 0,1 2 0 0 0,-1-1 0 0 0,0 1 0 0 0,0 0 64 0 0,0 0-64 0 0,0 0 0 0 0,0 1 0 0 0,-1 0 0 0 0,1 0 0 0 0,0 0 0 0 0,0 0 0 0 0,-1 0 64 0 0,1 1-64 0 0,-1-1 0 0 0,1 0 0 0 0,0 0 0 0 0,0 0 0 0 0,0 0 0 0 0,0 0 0 0 0,0 8 0 0 0,0-7 0 0 0,1 1 0 0 0,0 1 0 0 0,0 0 0 0 0,-1-1 0 0 0,1-1 0 0 0,1 2 0 0 0,0-1 0 0 0,-1 0 0 0 0,1-1 0 0 0,0 0 0 0 0,0 1 0 0 0,0 0 0 0 0,0-1 0 0 0,0-1 0 0 0,0 0 0 0 0,1 1 120 0 0,-1-1-16 0 0,1 0 0 0 0,-1-1 0 0 0,1 1-104 0 0,0-1 0 0 0,-1 0 64 0 0,1 0-64 0 0,0-1 64 0 0,0 0-64 0 0,-1 0 88 0 0,1 0-88 0 0,-1 0 0 0 0,0 0 0 0 0,0-1 0 0 0,1 0 0 0 0,0-2 0 0 0,0 2 0 0 0,0-2 0 0 0,-1 0 0 0 0,0 0 0 0 0,0 0 0 0 0,1 0 0 0 0,-2 1 0 0 0,1-1 0 0 0,-2 1 0 0 0,1 0 0 0 0,0 1 0 0 0,-1 0 0 0 0,0 0 0 0 0,-1 0 0 0 0,0 0 0 0 0,1 1 0 0 0,0-1 0 0 0,-1 1 0 0 0,1 0 0 0 0,-1 0 64 0 0,1 0-64 0 0,0 0 0 0 0,-1 0 0 0 0,1 1 72 0 0,0 0-8 0 0,0 0-64 0 0,0 0 96 0 0,0 1-96 0 0,0-1 0 0 0,0 1 0 0 0,0 0 0 0 0,-1 2 0 0 0,1-2 0 0 0,0 2 0 0 0,-1-1 0 0 0,1 1 0 0 0,0 1 0 0 0,0-2 0 0 0,0 2 0 0 0,-1 0 0 0 0,1 1 0 0 0,0 0 0 0 0,0-1 0 0 0,1 1 0 0 0,-1 0 0 0 0,0 0 0 0 0,0 1 0 0 0,1 0 0 0 0,-1 0 0 0 0,1-1 0 0 0,-1 1 0 0 0,0-1 0 0 0,0 1 0 0 0,0 1 0 0 0,0 0 0 0 0,0-3 0 0 0,0 2 0 0 0,1-1 0 0 0,-1 1 0 0 0,0 0 0 0 0,1-1 0 0 0,-1 1 0 0 0,1-1 0 0 0,0-1 0 0 0,0 1 0 0 0,0-2 0 0 0,0 0 0 0 0,0 0 0 0 0,0 0 0 0 0,-1-1 0 0 0,1 0 0 0 0,-1-1 0 0 0,1 0 0 0 0,0 0 0 0 0,-1-1 0 0 0,1 1 0 0 0,0-2 0 0 0,0 0 0 0 0,-1 0 72 0 0,1-1 48 0 0,0 0 8 0 0,-1 1 0 0 0,2-2 0 0 0,-1 0-24 0 0,0-2 0 0 0,0 3 0 0 0,1-2 0 0 0,-1 1-32 0 0,2-2-8 0 0,-1 2 0 0 0,0 0 0 0 0,0 1-64 0 0,0 1 0 0 0,1-1 0 0 0,0 1 0 0 0,-2 1 0 0 0,1 1 0 0 0,0-1 0 0 0,0 1 0 0 0,-1 1 0 0 0,0 0 0 0 0,0 0 0 0 0,0 0 0 0 0,-1 2-144 0 0,1-1 32 0 0,-1 1 8 0 0,0-1 0 0 0,0 1-64 0 0,-1-1-16 0 0,1 2 0 0 0,-1 0 0 0 0,0 0 64 0 0,0 0 16 0 0,0-1 0 0 0,0 2 0 0 0,0-2 104 0 0,0-1 0 0 0,0 1-80 0 0,0-1 80 0 0,0 0 0 0 0,0 0 0 0 0,0 0 0 0 0,1-1 0 0 0,0 0 0 0 0,0 0 0 0 0,0-1 0 0 0,0 1 0 0 0,1-1 96 0 0,-1 0-32 0 0,1 0 0 0 0,1 0 0 0 0,-1 0 16 0 0,1-1 0 0 0,0 0 0 0 0,1 0 0 0 0,0 0-80 0 0,0-1 80 0 0,0 0-80 0 0,1-1 80 0 0,-1 1-80 0 0,0-1 0 0 0,0 1 0 0 0,-1-1 0 0 0,1 0 72 0 0,0 0-72 0 0,0-1 80 0 0,-1 1-80 0 0,1 0 0 0 0,-1 0 0 0 0,0 0 0 0 0,1 0 0 0 0,-1 1 96 0 0,0 0-24 0 0,0 1-8 0 0,0-1 0 0 0,0 2-64 0 0,0-1 0 0 0,0 1 0 0 0,0 0 0 0 0,-1 1 0 0 0,1-1 0 0 0,-1 1 0 0 0,0 0 0 0 0,0 0 0 0 0,0 2 0 0 0,-1-1 0 0 0,1 1 0 0 0,0 0-88 0 0,-2 0 88 0 0,0 0-64 0 0,0 0 64 0 0,1 0-72 0 0,-1-1 72 0 0,-2 1-80 0 0,2 0 80 0 0,-1 0 0 0 0,-1 0 0 0 0,0-1 0 0 0,0 0 0 0 0,0 0 0 0 0,1 0 0 0 0,-1-1 0 0 0,1 0 0 0 0,0-1 0 0 0,0 1 0 0 0,0-1 0 0 0,0 0 0 0 0,0 0 0 0 0,0-1 0 0 0,0 1 0 0 0,0-2-6432 0 0,0 1-1216 0 0</inkml:trace>
  <inkml:trace contextRef="#ctx0" brushRef="#br0" timeOffset="50">148 388 2759 3358 3030,'0'-2'248'0'0,"0"1"-248"0"0,0 0 0 0 0,0 0 0 0 0,0 1 496 0 0,0-1 48 0 0,0 1 16 0 0,0-1 0 0 0,0 1 496 0 0,0-2 104 0 0,0 1 24 0 0,0-1 0 0 0,0 2-248 0 0,0-2-40 0 0,0 1-16 0 0,0 0 0 0 0,0 1-176 0 0,0-1-32 0 0,0 0 0 0 0,0 1-8 0 0,0 0-184 0 0,0 0-32 0 0,1 0 0 0 0,0 1-8 0 0,-1-1-152 0 0,0 0-24 0 0,0 0-8 0 0,2 7 0 0 0,0-3 40 0 0,0 0 8 0 0,-1 2 0 0 0,2-1 0 0 0,-2 1-80 0 0,1 0-24 0 0,0 1 0 0 0,-1-1 0 0 0,2 1-40 0 0,-2-2 0 0 0,2 0-8 0 0,-2 1 0 0 0,1-1-40 0 0,1 0-8 0 0,-1 0 0 0 0,0-1 0 0 0,0-1 8 0 0,0 0 0 0 0,0 0 0 0 0,-1 1 0 0 0,2-1-112 0 0,-1-1 72 0 0,0 0-72 0 0,-1-1 64 0 0,0 1 24 0 0,1-2 0 0 0,-1 0 0 0 0,1 0 0 0 0,-1-1 16 0 0,1 0 8 0 0,-1 0 0 0 0,0-2 0 0 0,1 0 32 0 0,0-1 8 0 0,1-1 0 0 0,-1 0 0 0 0,1-1-32 0 0,-1 0-8 0 0,1 0 0 0 0,0-2 0 0 0,0 0 0 0 0,0 0 0 0 0,0 1 0 0 0,-1-1 0 0 0,0 3-16 0 0,1-1 0 0 0,-2 1 0 0 0,0 0 0 0 0,0 2-96 0 0,0-1 0 0 0,-1 2 0 0 0,1 0 0 0 0,-1-1 0 0 0,0 2 0 0 0,0-1 72 0 0,0 1-72 0 0,0 0 64 0 0,-1 0-64 0 0,1 0 0 0 0,0 0 64 0 0,0 0-64 0 0,0 0 0 0 0,1 0 0 0 0,-1 0 0 0 0,0 0 0 0 0,0 1 0 0 0,0 0 0 0 0,0-1 0 0 0,0 1 0 0 0,0 0 0 0 0,0 0 0 0 0,0 0 0 0 0,-1 1-328 0 0,1 1-8 0 0,0 0 0 0 0,1 1-6240 0 0,-1 0-1248 0 0</inkml:trace>
  <inkml:trace contextRef="#ctx0" brushRef="#br0" timeOffset="51">301 487 1839 3270 3073,'0'-2'160'0'0,"0"2"-160"0"0,0-1 0 0 0,0 1 0 0 0,0-1 792 0 0,0 1 120 0 0,0-1 24 0 0,0 1 8 0 0,0-1 448 0 0,1 0 88 0 0,-1 0 24 0 0,1-1 0 0 0,1 0-240 0 0,-1 2-48 0 0,0-2 0 0 0,0 1-8 0 0,1 0-384 0 0,-1 1-80 0 0,1-1-8 0 0,-1 1-8 0 0,0 0-272 0 0,1 0-48 0 0,-1 0-16 0 0,0 0 0 0 0,0 0-152 0 0,0 0-32 0 0,0 0-8 0 0,0 0 0 0 0,0 0 0 0 0,0 0 0 0 0,-1 0 0 0 0,1 0 0 0 0,-1 0-136 0 0,0 0-64 0 0,0 0 64 0 0,0 0-64 0 0,0 0 80 0 0,0 0-80 0 0,0 0 96 0 0,0 0-96 0 0,0 0 88 0 0,0 0-88 0 0,0 0 80 0 0,0 0-80 0 0,0 0 64 0 0,-7 2-64 0 0,5-1 0 0 0,0 1 72 0 0,-1-1-72 0 0,-1 1 0 0 0,1-1 0 0 0,-1 1 0 0 0,0-1 0 0 0,1 1 0 0 0,0 0 0 0 0,0-1 0 0 0,2 1 0 0 0,-2-1 0 0 0,2 1 0 0 0,0-1 0 0 0,0-1 0 0 0,1 2 0 0 0,-1-1 0 0 0,1 1 0 0 0,1 0 0 0 0,0 0 0 0 0,0 0 0 0 0,2 1 0 0 0,-2-2 0 0 0,1 1 0 0 0,0-1 0 0 0,0 1 0 0 0,1 0 0 0 0,-1-1 0 0 0,1 1 0 0 0,-1 1 0 0 0,0-1 0 0 0,0 1 0 0 0,0 1 0 0 0,0-1 0 0 0,-1 0 0 0 0,-1-1 0 0 0,1 0 0 0 0,-2 1 0 0 0,1 1 0 0 0,-1-2 0 0 0,0-1 0 0 0,-1 1 0 0 0,1 1 0 0 0,-1-1 0 0 0,0-2 0 0 0,0 0 0 0 0,-1 2 0 0 0,1-2 0 0 0,0 0 0 0 0,0-1 0 0 0,-1 2 0 0 0,1-2 0 0 0,1-1 0 0 0,-1-1 0 0 0,0 2 0 0 0,1-1 0 0 0,0 0 0 0 0,0 1 0 0 0,0 0 0 0 0,1 0 0 0 0,0 2 0 0 0,0 0 0 0 0,0-1-112 0 0,1-1-16 0 0,0 0 0 0 0,1-1 0 0 0,0 0-1024 0 0,1 1-200 0 0,1 0-48 0 0,-2 0-8 0 0</inkml:trace>
  <inkml:trace contextRef="#ctx0" brushRef="#br0" timeOffset="52">376 489 6967 3076 3011,'0'-1'152'0'0,"0"0"32"0"0,-1 0 8 0 0,0 1 0 0 0,1 0-192 0 0,0 0 0 0 0,-1 0 0 0 0,1 0 0 0 0,-1 1 1424 0 0,0-1 240 0 0,0 1 56 0 0,0 0 8 0 0,-1 1-960 0 0,2-1-192 0 0,-1 0-40 0 0,1 1-8 0 0,-1-1-288 0 0,0 2-56 0 0,1-1-16 0 0,0 1 0 0 0,0 1-16 0 0,0 0-8 0 0,1 0 0 0 0,-1-1 0 0 0,1 2 40 0 0,0-2 8 0 0,0 0 0 0 0,1-1 0 0 0,0 2-80 0 0,-1-2-16 0 0,2-1 0 0 0,-2-1 0 0 0,1 0-24 0 0,1 0-8 0 0,-1 0 0 0 0,0-1 0 0 0,-1 1 40 0 0,2-1 8 0 0,-1 1 0 0 0,0-2 0 0 0,0 0-8 0 0,-1 0 0 0 0,1 0 0 0 0,0 0 0 0 0,0 0 8 0 0,0-2 0 0 0,-1 1 0 0 0,0 1 0 0 0,1-1 32 0 0,-2 0 8 0 0,1 0 0 0 0,0 1 0 0 0,-1 0-24 0 0,0 0 0 0 0,1-1 0 0 0,-1 1 0 0 0,0-1 0 0 0,0 2-8 0 0,0-1 0 0 0,0 2 0 0 0,-1 0-48 0 0,1 0-8 0 0,0 0 0 0 0,0 0 0 0 0,0 0-64 0 0,0 0 0 0 0,0 1 0 0 0,-1 0 64 0 0,1 1-64 0 0,0-2 0 0 0,0 0 0 0 0,0 8 0 0 0,1-6 0 0 0,-1 1 0 0 0,1 0 0 0 0,0 0 0 0 0,0 1 0 0 0,1 0 0 0 0,0-2 0 0 0,0 1 0 0 0,-1 0 0 0 0,2 0 0 0 0,-1-3 0 0 0,0 1 0 0 0,0-1 0 0 0,0 0 0 0 0,1 0 0 0 0,0 1 0 0 0,-2-1 0 0 0,2 1 0 0 0,-1-1 0 0 0,1-2 0 0 0,-1 0 0 0 0,1-1 0 0 0,-1 2 0 0 0,0-2 0 0 0,0 1 0 0 0,0 0 0 0 0,0-1 64 0 0,1-1-64 0 0,-1 1 0 0 0,0-2 0 0 0,0 0 0 0 0,0 0 64 0 0,1-1-64 0 0,-2 0 0 0 0,1 1 0 0 0,-1-2 0 0 0,0 2 0 0 0,0 0 0 0 0,-1 0 0 0 0,0 1 0 0 0,0 1 0 0 0,-1-1 0 0 0,1 2 64 0 0,-1 0-64 0 0,1 0 0 0 0,-2 0 0 0 0,1 0 0 0 0,1 1 0 0 0,-1 0 64 0 0,1 0-64 0 0,-1 1 64 0 0,1-1-64 0 0,-1 0 72 0 0,0 1-72 0 0,1 0 80 0 0,0 2-80 0 0,-1-2 64 0 0,1 1-64 0 0,0 1 0 0 0,0-1 72 0 0,0 1-72 0 0,0 1 0 0 0,0 0 0 0 0,0 0 0 0 0,1 1 0 0 0,-1 0 0 0 0,0-1 0 0 0,1 1 0 0 0,0 0 0 0 0,-1 0 0 0 0,1 1 64 0 0,-1-2-64 0 0,1 0 0 0 0,-1 0 0 0 0,0 0 0 0 0,1 0 0 0 0,0 1 0 0 0,0 0 0 0 0,0 0 0 0 0,0 1 0 0 0,-1-2 0 0 0,2 2 0 0 0,-1-2 0 0 0,0 1 0 0 0,-1-1 0 0 0,1 0 0 0 0,-1 2 0 0 0,1-2 0 0 0,0 0 0 0 0,-1-1 0 0 0,1-1 0 0 0,-1 0 0 0 0,0 0 0 0 0,0 0 0 0 0,1 0 0 0 0,-1 0 0 0 0,0 0 0 0 0,1-1 0 0 0,-1-1 0 0 0,0 1 0 0 0,0-2 80 0 0,0 1 0 0 0,0 1 0 0 0,0 0 0 0 0,3-8 16 0 0,-3 5 0 0 0,1 0 0 0 0,1-1 0 0 0,-1 0-96 0 0,1 0 64 0 0,1-1-64 0 0,-1 0 64 0 0,1 2-64 0 0,-1-1 0 0 0,1 1 0 0 0,0 1 0 0 0,0 1 0 0 0,0-1 0 0 0,-1 2 0 0 0,0 0 0 0 0,-1 0 0 0 0,0 1 0 0 0,1 0 0 0 0,-1 1 0 0 0,-1 0-96 0 0,1 0 24 0 0,-1 1 0 0 0,-1-1 0 0 0,1 2-48 0 0,-1-1-8 0 0,-1-1 0 0 0,1 1 0 0 0,0 1 56 0 0,0-1 8 0 0,0 1 0 0 0,0-1 0 0 0,0 0 64 0 0,0-2 0 0 0,0 2 0 0 0,1-1-64 0 0,-1-1 64 0 0,1 1 0 0 0,1-1 0 0 0,-1 0 0 0 0,1 1 0 0 0,0-1 0 0 0,0 0 0 0 0,0-1 0 0 0,1 0 0 0 0,1-2 88 0 0,-1-1-88 0 0,1 1 96 0 0,0 0-32 0 0,0 0 0 0 0,-1-1 0 0 0,1 0 0 0 0,1 0-64 0 0,-2 0 64 0 0,2-1-64 0 0,0 0 64 0 0,-1 1-64 0 0,0 0 64 0 0,0 0-64 0 0,0 0 64 0 0,0 1-64 0 0,0 1 80 0 0,0-1-80 0 0,-1 1 80 0 0,1 1-16 0 0,0-1-64 0 0,-1 0 96 0 0,1 1-32 0 0,-1 1-64 0 0,0-1 0 0 0,-1 1 0 0 0,0 0 64 0 0,0 0-64 0 0,0 1 0 0 0,-1 0 0 0 0,0-1 0 0 0,0 1 0 0 0,0 1 0 0 0,-1-1 0 0 0,0 1 0 0 0,0-1-96 0 0,0 0 96 0 0,-1 0-96 0 0,0 0 96 0 0,1 1-72 0 0,-2 0 72 0 0,1-2 0 0 0,-1 1 0 0 0,1 0 0 0 0,-1 0 0 0 0,0 0 0 0 0,1 0 0 0 0,1-1 0 0 0,-1 0 0 0 0,0-1 0 0 0,1 1 0 0 0,0-1 0 0 0,0-1 0 0 0,0 0 0 0 0,1 0 0 0 0,-1 0 0 0 0,1 1 0 0 0,0 0 0 0 0,0 0 0 0 0,0 0-128 0 0,0-1 0 0 0,1-1 0 0 0,0 1-9280 0 0</inkml:trace>
  <inkml:trace contextRef="#ctx0" brushRef="#br0" timeOffset="53">882 1687 1375 3262 3400,'0'0'128'0'0,"-1"-1"-128"0"0,1 1 0 0 0,0 0 0 0 0,0 0 296 0 0,0-1 40 0 0,0 0 8 0 0,-1 0 0 0 0,0-1 352 0 0,0 1 72 0 0,0-2 8 0 0,0 1 8 0 0,0 1-32 0 0,-1 0-8 0 0,0 0 0 0 0,1 1 0 0 0,-1-1 16 0 0,0 0 0 0 0,0 2 0 0 0,0 0 0 0 0,-1-1-144 0 0,1 2-24 0 0,-1-1-8 0 0,1 1 0 0 0,0-1-328 0 0,-1 1-72 0 0,1 1-16 0 0,-1 0 0 0 0,1 0-168 0 0,0-1 64 0 0,0 0-64 0 0,0 1 0 0 0,1-1 0 0 0,0 1 0 0 0,0-1 0 0 0,1-1 0 0 0,0 1 0 0 0,0-1 64 0 0,1 1-64 0 0,0-1 0 0 0,0 0 176 0 0,1 0 0 0 0,0 0 0 0 0,0-1 0 0 0,1 1 144 0 0,1-2 32 0 0,-1 1 8 0 0,1 0 0 0 0,-1-1-128 0 0,1-1-24 0 0,0 1-8 0 0,0-1 0 0 0,-1 0-72 0 0,0 0-8 0 0,-1 0-8 0 0,0 1 0 0 0,-1-1-112 0 0,0-1 88 0 0,-1 1-88 0 0,0 1 80 0 0,-1-1-80 0 0,-1-1 80 0 0,1 1-80 0 0,-1 0 80 0 0,0-1-8 0 0,0 1 0 0 0,0 1 0 0 0,-1-1 0 0 0,1 1-8 0 0,-1-1 0 0 0,0 1 0 0 0,0 0 0 0 0,1 1-64 0 0,0 0 80 0 0,0 1-80 0 0,0 0 80 0 0,0 1-80 0 0,0-1 96 0 0,0 1-96 0 0,0 0 96 0 0,0 1-8 0 0,0 0 0 0 0,0 1 0 0 0,1-1 0 0 0,-1 1-88 0 0,2 0 80 0 0,-1-1-80 0 0,0 0 80 0 0,1 1 0 0 0,0-1 0 0 0,1 0 0 0 0,0 0 0 0 0,0-1-8 0 0,1 1 0 0 0,-1-1 0 0 0,1 0 0 0 0,1-1 24 0 0,-1 0 8 0 0,1-1 0 0 0,0 0 0 0 0,-1 0 24 0 0,1-1 0 0 0,-1 1 0 0 0,1-3 0 0 0,0 1-24 0 0,0 0 0 0 0,-1-1 0 0 0,0 0 0 0 0,-1 0-104 0 0,0 0 72 0 0,1 0-72 0 0,-2-1 64 0 0,0 0-64 0 0,0 0 0 0 0,-2 1 72 0 0,1 0-72 0 0,0-1 0 0 0,-2 2 0 0 0,1-1 0 0 0,0 0 0 0 0,-1 1 0 0 0,1 1 0 0 0,-1 1 0 0 0,0-1 0 0 0,0 1 0 0 0,0 1-120 0 0,-1 0 24 0 0,1 0 0 0 0,0 1 0 0 0,0 0 8 0 0,0 0 0 0 0,0 0 0 0 0,1 1 88 0 0,0-1 0 0 0,1 1 0 0 0,0 0 0 0 0,0 0 0 0 0,0-1 0 0 0,1 1 0 0 0,0 0 0 0 0,1-1 0 0 0,0 1 0 0 0,0 0 0 0 0,1 0 0 0 0,-1-1 0 0 0,1 0 72 0 0,1 0-72 0 0,-1 0 80 0 0,1-1 16 0 0,0 0 0 0 0,0 0 0 0 0,0-1 0 0 0,1-1-16 0 0,-1 1 0 0 0,1-1 0 0 0,-1-1 0 0 0,1 0-16 0 0,-1 0-64 0 0,0 0 96 0 0,0-1-32 0 0,0 0-64 0 0,-1 0 0 0 0,0 0 0 0 0,-1-2 64 0 0,0 2-64 0 0,0 0 0 0 0,-1 0 0 0 0,-1 0 64 0 0,0 0-64 0 0,0 1 0 0 0,-1-1 0 0 0,0 0 0 0 0,-1 2 0 0 0,1-1 0 0 0,-1 2 0 0 0,0 0 0 0 0,0 0-112 0 0,0 2 40 0 0,0-1 8 0 0,0 1 0 0 0,0 1 64 0 0,0 0-80 0 0,0 1 80 0 0,0-1-80 0 0,1 2 80 0 0,0-2 0 0 0,1 0 0 0 0,0 0 0 0 0,1 0 0 0 0,0 0 0 0 0,1 1 64 0 0,0-2-64 0 0,1 1 0 0 0,0-1 0 0 0,2 0 0 0 0,-1-1 64 0 0,1 1-64 0 0,0-2 0 0 0,-1 1 0 0 0,2-1 0 0 0,-1 0-232 0 0,1 1-88 0 0</inkml:trace>
  <inkml:trace contextRef="#ctx0" brushRef="#br0" timeOffset="54">696 1435 1839 3116 3172,'0'-1'160'0'0,"0"0"-160"0"0,-1 0 0 0 0,1 0 0 0 0,0 1 544 0 0,0-1 80 0 0,-1 0 16 0 0,1-2 0 0 0,0 0 288 0 0,-1-1 56 0 0,-1 1 8 0 0,0 1 8 0 0,1 0-152 0 0,-2 1-32 0 0,1-1-8 0 0,-1 2 0 0 0,1 2-216 0 0,-2-1-48 0 0,0 0 0 0 0,0 1-8 0 0,1 1-248 0 0,-1 0-40 0 0,0 0-16 0 0,1 1 0 0 0,0-1-24 0 0,1 1-8 0 0,1-1 0 0 0,0 1 0 0 0,0-1-64 0 0,0 1-8 0 0,1 0-8 0 0,0-1 0 0 0,0 1 96 0 0,1-1 16 0 0,0 0 8 0 0,0-1 0 0 0,2 1 32 0 0,-2-2 8 0 0,3 0 0 0 0,-2 0 0 0 0,2 0-32 0 0,-1-2-8 0 0,1 1 0 0 0,0-2 0 0 0,1 1-16 0 0,-1-1-8 0 0,0-1 0 0 0,1 0 0 0 0,-2 1-104 0 0,1-1-16 0 0,-2 1-8 0 0,0-1 0 0 0,0 0-88 0 0,-1 1 0 0 0,-1-1 0 0 0,1 1 0 0 0,-1-1 0 0 0,-1 0 0 0 0,0 0 64 0 0,0 1-64 0 0,0-1 0 0 0,-1 1 0 0 0,0 0 0 0 0,-1 0 0 0 0,0 0 0 0 0,1 1 0 0 0,0 1 0 0 0,0 0 0 0 0,-1 1 0 0 0,1 0 0 0 0,0 0 0 0 0,0 0 64 0 0,0 1-64 0 0,0 0 96 0 0,0 0-96 0 0,1 0 96 0 0,-1 1 40 0 0,1-1 16 0 0,0 0 0 0 0,1 0 0 0 0,0 0-56 0 0,1 0 0 0 0,0 0-8 0 0,0-1 0 0 0,1 0-88 0 0,0 0 0 0 0,0 0 0 0 0,1-1 0 0 0,-1 0-224 0 0,1 0-32 0 0,1-1 0 0 0,-1 0-8 0 0,1 0-1264 0 0,0 0-248 0 0,-1 0-48 0 0,0 0-16 0 0</inkml:trace>
  <inkml:trace contextRef="#ctx0" brushRef="#br0" timeOffset="55">464 1407 1375 3216 3245,'-1'0'128'0'0,"0"1"-128"0"0,1-1 0 0 0,-1 0 0 0 0,1 1 560 0 0,-1-1 88 0 0,-1 2 24 0 0,0-1 0 0 0,-1 2 288 0 0,-1 0 64 0 0,2-1 16 0 0,-1 1 0 0 0,2-1-144 0 0,0-1-24 0 0,1 1-8 0 0,0-1 0 0 0,0 0-96 0 0,2 0-32 0 0,-1-1 0 0 0,2 0 0 0 0,0 0-192 0 0,0-1-32 0 0,0 0-16 0 0,0 0 0 0 0,-1 1-152 0 0,1-2-32 0 0,-1 1-8 0 0,1 0 0 0 0,-2-1-224 0 0,1 1-80 0 0,0-1 0 0 0,-1 0 72 0 0,0 1-72 0 0,-1-1 0 0 0,0 0 0 0 0,0 1 0 0 0,0-1 0 0 0,-1 1 0 0 0,0 0 0 0 0,-1-1 64 0 0,0 0-64 0 0,-1 0 0 0 0,0 1 0 0 0,0 0 0 0 0,0 0 80 0 0,0 1-80 0 0,0 0 96 0 0,0 0-96 0 0,0 1 0 0 0,0 0 0 0 0,1 0 0 0 0,0 0 0 0 0,0 1 80 0 0,-1-1-80 0 0,2 1 64 0 0,-1 0-64 0 0,0 0 112 0 0,1 1-16 0 0,0-1-8 0 0,-1 1 0 0 0,2-1 64 0 0,-1 2 8 0 0,1-1 8 0 0,0 0 0 0 0,1-1-8 0 0,0 0 0 0 0,1 1 0 0 0,-1-1 0 0 0,1-1 16 0 0,0 1 0 0 0,1 0 0 0 0,0-2 0 0 0,0 1-16 0 0,1-1 0 0 0,-1 0 0 0 0,1-1 0 0 0,-1 1-56 0 0,0-2-8 0 0,0 1-8 0 0,0-1 0 0 0,-1 0-24 0 0,1-1-64 0 0,-1 1 96 0 0,0-1-32 0 0,-1 1-64 0 0,0-1 0 0 0,-1-1 0 0 0,0 1 0 0 0,0 0 0 0 0,-1 0 0 0 0,0 0 0 0 0,-1 0 0 0 0,0 0 64 0 0,-1 0-64 0 0,0 1 64 0 0,0-1-64 0 0,-1 2 0 0 0,0 1 0 0 0,1 0 0 0 0,-1 1 0 0 0,0 0 0 0 0,0 1 0 0 0,2 0 0 0 0,-1 1 0 0 0,0 0 0 0 0,0 0-88 0 0,0 2 88 0 0,1-2-64 0 0,0 1 64 0 0,1 0 0 0 0,0-1 0 0 0,1 1 0 0 0,0-1 0 0 0,1 0 0 0 0,1-1 0 0 0,0 0 0 0 0,0 0-288 0 0,1-1-8 0 0,1 0-8 0 0,0-1-5376 0 0,1 0-1072 0 0</inkml:trace>
  <inkml:trace contextRef="#ctx0" brushRef="#br0" timeOffset="56">170 1338 2303 3358 3476,'0'-1'200'0'0,"0"1"-200"0"0,0-1 0 0 0,0 0 0 0 0,0 1 480 0 0,-1 0 48 0 0,1-1 16 0 0,-2-1 0 0 0,0-1 8 0 0,-1 2 8 0 0,0-1 0 0 0,-1 2 0 0 0,1 0-176 0 0,1 0-40 0 0,-1 2-8 0 0,0-1 0 0 0,1 2-16 0 0,0-1-8 0 0,0 1 0 0 0,0 0 0 0 0,1-1 112 0 0,-1 1 24 0 0,2 1 8 0 0,-1-1 0 0 0,1 0 88 0 0,1 1 24 0 0,1 0 0 0 0,-1-2 0 0 0,1 1-72 0 0,1 0-16 0 0,0-1 0 0 0,1 0 0 0 0,0 0-40 0 0,1-1-16 0 0,0-1 0 0 0,0 0 0 0 0,0 0-144 0 0,1-1-32 0 0,-1-1-8 0 0,1-1 0 0 0,-1 2-64 0 0,-1-2-16 0 0,1 0 0 0 0,-1 1 0 0 0,-1-1-72 0 0,0-1-24 0 0,-2 2 0 0 0,1-1 0 0 0,-1 0-64 0 0,-1 0 0 0 0,0 0 0 0 0,-1 0 0 0 0,-1 0 0 0 0,0 1 0 0 0,0-1 64 0 0,-1 1-64 0 0,0 0 0 0 0,0 0 0 0 0,-1 1 0 0 0,1-1 0 0 0,-1 2-224 0 0,1-1 24 0 0,-1 1 0 0 0,1 0 0 0 0,0 1 8 0 0,0-1 8 0 0,0 2 0 0 0,0-1 0 0 0,0 1 88 0 0,0 0 24 0 0,1 0 0 0 0,-1 1 0 0 0,1 0 136 0 0,-1 0 32 0 0,1 0 8 0 0,0 0 0 0 0,1 0 160 0 0,0 0 32 0 0,1 0 8 0 0,0 0 0 0 0,0-1-72 0 0,0 1-8 0 0,1 0-8 0 0,0-1 0 0 0,1 0 40 0 0,-1 0 0 0 0,2 0 8 0 0,-1-1 0 0 0,1 0-88 0 0,0 0-16 0 0,1-2-8 0 0,1 0 0 0 0,-1 0-16 0 0,0-1 0 0 0,1 1 0 0 0,0-2 0 0 0,-1 1-136 0 0,1-1 80 0 0,-1 0-80 0 0,0 0 64 0 0,-2-1-64 0 0,1 1 0 0 0,-2-1 0 0 0,0 0 0 0 0,0 0 0 0 0,-1 1 0 0 0,-1-1 64 0 0,0 1-64 0 0,-1 0 0 0 0,0-1 0 0 0,-2 1 0 0 0,1 0 0 0 0,-1 2 0 0 0,0-1 0 0 0,-1 1 0 0 0,0 0 0 0 0,1 2 0 0 0,-1 0 0 0 0,1 0-96 0 0,0 2 96 0 0,-1 0 0 0 0,1 1 0 0 0,1 0 0 0 0,0 0 0 0 0,0 0 0 0 0,1 1 0 0 0,1 0 0 0 0,1-1 0 0 0,0-1 0 0 0,1 1 0 0 0,0 0 0 0 0,2-1 0 0 0,0 0-624 0 0,2 0-64 0 0</inkml:trace>
  <inkml:trace contextRef="#ctx0" brushRef="#br0" timeOffset="57">1881 1655 6447 2744 1783,'-1'0'576'0'0,"1"0"-464"0"0,0-1-112 0 0,0 1 0 0 0,0 0 736 0 0,0 0 120 0 0,0 0 24 0 0,-2 0 8 0 0,1 0-384 0 0,0 0-80 0 0,0 1-8 0 0,0-1-8 0 0,-1 0-408 0 0,1 1 0 0 0,1 0-72 0 0,-2-1 8 0 0,1 1 64 0 0,1-1 0 0 0,-1 1 0 0 0,1-1 64 0 0,-1 0 320 0 0,1 0 64 0 0,0 0 8 0 0,0 0 8 0 0,0 0-80 0 0,0 0-8 0 0,0 1-8 0 0,1-1 0 0 0,-1 0-232 0 0,0 1-40 0 0,0 0-16 0 0,1 0 0 0 0,-1 1 120 0 0,0 0 24 0 0,0 1 8 0 0,0-1 0 0 0,1 2 32 0 0,0 0 8 0 0,-1 0 0 0 0,1 0 0 0 0,-1 0-176 0 0,0 1-96 0 0,1 1 96 0 0,-1-1-96 0 0,1 0 0 0 0,-1 2 0 0 0,1-2 0 0 0,0 2 0 0 0,-1-1 0 0 0,1 1 0 0 0,-1 0 0 0 0,1 0 0 0 0,-1 0 64 0 0,1 1-64 0 0,1 0 0 0 0,-2 0 0 0 0,1 0 144 0 0,-1 0-24 0 0,1-1-8 0 0,-1 0 0 0 0,1 0 72 0 0,-1 0 8 0 0,0 1 8 0 0,0-2 0 0 0,0 0-80 0 0,0 0-24 0 0,0 0 0 0 0,0 1 0 0 0,0-2-96 0 0,0 1 0 0 0,0 0 0 0 0,0-1 0 0 0,0 0 0 0 0,0-1 0 0 0,0 0 0 0 0,1 0 0 0 0,-1 2 0 0 0,0-1 0 0 0,0 0 0 0 0,0 0 0 0 0,0-1 72 0 0,-1 1-72 0 0,1 0 64 0 0,-1-1-64 0 0,1 0 128 0 0,-1 0-24 0 0,0 1 0 0 0,1 0 0 0 0,0-1 24 0 0,0-1 0 0 0,-1 0 0 0 0,0-1 0 0 0,1 1 16 0 0,1 0 8 0 0,0-1 0 0 0,-1 0 0 0 0,0 0-56 0 0,0 0 0 0 0,1-1-8 0 0,-1 0 0 0 0,1 0-88 0 0,-1 0 64 0 0,1 0-64 0 0,-1 0 64 0 0,0 0-64 0 0,0-1 80 0 0,0 1-80 0 0,0 0 80 0 0,1 0-16 0 0,-1 0-64 0 0,0-1 96 0 0,0 1-32 0 0,0-1-64 0 0,0 1 0 0 0,0 0 72 14-25,0-1-72-14 25,1 1 0 0 0,-1-1 0 0 0,0 1 0 12-25,0 0 64 1 0,1-1-64-13 25,-1 1 0 0 0,0 0 0 0 0,0 0 0 0 0,0 0 0 12-25,0 1 0-12 25,0-1 0 0 0,-1 0 0 0 0,1 1 0 0 0,0-2 0 13-25,-1 1 0-13 25,1 0 0 0 0,-1 0 64 0 0,1-1 8 0 0,0 1 0 0 0,0-1 0 0 0,0 0-72 0 0,0 0 80 0 0,0 0-80 0 0,0 0 80 0 0,0 0-80 0 0,0-1 0 0 0,0 1 0 0 0,1-1 0 0 0,-1 1 0 11-25,0 0 0-11 25,0 0 64 0 0,0 0-64 0 0,2-5 0 0 0,-2 4 0 0 0,1 0 0 0 0,-1 0 0 0 0,0 0 0 0 0,1 1 0 0 0,-1 0 0 0 0,0-1 0 0 0,1 0 0 0 0,-1 1 0 0 0,0 0 0 0 0,0 0 0 0 0,0 0 0 0 0,0-1 0 0 0,0 1 0 0 0,0 0 0 0 0,0-1 0 0 0,1 0 0 0 0,-1 0 0 0 0,0 0 0 0 0,0 0 0 0 0,0 1 0 0 0,0-1 0 0 0,0-1 0 0 0,0 2 0 0 0,0-2 0 0 0,0 2 0 0 0,0-2 0 0 0,1 2 0 0 0,-1-1 0 0 0,0 0 0 0 0,0 1 0 0 0,0-1 0 0 0,0 0 0 0 0,0 1 0 0 0,0-1 0 0 0,0 1 0 0 0,0-1 0 0 0,0 0 0 0 0,-1 1 0 0 0,1-1 0 0 0,0 0 0 0 0,-1 0 0 0 0,1 0 0 0 0,-1 1 0 0 0,0-1 0 0 0,0 0 0 0 0,1 0 0 0 0,-1 1 0 0 0,1-1 0 0 0,-1 0 0 0 0,0 1 0 0 0,1-2 0 0 0,-1 2 0 0 0,1-1 0 0 0,-1 1 0 0 0,1 0 0 0 0,-1 0 0 0 0,1-1 0 0 0,0 0 0 0 0,-2 1 0 0 0,2 0 0 0 0,-1 0 0 0 0,1 0 0 0 0,-1 0 0 0 0,1 0 0 0 0,-1 0 0 0 0,1 0 0 0 0,-1 0 0 0 0,0 0 0 0 0,0 0 0 0 0,0 1 0 0 0,1-1-72 0 0,-1 1 72 0 0,-1-1 0 0 0,1 0 0 0 0,0 1-72 0 0,0-1 72 0 0,-1 1 0 0 0,1 0-72 0 0,0-1 72 0 0,-1 2-96 0 0,0-1 96 0 0,1 1-96 0 0,-1-1 96 0 0,1 1 0 0 0,0-1-72 0 0,0 1 72 0 0,0-1 0 0 0,1 1 0 0 0,-1 0 0 0 0,1 0 0 0 0,0 0-64 0 0,0 0 64 0 0,0 0 0 0 0,1 0 0 0 0,-1 1 0 0 0,0-1 0 0 0,1 0 0 0 0,-1 1 0 0 0,1-1 0 0 0,-1 1 0 0 0,1 0 0 0 0,-1-1 0 0 0,1 1 0 0 0,0-1 0 0 0,0 1 0 0 0,0 0 0 0 0,0 0 0 0 0,1-1 0 0 0,-1 1 0 0 0,1-1 0 0 0,0 0 0 0 0,0 0 0 0 0,0 0 0 0 0,0-1 0 0 0,0 2 96 0 0,1-2 0 0 0,-1 1 0 0 0,1-2 0 0 0,-1 1-24 0 0,1 0 0 0 0,-1 0 0 0 0,0-1 0 0 0,0 1-72 0 0,1-1 64 0 0,-2-1-64 0 0,1 1 64 0 0,0 0-64 0 0,-1 0 0 0 0,1 0 0 0 0,-1-1 64 0 0,-1-1-64 0 0,1 2 0 0 0,0-2 0 0 0,0 1 64 0 0,-1 0-64 0 0,1 0 0 0 0,-1-1 0 0 0,0 0 64 0 0,0 0-64 0 0,0 0 0 11-25,-1 0 72-11 25,1-1-72 0 0,-1 1 0 0 0,1-2 0 0 0,-1 2 0 0 0,1-1 64 0 0,-1 0-64 0 0,1 1 0 0 0,-1 0 0 0 0,0-1 0 0 0,0 1 0 0 0,0 0 0 0 0,0 0 0 0 0,0 0 0 0 0,0 0 0 0 0,-1 0 0 0 0,1 1-72 0 0,-1-1 72 0 0,0 0 0 0 0,0 1 0 0 0,0 0 0 0 0,0-1 0 11-25,0 0-80-11 25,0 2 80 0 0,-1-1 0 0 0,1 0-72 0 0,0 1 72 0 0,0 0-104 0 0,-1 0 40 0 0,1 0 64 0 0,-1 1-96 0 0,1-1 96 0 0,0 1-96 0 0,0-1 96 0 0,1 0-96 0 0,-1 2 96 0 0,1-1-96 0 0,-1 0 96 0 0,1 0-96 0 0,-1 1 96 0 0,1-1-80 0 0,-1 1 80 0 0,1 1 0 0 0,1-1-72 0 0,-1 1 72 0 0,1 0 0 0 0,-1 0 0 0 0,1 0 0 0 0,0 1 0 0 0,0-1 0 0 0,0 0 0 0 0,1 0 0 0 0,0 0 0 0 0,0 0 0 0 0,1-1 0 0 0,-1 1 0 0 0,0-1 0 0 0,2-1 0 0 0,-2 1 0 0 0,2 0 0 0 0,-1-1 0 0 0,0 0 0 0 0,0 1 0 0 0,2-1 96 0 0,-2 0-32 0 0,1-1 0 0 0,0 0 0 0 0,-1 0 0 0 0,2 0 0 0 0,-2-1 0 0 0,1 1-64 0 0,-1-1 0 0 0,0 1 64 0 0,0-2-64 0 0,1 1 64 0 0,-2-1-64 0 0,0 1 64 0 0,1 0-64 0 0,-2-1 0 0 0,1 0 72 0 0,-2 0-72 0 0,1 0 0 0 0,-1 0 64 0 0,0 0-64 0 0,0 1 0 0 0,0-1 0 0 0,-1-1 0 0 0,0 0 0 0 0,-1 0 0 0 0,1 1 0 0 0,-1-1 0 0 0,1 0 0 0 0,0 2-96 0 0,0-1 24 0 0,0 1-8 0 0,0-1 0 0 0,1 1 0 0 0,-1 0 0 0 0,1 0 16 0 0,0 1 0 0 0,0 0 0 0 0,0 0 0 0 0,-1 1 64 0 0,1-1-80 0 0,1 1 80 0 0,-1 0-80 0 0,0 1 80 0 0,0 0 0 0 0,0 0 0 0 0,0 0-64 0 0,1 1 64 0 0,-1 0 0 0 0,1 0 0 0 0,0 1 0 0 0,-1-1 0 0 0,1 0 0 0 0,0 0 0 0 0,1 0 64 0 0,-1 0-64 0 0,1-1 0 0 0,0 0 0 0 0,0 0 64 0 0,1-1-64 0 0,-1 1 0 0 0,1-2 0 0 0,0 1 64 0 0,0 1 0 0 0,1-1 0 0 0,0 0 0 0 0,0-1 0 0 0,0 0-64 0 0,0 0 88 0 0,0 0-88 0 0,0-2 96 0 0,-1 1-96 0 0,1 0 0 0 0,-1 0 0 0 0,1 1 0 0 0,-2-2 0 0 0,1 0 0 0 0,-1 1 64 0 0,0-1-64 0 0,0 0 0 0 0,0 0 0 0 0,0 0 0 0 0,-1-1 0 0 0,1 0 0 0 0,-1 0 0 0 0,-1 0 0 0 0,0 0 0 0 0,1-1 0 0 0,-1 0 0 0 0,0 0 0 0 0,-1 1 64 0 0,0-1-64 0 0,1 1 0 0 0,-1 0 0 0 0,1 0 0 0 0,0 1 0 0 0,-1 0 0 0 0,0 0 0 0 0,1 0 0 0 0,0 1 0 0 0,-1 0 0 0 0,1 1 0 0 0,-1 0 0 0 0,1 0 0 0 0,-1 0 0 0 0,1 0 72 0 0,-1 1-72 0 0,0 1 0 0 0,0-1 0 0 0,0 1 0 0 0,0 0-64 0 0,0 1-200 0 0,0-1-40 0 0,1-1-8 0 0,0 1-8608 0 0</inkml:trace>
  <inkml:trace contextRef="#ctx0" brushRef="#br0" timeOffset="58">2016 1990 919 2719 1369,'0'0'80'0'0,"0"0"-80"0"0,0 0 0 0 0,0 0 0 0 0,0 0 392 0 0,0 0 64 0 0,0 0 16 0 0,0 0 0 0 0,0 0 240 0 0,1 0 56 0 0,-1 0 0 0 0,0 0 8 0 0,0 0 136 0 0,0 0 24 0 0,0 0 8 0 0,6 0 0 0 0,-4 0-152 0 0,0 0-32 0 0,0 1-8 0 0,0-1 0 0 0,0-1-184 0 0,0 1-40 0 0,1 0-8 0 0,-1-1 0 0 0,1 1-136 0 0,-1 0-24 0 0,0 0-8 0 0,1 0 0 0 0,-1-1-64 0 0,1 0-8 0 0,-1 1-8 0 0,0 0 0 0 0,0 0-64 0 0,0-1-16 0 0,-1 1 0 0 0,1 0 0 0 0,0 0-192 0 0,-1 0 0 0 0,0 0 0 0 0,-1-1 0 0 0,1 1 0 0 0,-1-1 0 0 0,0 1 0 0 0,0 0 0 0 0,0 0 0 0 0,0 0 0 0 0,0 0 0 0 0,0 0 0 0 0,0 0-128 0 0,0 0 32 0 0,0 0 0 0 0,0 0 8 0 0,0 0-296 0 0,0 0-56 0 0,-5-3-8 0 0,4 3-8 0 0,0 0-96 0 0,-2-1-24 0 0,1 1 0 0 0,0 0 0 0 0,0 0 160 0 0,-1 1 24 0 0,1-1 8 0 0,-1 0 0 0 0,1 0 208 0 0,-1 1 48 0 0,1 0 0 0 0,-1 0 8 0 0,1 0 24 0 0,0 0 0 0 0,0-1 0 0 0,-1 1 0 0 0,1 1-48 0 0,0-1-8 0 0,0 0 0 0 0,1 1 0 0 0,-1-1 80 0 0,0 1 72 0 0,0 0-104 0 0,0-1 40 0 0,1 1 200 0 0,-1-1 48 0 0,0 2 8 0 0,1-1 0 0 0,-1 0 224 0 0,1-1 56 0 0,0 2 8 0 0,0-1 0 0 0,-1 1-88 0 0,1-1-8 0 0,1 0-8 0 0,-1 0 0 0 0,0 1-104 0 0,0-1-16 0 0,1-1-8 0 0,0 1 0 0 0,0-1-40 0 0,0 0-8 0 0,1 0 0 0 0,-1 0 0 0 0,1-1 0 0 0,0 1 0 0 0,0 0 0 0 0,-1-1 0 0 0,2 0-8 0 0,-1 1 0 0 0,-1-1 0 0 0,1 0 0 0 0,0 0-8 0 0,1 1-8 0 0,-1-1 0 0 0,0 0 0 0 0,0 0 16 0 0,1 1 0 0 0,-1-1 0 0 0,1 1 0 0 0,0-1-48 0 0,0 1-8 0 0,0 0 0 0 0,0-1 0 0 0,0 1-64 0 0,0 0-8 0 0,0 0-64 0 0,0 0 96 0 0,-1 0-96 0 0,0 1 0 0 0,1-1 0 0 0,-1 1 0 0 0,1 0 0 0 0,-2-1 0 0 0,2 1 0 0 0,-2 0 0 0 0,1-1 0 0 0,-1 1 0 0 0,1 0 0 0 0,-1 0 0 0 0,1-1 0 0 0,-1 1 0 0 0,0 0 0 0 0,0-1 72 0 0,0 1 0 0 0,-1 0 0 0 0,1-1 0 0 0,-1 1 0 0 0,1-1-8 0 0,-1 1 0 0 0,-1-1 0 0 0,1 1 0 0 0,0 0-64 0 0,-2 1 64 0 0,1-2-64 0 0,0 2 64 0 0,0-1 16 0 0,-1 1 0 0 0,1 0 0 0 0,0-2 0 0 0,-1 1 0 0 0,1 0 0 0 0,0 1 0 0 0,-1-2 0 0 0,1 1-80 0 0,1 0 0 0 0,-2-1 0 0 0,2 0 64 0 0,0 0-64 0 0,-1 0 0 0 0,1-1 0 0 0,1 0 0 0 0,0 0-240 0 0,0 0-16 0 0,0-1 0 0 0,0 0 0 0 0,1 0-584 0 0,-1-1-120 0 0,2 0-32 0 0,-1 0-3864 0 0,1-1-776 0 0</inkml:trace>
  <inkml:trace contextRef="#ctx0" brushRef="#br0" timeOffset="59">2117 2008 9215 2630 1273,'-1'1'408'0'0,"0"-1"80"0"0,0 0-392 0 0,0 1-96 0 0,1-1 0 0 0,0 1 0 0 0,0 0-112 0 0,0 0-48 0 0,0 1 0 0 0,0 1-8 0 0,0 1-8 0 0,0 1 0 0 0,0 0 0 0 0,-1 0 0 0 0,1 0 976 0 0,0 0 200 0 0,0 0 40 0 0,0-1 8 0 0,1-1 200 0 0,-1 2 32 0 0,2-2 16 0 0,-1-1 0 0 0,1 1-624 0 0,0-2-120 0 0,1 1-24 0 0,0-1-8 0 0,0-1-328 0 0,0 0-64 0 0,0-1-8 0 0,0 0-8 0 0,0 0 24 0 0,0-1 8 0 0,1 0 0 0 0,-2 0 0 0 0,1-1 32 0 0,-1 0 8 0 0,1 0 0 0 0,-1 0 0 0 0,0-1-64 0 0,-1 0-16 0 0,0 1 0 0 0,0-1 0 0 0,-1 1-32 0 0,0-1-8 0 0,-1 1 0 0 0,-1 0 0 0 0,0 0-64 0 0,0 1 0 0 0,-2-1 0 0 0,-1 0 0 0 0,0 0 0 0 0,0 2-88 0 0,-2-1 8 0 0,1 1 0 0 0,-2 1-256 0 0,2-1-48 0 0,0 1-16 0 0,-1 0 0 0 0,1 0-120 0 0,0 0-24 0 0,1-1-8 0 0,1 1-4680 0 0,0-1-936 0 0</inkml:trace>
  <inkml:trace contextRef="#ctx0" brushRef="#br0" timeOffset="60">1874 2074 2303 2869 1262,'-1'-1'200'0'0,"1"1"-200"0"0,0-1 0 0 0,0 1 0 0 0,0 0 728 0 0,0 0 104 0 0,0-1 16 0 0,0 0 8 0 0,0 0 8 0 0,-1 0 8 0 0,1 0 0 0 0,-1 0 0 0 0,1 1 104 0 0,0-1 16 0 0,0 1 8 0 0,-1 0 0 0 0,1 0-136 0 0,-1 0-32 0 0,1 0-8 0 0,0 0 0 0 0,0 0-192 0 0,0 0-40 0 0,1 1-8 0 0,-1 0 0 0 0,0 1-360 0 0,1 0-64 0 0,-1 1-24 0 0,1 1 0 0 0,0 0-48 0 0,0 1-16 0 0,0 0 0 0 0,-1 1 0 0 0,1 2 16 0 0,-1 1 0 0 0,0 0 0 0 0,0 1 0 0 0,0 0 16 0 0,0 0 8 0 0,0 0 0 0 0,-1 1 0 0 0,1-2 56 0 0,-1 1 16 0 0,0 0 0 0 0,0-1 0 0 0,0 0 8 0 0,1 0 8 0 0,0 2 0 0 0,0-1 0 0 0,0 0-48 0 0,0-1-16 0 0,0 1 0 0 0,0-1 0 0 0,0 0-56 0 0,0-1-16 0 0,0-1 0 0 0,0 0 0 0 0,0 0 0 0 0,0 0 0 0 0,1 0 0 0 0,0-1 0 0 0,-1 0-64 0 0,1 0 80 0 0,0 0-80 0 0,-1-1 80 0 0,0 0-80 0 0,1-1 0 0 0,-1 0 72 0 0,1 0-72 0 0,-1-1 0 0 0,1 0 64 0 0,-1-1-64 0 0,0 1 0 0 0,1-2 0 0 0,0 0 0 0 0,-1 0 0 0 0,0 0 64 0 0,0 0-64 0 0,0-1 0 0 0,0 0 0 0 0,0 0 64 0 0,0 0-64 0 0,0 0 0 0 0,0 0 0 0 0,0-1 0 0 0,0 1 0 0 0,0 0 64 0 0,0 0-64 0 0,0 0 0 0 0,0 0 0 0 0,-4-4 0 0 0,4 3 0 8-25,-1 0 64-8 25,0 0-64 10-29,0-2 0-3 4,-1 1 0-7 25,1 1 0 8-28,-1-2-80-8 28,0-1 80 0 0,1 0-96 0 0,-2 0 96 0 0,0 0-136 0 0,1 0 24 0 0,1 2 8 0 0,-1-1 0 9-26,0-1 8-9 26,-1-1 0 0 0,-1 0 0 0 0,1-1 0 0 0,-1 0 96 0 0,0 1-72 0 0,0 0 72 0 0,-1 0-64 0 0,1 1 64 0 0,0 0 0 0 0,-1-1 0 0 0,1 1 0 0 0,0-1 0 0 0,0 0 0 0 0,0 1 0 0 0,1 0 0 0 0,0 0 0 0 0,0 0 0 0 0,0 0 0 0 0,0 1 0 0 0,0 0-80 0 0,1 1 80 0 0,0 0-96 0 0,0 0 96 0 0,0 0-104 0 0,0 0 32 0 0,0 1 8 0 0,0 0 0 0 0,1 0 64 0 0,0 0-96 0 0,-1 1 96 0 0,1-1-96 0 0,0 1 96 0 0,1 0 0 0 0,-1-1 0 0 0,0 1-64 0 0,1-1 64 0 0,-1 1 0 0 0,1-1 0 0 0,-1 1 0 0 0,1 0 0 0 0,0-1 0 0 0,0 0 0 0 0,0 1 0 0 0,1-1 0 0 0,-1 1 0 0 0,1-1 0 0 0,0 0 0 0 0,0 1 0 0 0,0-1 0 0 0,0 1 0 0 0,2 0 0 0 0,-2-1 0 0 0,2 1 0 0 0,-1 0-64 0 0,1 0 64 0 0,0 0 0 0 0,1-1 0 0 0,0 1 0 0 0,0 0 64 0 0,1 0-64 0 0,0 0 0 0 0,0 0 0 0 0,1 1 0 0 0,0-1 0 0 0,-1 0 0 0 0,2-1 0 0 0,1 1 0 0 0,0 0 112 0 0,-1-1 16 0 0,-1 1 0 0 0,1-1 0 0 0,2 0-128 0 0,1 0 0 0 0,-1 0 0 0 0,0 0 0 0 0,-1 1 96 0 0,-1-1-32 0 0,0 1-64 0 0,-1 0 96 0 0,-2 0-96 0 0,1 0 0 0 0,0 1 0 0 0,0 0 0 0 0,-1 0 0 0 0,0-1 0 0 0,0 1 64 0 0,-1 0-64 0 0,1 0 64 0 0,-1 0-64 0 0,1 0 88 0 0,-1 0-88 0 0,-1-1 88 0 0,0 1-88 0 0,-1-1 80 0 0,0 0-80 0 0,1 1 0 0 0,-2 0 64 0 0,0-1-64 0 0,0 0 0 0 0,0 0 0 0 0,0 0 64 0 0,0 0-64 0 0,0 0 0 0 0,0 0 104 0 0,0 0-24 0 0,0 1-8 0 0,0-1 0 0 0,0 0-72 0 0,0 0 0 0 0,0 0 72 0 0,0 0-72 0 0,0 0 0 0 0,0 0 0 0 0,0 0 0 0 0,0 0 0 0 0,0 0 0 0 0,0 0 0 0 0,0 0 0 0 0,0 0 0 0 0,-5 2 0 0 0,4-1 0 0 0,-1 1 0 0 0,1-1 0 0 0,-2 1 0 0 0,2 0 0 0 0,-1 0 0 0 0,0 0-64 0 0,-1 0 64 0 0,1-1 0 0 0,0 1 0 0 0,0 0 0 0 0,0 0 0 0 0,-1 0 0 0 0,1 1 0 0 0,-1 0 0 0 0,0 0 0 0 0,0 1 0 0 0,0 0 0 0 0,0 0 0 0 0,0 1 0 0 0,-1 0 0 0 0,1 1 0 0 0,0 0 0 0 0,-1 0 0 0 0,0 0 0 0 0,1 1 0 0 0,-1-1 0 0 0,0 0 0 0 0,0 1 0 0 0,0-1 0 0 0,0 1 0 0 0,-1-1 0 0 0,0 2 0 0 0,1-2 0 0 0,-1 0 64 0 0,1 0-64 0 0,1-1 64 0 0,-1 0-64 0 0,0 0 64 0 0,1-1-64 0 0,0 0 64 0 0,0-1-64 0 0,0 0 64 0 0,1-1-64 0 0,1 0 64 0 0,-1 0-64 0 0,1-1 64 0 0,0 0-64 0 0,1 0 0 0 0,-1-1 64 0 0,1 0-64 0 0,-1 0 0 0 0,1 0 0 0 0,0 0 0 0 0,0 0 0 0 0,1 0-96 0 0,0-1-32 0 0,-1 0-8 0 0,2-1-6208 0 0,0-1-1240 0 0</inkml:trace>
  <inkml:trace contextRef="#ctx0" brushRef="#br0" timeOffset="61">2056 2294 8287 2708 1105,'-1'-1'736'0'0,"1"1"-584"0"0,0 0-152 0 0,0 0 0 0 0,0-1 584 0 0,0 1 88 0 0,0-1 24 0 0,0 0 0 0 0,-1 1 80 0 0,1-2 24 0 0,-1 2 0 0 0,0-1 0 0 0,1 1-128 0 0,-1 0-32 0 0,1 0 0 0 0,-1 0 0 0 0,1 0-104 0 0,-1 0-24 0 0,1 0-8 0 0,0 0 0 0 0,0 0-128 0 0,0 0-24 0 0,0 0-8 0 0,0 0 0 0 0,0 1-168 0 0,1-1-32 0 0,-1 2-8 0 0,0-1 0 0 0,1 1-72 0 0,-1 1-64 0 0,1-1 96 0 0,-1 1-96 0 0,0 1 128 0 0,2-1-24 0 0,-2 2-8 0 0,1-1 0 0 0,-1 1-16 0 0,1 0-8 0 0,-1-2 0 0 0,1 1 0 0 0,-1 3 8 0 0,1-1 0 0 0,0 3 0 0 0,-1-1 0 0 0,1 1-80 0 0,-1-1 96 0 0,0 1-96 0 0,1-2 96 0 0,-1 2-96 0 0,0-2 96 0 0,0-1-96 0 0,-1 0 96 0 0,1 1-32 0 0,0 0 0 0 0,0-1 0 0 0,0-1 0 0 0,0-1-64 0 0,0 1 0 0 0,1-2 0 0 0,-1-1 0 0 0,0 0 0 0 0,1-1 0 0 0,-1 0-96 0 0,1-1 96 0 0,-1 0-656 0 0,0-1-72 0 0,0-1-8 0 0,0-1-7856 0 0</inkml:trace>
  <inkml:trace contextRef="#ctx0" brushRef="#br0" timeOffset="62">2038 2329 1839 2762 962,'-1'-4'80'0'0,"1"1"16"0"0,0 0-96 0 0,0 0 0 0 0,0 1 0 0 0,1 1 0 0 0,-1-1 560 0 0,2-1 88 0 0,-1-2 24 0 0,0-1 0 0 0,2-1 272 0 0,-1 1 56 0 0,0 1 16 0 0,0 0 0 0 0,1 1 232 0 0,-1 0 56 0 0,0 1 8 0 0,0 0 0 0 0,1 0-128 0 0,-1 0-32 0 0,1 1 0 0 0,0 0 0 0 0,0-1-512 0 0,-1 2-96 0 0,2 0-32 0 0,-1 0 0 0 0,-1 1-392 0 0,0 0-120 0 0,0 1 0 0 0,0 1 64 0 0,0 0-160 0 0,-1 0-32 0 0,0 3-8 0 0,0-1 0 0 0,-1 1-8 0 0,0 1 0 0 0,0 1 0 0 0,-2-2 0 0 0,2 2 144 0 0,-1-2 112 0 0,0 1-16 0 0,-1 0-8 0 0,1-1 8 0 0,-1 0 0 0 0,0 0 0 0 0,1 0 0 0 0,-1-1-96 0 0,0 1 0 0 0,0-1 0 0 0,0 1 64 0 0,-1-1-64 0 0,0 0 0 0 0,1 0 0 0 0,-1 0 0 0 0,1 0 0 0 0,-1-1 64 0 0,2 0-64 0 0,-2-1 0 0 0,2 1 64 0 0,0-2-64 0 0,-1 1 64 0 0,1 0-64 0 0,0-2 0 0 0,1 1 0 0 0,-1-1 0 0 0,1 0 0 0 0,0 0-160 0 0,0 0-80 0 0,1 0-16 0 0,-1-1-5096 0 0,2 0-1024 0 0</inkml:trace>
  <inkml:trace contextRef="#ctx0" brushRef="#br0" timeOffset="63">2124 2377 11975 2818 912,'-1'-1'528'0'0,"1"1"112"0"0,-1-1-512 0 0,1 1-128 0 0,0 0 0 0 0,0 0 0 0 0,1-1 456 0 0,-1 1 64 0 0,0 0 16 0 0,0-1 0 0 0,0 1 40 0 0,0 0 0 0 0,0 0 8 0 0,0 0 0 0 0,0 0-240 0 0,-2 6-56 0 0,2-3 0 0 0,-1 1-8 0 0,1 0-192 0 0,0 0-88 0 0,0 1 80 0 0,0 0-80 0 0,-1 1 0 0 0,0 0 0 0 0,1 0 0 0 0,-1-1 0 0 0,1 1 0 0 0,0-1 0 0 0,0 0 0 0 0,-1 0 0 0 0,1 0 96 0 0,0-1 16 0 0,0-1 8 0 0,0 1 0 0 0,1-2 40 0 0,-1 0 0 0 0,1 0 8 0 0,-1-1 0 0 0,2 0-96 0 0,-2 0-72 0 0,1-1 96 0 0,1 0-96 0 0,0 0 136 0 0,-1 0-24 0 0,2-1-8 0 0,-1 0 0 0 0,1 0 40 0 0,0 0 8 0 0,0 0 0 0 0,0 0 0 0 0,0-1 16 0 0,0 1 8 0 0,0 0 0 0 0,0 0 0 0 0,0-1-8 0 0,-1 2 0 0 0,0-1 0 0 0,1 0 0 0 0,-1 1-56 0 0,-1 0-16 0 0,1 0 0 0 0,-1-1 0 0 0,0 1-96 0 0,0 0 0 0 0,0 1 64 0 0,-1-1-64 0 0,1 0 0 0 0,-1 0 0 0 0,0 0 0 0 0,0 0 0 0 0,0 0 0 0 0,0 1 0 0 0,0-1 0 0 0,0 0 0 0 0,0-1 0 0 0,0 1-80 0 0,0 0 16 0 0,0 0 0 0 0,0 0-616 0 0,0 0-120 0 0,0 0-32 0 0,2-5-7512 0 0</inkml:trace>
  <inkml:trace contextRef="#ctx0" brushRef="#br0" timeOffset="64">2210 2408 4143 2691 891,'0'0'368'0'0,"0"0"-296"0"0,0 0-72 0 0,0 0 0 0 0,0 0 152 0 0,0 0 8 0 0,1 0 8 0 0,-1-1 0 0 0,1 1 168 0 0,-1 0 32 0 0,2 0 8 0 0,-2 0 0 0 0,0 0 384 0 0,0 0 72 0 0,4-2 24 0 0,-3 2 0 0 0,1 0 8 0 0,-1 0 0 0 0,1 0 0 0 0,-1 0 0 0 0,0 0-224 0 0,1 0-48 0 0,0 0-8 0 0,-1 0 0 0 0,1 0-56 0 0,0 0-16 0 0,1 0 0 0 0,-1 0 0 0 0,1-1-96 0 0,-1 1-32 0 0,1-2 0 0 0,0 1 0 0 0,0 1-176 0 0,0-2-40 0 0,-1 1-8 0 0,0 0 0 0 0,0 0-160 0 0,-1 0 72 0 0,1 0-72 0 0,-1 1 0 0 0,0-1 0 0 0,0 1 0 0 0,-1 0 0 0 0,0 0 0 0 0,0 0 0 0 0,0 0 0 0 0,0 0 0 0 0,-1 0 0 0 0,0 0 0 0 0,0 0 0 0 0,1 0 0 0 0,0 0 0 0 0,0 0 0 0 0,-6 0 0 0 0,4 1-120 0 0,0-1 40 0 0,0 0-328 0 0,0 0-64 0 0,0 0-8 0 0,0 0-8 0 0,-1 1-120 0 0,1 0-16 0 0,0-1-8 0 0,0 1 0 0 0,1-1 136 0 0,-1 1 24 0 0,0 0 8 0 0,0-1 0 0 0,0 2 296 0 0,1-2 56 0 0,0 1 16 0 0,-1-1 0 0 0,0 2 96 0 0,1-2 0 0 0,-1 1 0 0 0,1 0 0 0 0,0 0 0 0 0,-1 1 104 0 0,1-1-32 0 0,0 0-8 0 0,0 0 16 0 0,-1 0 0 0 0,1 0 0 0 0,0 0 0 0 0,1 0-8 0 0,-1 0 0 0 0,0 0 0 0 0,1 0 0 0 0,-1 0 32 0 0,1 0 8 0 0,-1 0 0 0 0,1 1 0 0 0,-1-1 96 0 0,0 1 16 0 0,0 0 8 0 0,0-1 0 0 0,1 1 72 0 0,-1 0 16 0 0,0 0 0 0 0,1 0 0 0 0,0-1-64 0 0,0 0 0 0 0,0 0-8 0 0,0 0 0 0 0,0-1-128 0 0,0 1-24 0 0,1-1-8 0 0,0 0 0 0 0,0 0-16 0 0,1-1 0 0 0,-1 1 0 0 0,0-1 0 0 0,1 0 88 0 0,0 0 24 0 0,1 1 0 0 0,-2-1 0 0 0,2 0 16 0 0,0 0 8 0 0,0 1 0 0 0,-1-1 0 0 0,0 0 48 0 0,0 1 0 0 0,1 0 8 0 0,-1 0 0 0 0,-1 0-104 0 0,2 0-32 0 0,-2 0 0 0 0,1 0 0 0 0,0 1-128 0 0,-1 0 80 0 0,1 0-80 0 0,-1-1 64 0 0,1 1-64 0 0,-1 0 0 0 0,0 0 0 0 0,0-1 64 0 0,0 2-64 0 0,-1-2 0 0 0,1 1 72 0 0,0 0-72 0 0,0 0 0 0 0,-1 0 72 0 0,1 0-72 0 0,0 0 0 0 0,-1 0 64 0 0,1 1-64 0 0,0 0 0 0 0,-1-1 0 0 0,0 2 64 0 0,0-1-64 0 0,0 1 0 0 0,-1 0 0 0 0,1 0 88 0 0,-1 0-88 0 0,0-1 80 0 0,0 1-80 0 0,-1-1 88 0 0,1 0-88 0 0,0 0 96 0 0,0 1-96 0 0,-2 0 0 0 0,2-1 0 0 0,-2 0 0 0 0,1 0 0 0 0,0 1 0 0 0,-1-1 0 0 0,0-1 0 0 0,1 1 0 0 0,-1 0 0 0 0,0 0 0 0 0,0-1 0 0 0,0 1 0 0 0,1-1 0 0 0,0 0 64 0 0,0-1-64 0 0,1 1 0 0 0,-1-1 96 0 0,0 0-32 0 0,1 0 0 0 0,0 0-64 0 0,0 0 0 0 0,1-1 0 0 0,-1 1 0 0 0,1 0 0 0 0,-1 0 0 0 0,1 0 0 0 0,-1 0 0 0 0,1 0-96 0 0,0-1-104 0 0,0 1-24 0 0,0-1 0 0 0,0 1 0 0 0,1-1-424 0 0,0 0-88 0 0,0 0-24 0 0,0-1-7160 0 0</inkml:trace>
  <inkml:trace contextRef="#ctx0" brushRef="#br0" timeOffset="65">2296 2417 11055 2615 840,'-3'4'488'0'0,"1"-1"104"0"0,0-1-472 0 0,1-1-120 0 0,0 0 0 0 0,1 1 0 0 0,0-1 240 0 0,-1 1 24 0 0,0 2 8 0 0,-1 0 0 0 0,1 2 0 0 0,0-1 0 0 0,1 0 0 0 0,0 0 0 0 0,0-1 168 0 0,0 0 32 0 0,1-1 8 0 0,1 0 0 0 0,-1-1 168 0 0,1 0 40 0 0,1-1 8 0 0,-1 0 0 0 0,1-1-264 0 0,-1 0-48 0 0,1 0-16 0 0,-1 0 0 0 0,2 0-88 0 0,-1-2-24 0 0,1 1 0 0 0,-1-1 0 0 0,0 1-72 0 0,0-1-24 0 0,0-1 0 0 0,-1 2 0 0 0,0-2-32 0 0,1 2-16 0 0,-2-1 0 0 0,1 0 0 0 0,-2 0-112 0 0,2 0-64 0 0,-2 0 64 0 0,0 0-104 0 0,0 1 104 0 0,0-2 0 0 0,0 0 0 0 0,-1 1 0 0 0,0-2 0 0 0,1 1 64 0 0,-1 1-64 0 0,0-1 80 0 0,0 0-16 0 0,-1-1-64 0 0,0 0 96 0 0,1 2-32 0 0,-1-1-64 0 0,0 1 0 0 0,-1 0 0 0 0,2 1 0 0 0,-2 0 0 0 0,1 0 0 0 0,-1 1-80 0 0,1-1 80 0 0,-2 1 0 0 0,1 1 0 0 0,0-1 0 0 0,-1 1 0 0 0,1-1-96 0 0,0 1-56 0 0,0 0-8 0 0,1-1 0 0 0,0 1-480 0 0,1-1-104 0 0,1 0-24 0 0,0 0-7360 0 0</inkml:trace>
  <inkml:trace contextRef="#ctx0" brushRef="#br0" timeOffset="66">1551 1956 1839 2715 1769,'0'-1'160'0'0,"0"1"-160"0"0,0 0 0 0 0,0-1 0 0 0,0 0 416 0 0,0 1 56 0 0,0 0 8 0 0,0-2 0 0 0,0 1 400 0 0,-1-1 80 0 0,1 1 24 0 0,-1 0 0 0 0,0 1-16 0 0,1-1 0 0 0,-1 0 0 0 0,1 1 0 0 0,-1 0-192 0 0,1 0-40 0 0,-1-1 0 0 0,1 1-8 0 0,0 1-288 0 0,0-1-56 0 0,0 2-16 0 0,0-2 0 0 0,0 0-272 0 0,0 0-96 0 0,0 0 0 0 0,0 0 72 0 0,0 0-72 0 0,3 6 0 0 0,-1-3 0 0 0,-1 0-88 0 0,1 0 88 0 0,0 1 0 0 0,0 0 0 0 0,0 1 0 0 0,-1-1 168 0 0,1 1 0 0 0,0 1 0 0 0,-1-2 0 0 0,0 1 56 0 0,1-1 0 0 0,0 1 8 0 0,0 0 0 0 0,0-2-136 0 0,-1 1-24 0 0,1-1-8 0 0,0 0 0 0 0,-1 1-64 0 0,1-1 0 0 0,0-2 0 0 0,-1 2 0 0 0,2-1 0 0 0,-2 0 0 0 0,0-1 72 0 0,1 0-72 0 0,-1 0 128 0 0,0-1 0 0 0,1 1-8 0 0,-1-1 0 0 0,0-1 40 0 0,-1 0 16 0 0,1 1 0 0 0,-1-2 0 0 0,2 1 104 0 0,-2-2 16 0 0,1 2 8 0 0,-1-2 0 0 0,1 0-64 0 0,-1-2-16 0 0,0-1 0 0 0,1 0 0 0 0,-1 1-72 0 0,0 0-24 0 0,1-1 0 0 0,0 0 0 0 0,0 0-8 0 0,0 0-8 0 0,0 1 0 0 0,1 0 0 0 0,-1 0-40 0 0,0 1-8 0 0,0 0 0 0 0,0 1 0 0 0,0 0-64 0 0,-1 0 64 0 0,1 0-64 0 0,-1 1 64 0 0,0-1-64 0 0,0 2 0 0 0,1-1 0 0 0,-1 1 0 0 0,0-1 0 0 0,0 1 0 0 0,0 0 64 0 0,0 0-64 0 0,0-1 0 0 0,0 1 0 0 0,0 0 0 0 0,0 0 0 0 0,0 0 0 0 0,0 1 0 0 0,0-1-80 0 0,0 0 80 0 0,0 1-544 0 0,1-1-64 0 0,0 0-16 0 0,0 1-7824 0 0</inkml:trace>
  <inkml:trace contextRef="#ctx0" brushRef="#br0" timeOffset="67">1660 1989 4143 2666 1701,'0'0'368'0'0,"0"0"-296"0"0,0 0-72 0 0,0 0 0 0 0,0 0 640 0 0,0 0 104 0 0,-1 0 24 0 0,1 0 8 0 0,0 0-104 0 0,0 0-32 0 0,0 0 0 0 0,0 0 0 0 0,0 0-160 0 0,0 0-40 0 0,0 0-8 0 0,0 0 0 0 0,5 0 112 0 0,-3 0 32 0 0,0 0 0 0 0,-1 0 0 0 0,1 0-96 0 0,0 0-24 0 0,-1-1 0 0 0,1 0 0 0 0,-1 1-216 0 0,0 0-48 0 0,0 0 0 0 0,1 0-8 0 0,-1 0 8 0 0,0-1 0 0 0,0 1 0 0 0,0 0 0 0 0,0-1 8 0 0,0 1 8 0 0,-1-1 0 0 0,1 1 0 0 0,-1 0-120 0 0,0 0-24 0 0,0 0-64 0 0,0 0 96 0 0,0 0-96 0 0,0 0 0 0 0,0 0 0 0 0,0 0 0 0 0,0 0-64 0 0,0 0 64 0 0,0 0 0 0 0,0 0 0 0 0,0 0-152 0 0,-5 0 24 0 0,5 0 8 0 0,-1 0 0 0 0,1 0 0 0 0,-1 0 0 0 0,0 0 0 0 0,1 0 0 0 0,-1 0 0 0 0,1 0 0 0 0,-1 0 0 0 0,1 0 0 0 0,0 0-120 0 0,-1 0-24 0 0,0 0-8 0 0,-1 0 0 0 0,1 0-112 0 0,0 1-16 0 0,-1 0-8 0 0,0-1 0 0 0,1 1-56 0 0,-2-1-16 0 0,2 2 0 0 0,-2-2 0 0 0,2 1 248 0 0,-1 0 40 0 0,0 1 16 0 0,1-2 0 0 0,-1 2 88 0 0,0-1 24 0 0,1-1 0 0 0,-1 2 0 0 0,1-2 64 0 0,0 1 0 0 0,1 0 0 0 0,-1 0 0 0 0,1 0 0 0 0,-1-1 0 0 0,1 0 0 0 0,-1 1 0 0 0,2 0 0 0 0,-1-1 0 0 0,0 0 0 0 0,1 1 0 0 0,-1 0 0 0 0,0-1 0 0 0,1 1 0 0 0,-1-1 0 0 0,1 1 64 0 0,-1-1 0 0 0,0 1 0 0 0,0-1 0 0 0,1 0 104 0 0,0 0 24 0 0,0 1 8 0 0,0-1 0 0 0,0 0-8 0 0,0 0-8 0 0,1 0 0 0 0,-1 1 0 0 0,1-1 40 0 0,0 1 16 0 0,0-1 0 0 0,1 0 0 0 0,-1 0 24 0 0,0 0 8 0 0,0 0 0 0 0,0 0 0 0 0,0 0-88 0 0,0 0-24 0 0,0 1 0 0 0,-1 0 0 0 0,0 0-160 0 0,1 0 64 0 0,-2 0-64 0 0,1 0 0 0 0,-1 1 0 0 0,1 0 0 0 0,-1 0 0 0 0,0 0 64 0 0,0 0 24 0 0,-1 0 8 0 0,1 0 0 0 0,-1 1 0 0 0,1-1 16 0 0,-2 0 8 0 0,1 0 0 0 0,0-1 0 0 0,0 1-16 0 0,-1 0 0 0 0,1 0 0 0 0,-1 0 0 0 0,0 0 24 0 0,0-1 8 0 0,0 1 0 0 0,0-1 0 0 0,-1 1-32 0 0,2-1-8 0 0,-1 0 0 0 0,0 0 0 0 0,1 0-96 0 0,-1 1 64 0 0,1-2-64 0 0,0 1 0 0 0,0 0 0 0 0,0 0 0 0 0,1 0 0 0 0,-1-1 0 0 0,0 1-64 0 0,1-1-16 0 0,0 0 0 0 0,0 0 0 0 0,0-1-440 0 0,1 0-88 0 0,0 1-24 0 0,0-2-3792 0 0,0 1-760 0 0</inkml:trace>
  <inkml:trace contextRef="#ctx0" brushRef="#br0" timeOffset="68">1733 2004 6911 2566 1733,'-3'3'304'0'0,"0"-1"64"0"0,2 1-296 0 0,0-2-72 0 0,0 0 0 0 0,1 0 0 0 0,0 0 408 0 0,-1 1 64 0 0,0 2 8 0 0,-1 1 8 0 0,1 1-376 0 0,0-1-112 0 0,0 0 0 0 0,0-1 64 0 0,1 0 440 0 0,0 0 88 0 0,0-1 16 0 0,1-2 8 0 0,-1 1 296 0 0,2 0 56 0 0,0-1 16 0 0,0-1 0 0 0,0 1-376 0 0,1-1-64 0 0,0-1-24 0 0,0 1 0 0 0,1-2-232 0 0,-1 1-56 0 0,1-1-8 0 0,-1-1 0 0 0,1 0 0 0 0,-1 0-8 0 0,0 0 0 0 0,0 0 0 0 0,-1 0-32 0 0,1 0-8 0 0,-2 0 0 0 0,0 0 0 0 0,-1 0-96 0 0,-1 0-16 0 0,1 1-64 0 0,-2-1 96 0 0,0 1-96 0 0,0 1 88 0 0,-1-2-88 0 0,0 2 80 0 0,-1-1-80 0 0,0 2 0 0 0,0-2 0 0 0,0 2 0 0 0,1-1 0 0 0,0 1 0 0 0,0-1 0 0 0,-1 1 0 0 0,2-1 0 0 0,-1 1 0 0 0,1 0 0 0 0,0 0 0 0 0,1 0-344 0 0,0-1-32 0 0,1 1-8 0 0,0 0-4968 0 0,0 0-1000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47.502"/>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768 1192 1375 2708 3316,'0'0'128'0'0,"0"0"-128"0"0,-1-1 0 0 0,1 1 0 0 0,0 0 376 0 0,0-1 48 0 0,0 0 16 0 0,0 0 0 0 0,-1-1 208 0 0,0 1 48 0 0,1-1 8 0 0,0 0 0 0 0,0 1 152 0 0,1 0 32 0 0,0-1 8 0 0,-1 2 0 0 0,1-1 0 0 0,0 0 0 0 0,0 0 0 0 0,1 1 0 0 0,0 0-104 0 0,-1 0-24 0 0,2 0 0 0 0,-1 1 0 0 0,1 0-160 0 0,0 0-40 0 0,0 1-8 0 0,2-1 0 0 0,1 2-80 0 0,0-1-8 0 0,2 1-8 0 0,1-1 0 0 0,0 0-112 0 0,0 0-32 0 0,0 0 0 0 0,2-1 0 0 0,1 2-72 0 0,0 0-24 0 0,-2-1 0 0 0,2 2 0 0 0,2 0-96 0 0,0 1-32 0 0,-1 0 0 0 0,0 0 0 0 0,1 0-32 0 0,-1 1-64 0 0,0-2 88 0 0,0 2-88 0 0,-1-1 80 0 0,-1 0-80 0 0,0-1 64 0 0,-1 0-64 0 0,-2-1 64 0 0,-1-1-64 0 0,0 2 64 0 0,-1-1-64 0 0,0 0 0 0 0,-1-2 0 0 0,-2 0 0 0 0,1 0 0 0 0,0 0 0 0 0,0-2 0 0 0,-1 1 72 0 0,0-1-72 0 0,0 0 96 0 0,-1 0-24 0 0,1 0 0 0 0,0-1 0 0 0,0 0-72 0 0,0 0 96 0 0,-1 1-96 0 0,0-1 96 0 0,0 1-96 0 0,-2-1 0 0 0,1 1 0 0 0,-1 0 64 0 0,0 0-64 0 0,-1 0 0 0 0,0 0 0 0 0,-1 0 0 0 0,1 1 0 0 0,-1 0 0 0 0,-2 0 0 0 0,0 1 0 0 0,-1 0 0 0 0,0 0 0 0 0,1 1 0 0 0,-1 1 0 0 0,3-2 0 0 0,-1 2 0 0 0,1-1 0 0 0,1 0 0 0 0,1 1 0 0 0,0-1 0 0 0,1 0 0 0 0,1 0 0 0 0,-1-1-64 0 0,2 0 64 0 0,1 0 0 0 0,-1 0 0 0 0,1-1 0 0 0,0 0 0 0 0,2 0 0 0 0,-1-1 0 0 0,1 1 0 0 0,-1-2 0 0 0,0 1 0 0 0,0-1 0 0 0,-1 1 0 0 0,-2 0 0 0 0,1 0 0 0 0,-2 0 0 0 0,-1 1 0 0 0,0-1 0 0 0,0 2 0 0 0,0-1 0 0 0,-2 0 0 0 0,0 1 0 0 0,0 0 0 0 0,-1 0 0 0 0,0 1 0 0 0,0 0 0 0 0,0 1 0 0 0,1-1 0 0 0,0 1 0 0 0,1 0 0 0 0,1-1 0 0 0,0 0 64 0 0,1 0-64 0 0,1-1 0 0 0,-1 0 72 0 0,2 0-72 0 0,0-1 0 0 0,0-1 0 0 0,1 0 0 0 0,0-1 0 0 0,-1 0 0 0 0,1 1 72 0 0,0-2-72 0 0,-2 0 0 0 0,1 1 64 0 0,-1-1-64 0 0,-1 0 0 0 0,0 1 0 0 0,-2 0 0 0 0,0 0 0 0 0,0 0 0 0 0,-1 1 0 0 0,-1-1 0 0 0,-1 1 0 0 0,0 0 0 0 0,2 0 0 0 0,-2 1-192 0 0,2 0-64 0 0,0-1-8 0 0,0 1-9176 0 0</inkml:trace>
  <inkml:trace contextRef="#ctx0" brushRef="#br0" timeOffset="1">724 1201 6911 2748 3318,'0'-1'608'0'0,"0"0"-480"0"0,-1 1-128 0 0,1 0 0 0 0,0 0 632 0 0,-1 0 104 0 0,1 0 16 0 0,-2-1 8 0 0,0 1 264 0 0,0 1 48 0 0,-1 2 16 0 0,-1 0 0 0 0,1 1-376 0 0,-2 2-72 0 0,1 1-8 0 0,-1 0-8 0 0,0 2-192 0 0,-1 1-40 0 0,0 1-8 0 0,-1 0 0 0 0,0 2 0 0 0,-1 0-8 0 0,1 0 0 0 0,-2 0 0 0 0,0-1 8 0 0,3-1 8 0 0,0-2 0 0 0,-1 1 0 0 0,0 2-136 0 0,-1 2-32 0 0,-1 1-8 0 0,0 0 0 0 0,1 0-88 0 0,0-2-24 0 0,1-1 0 0 0,1-2 0 0 0,1 0-8 0 0,1-2-8 0 0,1-1 0 0 0,0-1 0 0 0,2-1-24 0 0,-1 0-64 0 0,1-1 96 0 0,1-2-32 0 0,0 0-64 0 0,0-1 0 0 0,0 0 72 0 0,1-2-72 0 0,0 1 0 0 0,0-3 0 0 0,0 1 0 0 0,0-2 64 0 0,1 0-64 0 0,-1-1 0 0 0,-1 1 0 0 0,0-2 0 0 0,0 2 0 0 0,-1-1-128 0 0,0 1 16 0 0,-1 0 8 0 0,1 3-48 0 0,-2-1-8 0 0,2 2 0 0 0,-2 1 0 0 0,0 0 64 0 0,-1 1 16 0 0,0 1 0 0 0,0 0 0 0 0,0 0 80 0 0,0 1-80 0 0,2-1 80 0 0,-1 2-80 0 0,1-2 80 0 0,0 1 0 0 0,1-1 0 0 0,0-1 0 0 0,1 1 0 0 0,1-2 0 0 0,0 1 0 0 0,1-1 0 25-18,0 0 0-25 18,1-1 0 0 0,1 0 0 0 0,-1-2 0 0 0,1 1 0 0 0,0-1 0 0 0,0-1 0 0 0,0 0 0 0 0,-1 0 0 0 0,0 0 0 0 0,0 0 0 0 0,-2 0 0 0 0,-1 0 0 0 0,0 1 0 0 0,0-1 0 0 0,-2 1 0 0 0,0 0 0 25-20,0 0 0-25 20,-1 1 0 0 0,0 0 0 0 0,-1 0 0 0 0,0 1 0 0 0,0 0 0 0 0,1 1 64 0 0,0 0-64 0 0,0 0 64 0 0,0 0-64 0 0,1 1 64 0 0,0-1-64 0 0,1 1 0 0 0,0 0 64 0 0,0-1-64 0 0,1 1 0 0 0,0 1 0 0 0,1-2 0 0 0,1 0 0 0 0,0 1-408 0 0,1-1-88 0 0,1 0-16 0 0,1-1-8152 0 0</inkml:trace>
  <inkml:trace contextRef="#ctx0" brushRef="#br0" timeOffset="2">788 1191 3223 2687 3348,'0'-2'288'0'0,"0"1"-288"0"0,0-1 0 0 0,0 2 0 0 0,1-1 384 0 0,-1 1 16 0 0,0 0 8 0 0,1-2 0 0 0,0 1 672 0 0,0-1 136 0 0,-1 1 24 0 0,0-1 8 0 0,1 2 72 0 0,-2 0 24 0 0,1 2 0 0 0,-1-1 0 0 0,1 2-392 0 0,-2-1-80 0 0,1 2-8 0 0,0 1-8 0 0,0 0-296 0 0,0-1-56 0 0,0 1-16 0 0,1 1 0 0 0,-1 2-160 0 0,1 1-32 0 0,-1 3-8 0 0,1 0 0 0 0,-1 2-32 0 0,1 0 0 0 0,0 0-8 0 0,-1 0 0 0 0,0-2-72 0 0,1 1-16 0 0,0 2 0 0 0,-1-1 0 0 0,1-1-16 0 0,0 1-8 0 0,-1 0 0 0 0,1 0 0 0 0,-1 1 24 0 0,0-1 8 0 0,0-1 0 0 0,1-1 0 0 0,-1-2-88 0 0,0 1-16 0 0,1-1-64 0 0,-1-2 96 0 0,0-1-16 0 0,1 1-8 0 0,0-1 0 0 0,0 1 0 0 0,0-2 8 0 0,0 1 0 0 0,0-3 0 0 0,0 0 0 0 0,0-1-80 0 0,0-1 80 0 0,1 0-80 0 0,0-2 80 0 0,-1 0-80 0 0,1-2 0 0 0,0 0 0 0 0,0-1 0 0 0,1 0 0 0 0,-1-1 64 0 0,0-1-64 0 0,0 0 0 0 0,0 1 0 0 0,-1 0 0 0 0,0-1 0 0 0,-1 2 0 0 0,-1-1 0 0 0,0 1-136 0 0,-1 2 32 0 0,-1 1 8 0 0,2 1-8 0 0,-3 0 0 0 0,1 2 0 0 0,-2 1 0 0 0,0 1 104 0 0,1 1-96 0 0,0 0 96 0 0,0 1-96 0 0,1 0 96 0 0,1-1 0 0 0,1 0 0 0 0,0-1 0 0 0,2 1 0 0 0,0-2 0 0 0,1 0 0 0 0,0-1 0 0 0,2 0 0 0 0,0-1 0 0 0,-1 0 0 0 0,2 0 0 0 0,-1-2 0 0 0,1-1 0 0 0,0 0 0 0 0,0 0 0 0 0,0-1 0 0 0,0-1 0 26-18,0 2 0-26 18,-1-2 0 0 0,0 0 0 27-18,-1-1 0-27 18,1 2 0 0 0,-2 0 0 0 0,0-1 0 0 0,0 0 0 0 0,-2 2 0 0 0,0-1 0 0 0,0 2 0 25-18,-2-1 0-25 18,1 1 0 0 0,-2 0 0 0 0,0 1 0 0 0,0 0 0 0 0,0 1 96 0 0,-1-1-96 0 0,0 2 144 0 0,1 0-24 0 0,0-1-8 0 0,1 2 0 0 0,0-2-112 0 0,0 1 88 0 0,1 0-88 0 0,0 0 80 25-18,1 0-80-25 18,0 1 0 0 0,1-1 0 0 0,0 0 0 0 0,1 1 0 0 0,1-2 0 0 0,0-1-88 0 0,2-1 88 0 0,0 0-440 0 0,1 0-40 0 0,1 0-16 0 0,2-1-9272 0 0</inkml:trace>
  <inkml:trace contextRef="#ctx0" brushRef="#br0" timeOffset="3">1151 1325 2759 2545 3441,'0'0'248'0'0,"0"0"-248"0"0,0-1 0 0 0,0 1 0 0 0,0-1 0 0 0,0 1-80 0 0,0 0 0 0 0,-1-2 0 0 0,1 0 584 0 0,-1 0 112 0 0,1 1 24 0 0,-2-1 8 0 0,1 2-216 0 0,-1-2-48 0 0,0 2 0 0 0,0 0-8 0 0,-1 0-136 0 0,0 0-24 0 0,0 0-8 0 0,0 1 0 0 0,0 0-72 0 0,0-1-8 0 0,0 0-8 0 0,0 1 0 0 0,0-1 104 0 0,1 0 16 0 0,-1 1 8 0 0,1 0 0 0 0,0-1 56 0 0,0 1 16 0 0,0 1 0 0 0,1 0 0 0 0,0-1 16 0 0,0 1 8 0 0,1 0 0 0 0,0 0 0 0 0,1 1 72 0 0,-1 0 8 0 0,1 0 8 0 0,1-1 0 0 0,0 1-48 0 0,1 0-16 0 0,0-1 0 0 0,1 0 0 0 0,0 0 32 0 0,1-1 8 0 0,0-1 0 0 0,0 0 0 0 0,2-1-88 0 0,-1 0-8 0 0,0-1-8 0 0,1-1 0 0 0,-1 0-80 0 0,-1-1-24 0 0,1 0 0 0 0,-1 0 0 0 0,-1 1-72 0 0,-1-1-8 0 0,0 0-8 0 0,-2 1 0 0 0,0-1-112 0 0,-1 0 0 0 0,0 1 64 0 0,-1-1-64 0 0,-1 2 0 0 0,0-1 0 0 0,-1 0 0 0 0,-1 1-80 0 0,0 0 8 0 0,0 0 0 0 0,-2 1 0 0 0,1 0 0 0 0,0 1-88 0 0,0 0-8 0 0,0 0-8 0 0,1 1 0 0 0,-1 0 96 0 0,0 0 80 0 0,0 1-104 0 0,0 1 40 0 0,1-1 64 0 0,-1 1 0 0 0,1 0 0 0 0,1 0 0 0 0,0 0 0 0 0,0 0 96 0 0,2 0 0 0 0,-1 0-8 0 0,2 1 40 0 0,0-1 16 0 0,0 0 0 0 0,1 1 0 0 0,1-1 32 0 0,0-1 8 0 0,2 1 0 0 0,-2 0 0 0 0,2-2 72 0 0,-1 0 24 0 0,0 0 0 0 0,1 0 0 0 0,0-1-72 0 0,1-1-16 0 0,1 0 0 0 0,0-1 0 0 0,-1 0-88 0 0,1-1-16 0 0,-1 0-8 0 0,0 0 0 0 0,0 0-80 0 0,-1 0 80 0 0,0-1-80 0 0,-1 0 80 0 0,-1 1-80 0 0,-1 0 0 0 0,0-1 0 0 0,-1 0 0 0 0,-1 1 64 0 0,0 0-64 0 0,-1 0 64 0 0,0 1-64 0 0,-1 0 0 0 0,-1 1 0 0 0,1 0 0 0 0,-1 1 0 0 0,0 0-80 0 0,0 1-32 0 0,0 1-8 0 0,0-1 0 0 0,0 2 48 0 0,1-1 8 0 0,0 1 0 0 0,0-1 0 0 0,0 1-8 0 0,2 0 0 0 0,0-1 0 0 0,-1 0 0 0 0,2 1-344 0 0,-1-1-72 0 0,2 1-16 0 0,0-1-7368 0 0</inkml:trace>
  <inkml:trace contextRef="#ctx0" brushRef="#br0" timeOffset="4">1133 1356 3223 2427 3255,'0'-1'288'0'0,"-1"1"-288"0"0,1 0 0 0 0,0 1 0 0 0,0 0 584 0 0,-1-1 64 0 0,1 1 16 0 0,-2 1 0 0 0,0 0 136 0 0,0 2 24 0 0,-1 2 8 0 0,0 0 0 0 0,1 2-72 0 0,-1 0-16 0 0,0 3 0 0 0,0 0 0 0 0,-1 2-32 0 0,1 0-8 0 0,-1 0 0 0 0,1 1 0 0 0,-1 1-104 0 0,0-1-24 0 0,-1 1-8 0 0,2 0 0 0 0,-2-2-88 0 0,0 3-8 0 0,0 1-8 0 0,0 0 0 0 0,0-1-128 0 0,0 0-24 0 0,1-3-8 0 0,0 1 0 0 0,0 0-88 0 0,0-1-24 0 0,1-2 0 0 0,1-1 0 0 0,0 1-32 0 0,-1-1 0 0 0,1 0-8 0 0,0-1 0 0 0,0 0-32 0 0,0-1-8 0 0,0-1 0 0 0,0 0 0 0 0,0-1 8 0 0,0 1 0 0 0,0-2 0 0 0,0 0 0 0 0,0-1-24 0 0,0 0-8 0 0,-1 0 0 0 0,2-2 0 0 0,0 1-24 0 0,-1-1 0 0 0,1-1 0 0 0,0 0 0 0 0,0-1-64 0 0,1 0 0 0 0,-1 0 72 0 0,1-1-72 0 0,-1 1 0 0 0,1-1 0 0 0,0 0 0 0 0,-1 0 64 0 0,1 0-64 0 0,0 0 0 0 0,0 0-64 0 0,-1 0 64 0 0,1 1-224 0 0,0-1-8 0 0,0 1 0 0 0,1 0 0 0 0,-1 1-816 0 0,0-1-160 0 0</inkml:trace>
  <inkml:trace contextRef="#ctx0" brushRef="#br0" timeOffset="5">1036 1799 4143 2875 3302,'0'-3'368'0'0,"-1"2"-296"0"0,1 0-72 0 0,-1 0 0 0 0,1 0 448 0 0,-1 1 64 0 0,0 0 24 0 0,0 0 0 0 0,-2-2 376 0 0,-1 2 80 0 0,-1 0 8 0 0,1 0 8 0 0,-1 2-312 0 0,1-1-64 0 0,0 1-16 0 0,1 1 0 0 0,-1 0-112 0 0,1 1-24 0 0,0 0-8 0 0,1 0 0 0 0,0 1-112 0 0,1-1-16 0 0,1 0-8 0 0,0 0 0 0 0,0 0-48 0 0,1-1-16 0 0,-1-1 0 0 0,2 0 0 0 0,0 1 40 0 0,0-1 8 0 0,2-1 0 0 0,-1-1 0 0 0,2 1-48 0 0,-1-2-8 0 0,2 1 0 0 0,0-2 0 0 0,0 0-96 0 0,-1-2-16 0 0,0 1-8 0 0,0 0 0 0 0,-2-1-72 0 0,0 1-8 0 0,-1-1-64 0 0,-1 1 96 0 0,0-1-96 0 0,-2 1 0 0 0,-1 0 64 0 0,0 0-64 0 0,-1 1 0 0 0,-1 0 0 0 0,0 1 0 0 0,-1 0 0 0 0,-1 1 0 0 0,1 0 0 0 0,-1 1 0 0 0,-1 1 0 0 0,1 1 96 0 0,1 0-32 0 0,-1 1-64 0 0,0-1 96 0 0,1 2 0 0 0,2 0 0 0 0,-1-1 0 0 0,1 1 0 0 0,1-2-32 0 0,0 0 0 0 0,1 2-64 0 0,0-2 96 0 0,1 1-32 0 0,1 0-64 0 0,0-1 88 0 0,2 1-88 0 0,0-2 120 0 0,0 0-32 0 0,2 0-8 0 0,0-1 0 0 0,1-1 48 0 0,0 0 16 0 0,0-1 0 0 0,1-1 0 0 0,-1 0-72 0 0,0-1-8 0 0,-1 0-64 0 0,0-1 96 0 0,-1 1-96 0 0,0-1 0 0 0,0 0 64 0 0,-2-1-64 0 0,0 0 0 0 0,-1 0 0 0 0,0 0 0 0 0,-2 0 0 0 0,1 1 0 0 0,-2 0 64 0 0,0-1-64 0 0,0 1 0 0 0,-2 1 64 0 0,1-1-64 0 0,-1 1 0 0 0,1 2 72 0 0,-2-1-72 0 0,1 2 0 0 0,0 0 0 0 0,-1 1 64 0 0,1 1-64 0 0,0 0 0 0 0,-1 0 0 0 0,2 1 0 0 0,0-1 0 0 0,0 0 0 0 0,2 0 0 0 0,0-1 0 0 0,1 1 0 0 0,0-1-72 0 0,1 1 72 0 0,0-2-104 0 0,2 1-480 0 0,0-1-96 0 0,1-1-24 0 0,0 0-5016 0 0,1 0-1000 0 0</inkml:trace>
  <inkml:trace contextRef="#ctx0" brushRef="#br0" timeOffset="6">1174 1374 919 2544 3465,'0'-3'80'0'0,"1"1"-80"0"0,-1 1 0 0 0,0-1 0 0 0,0 2 464 0 0,0-1 80 0 0,0 1 8 0 0,0-1 8 0 0,0-1 264 0 0,1 0 48 0 0,-1 0 16 0 0,-1 2 0 0 0,1-1-48 0 0,0 1-8 0 0,0 1 0 0 0,-1-1 0 0 0,1 3-344 0 0,0-1-72 0 0,0 1-8 0 0,0-1-8 0 0,1 1-16 0 0,-1 0-8 0 0,2 1 0 0 0,0 0 0 0 0,-1 1 24 0 0,2 0 8 0 0,-1 1 0 0 0,2 1 0 0 0,-1 1 72 0 0,0 0 8 0 0,0 1 8 0 0,0 1 0 0 0,1 0-48 0 0,-2 1-16 0 0,1 0 0 0 0,0 1 0 0 0,-1 1-16 0 0,0 1-8 0 0,1 1 0 0 0,-1 0 0 0 0,1 1-88 0 0,-1 1-8 0 0,2 0-8 0 0,0-1 0 0 0,0 0-72 0 0,0-1-8 0 0,1-2-8 0 0,-1-1 0 0 0,0-2-56 0 0,0 0-16 0 0,0 0 0 0 0,1 0 0 0 0,-1-1-48 0 0,0 0 0 0 0,1-1-8 0 0,-1 0 0 0 0,0 0 8 0 0,-1-2 8 0 0,1 1 0 0 0,0-2 0 0 0,-1 0 0 0 0,0-1 0 0 0,-1 0 0 0 0,1-1 0 0 0,-1-1-32 0 0,0 0-8 0 0,0 0 0 0 0,-1-1 0 0 0,0 0-64 0 0,0-1 0 0 0,-1 0 72 0 0,0 0-72 0 0,0 0 0 0 0,0-1 0 0 0,-1 0 0 0 0,0-1 64 0 0,-1 0-64 0 0,1 0 0 0 0,-1-1 64 0 0,0 0-64 0 0,-1 0 0 0 0,0 1 0 0 0,1 0 0 0 0,-2 2 0 0 0,1-1 0 0 0,-2 2 0 0 0,1 0 0 0 0,-1 1 0 0 0,1 1 0 0 0,-1 0 0 0 0,0 1 0 0 0,1 0 0 0 0,1-1 0 0 0,1 1 0 0 0,0 0 0 0 0,1-1 0 0 0,1 1 0 0 0,0-2 0 0 0,0 1 0 0 0,1 0 0 0 0,1-1 0 0 0,0 0 0 0 0,1-1 0 0 0,0 0-64 0 0,1-1 64 0 0,0 0 0 0 0,0 0 0 0 0,0-2 0 0 0,0 1 0 0 0,0-2 0 0 0,1 0 0 0 0,-1 0 0 0 0,0-1 0 0 0,-2 0 0 0 0,1 1 0 0 0,-2 0-64 0 0,0 0 64 0 0,0 1 0 0 0,-2 0 0 0 0,1 1 0 0 0,-1 0 0 0 0,-1 1 0 0 0,0 0 0 0 0,0 0 0 0 0,-1 0 0 0 0,1 1 0 0 0,0 0 0 0 0,0 0 0 0 0,1 0 0 0 0,1 1 0 0 0,-1-1 0 0 0,1 0 0 0 0,1 0 0 0 0,-1 0 0 0 0,2-1 0 0 0,-1 1 0 0 0,1 0 0 0 0,1-2 0 0 0,0 0 0 0 0,0 1 0 0 0,0-1 0 0 0,1-1 0 0 0,-2 2 0 0 0,1-1-96 0 0,-1-1-136 0 0,-1 2-32 0 0,0-1-8 0 0,-1-1 0 0 0,1 1-528 0 0,-1 0-96 0 0,0 0-32 0 0,0-2-7408 0 0</inkml:trace>
  <inkml:trace contextRef="#ctx0" brushRef="#br0" timeOffset="7">1224 1359 919 2476 3527,'-2'-1'80'0'0,"1"0"-80"0"0,1-1 0 0 0,-1 1 0 0 0,1 1 624 0 0,0-1 112 0 0,0 1 16 0 0,-1-1 8 0 0,0-1 360 0 0,1 0 64 0 0,0-1 24 0 0,0 1 0 0 0,1 1-48 0 0,0 0-8 0 0,0 0 0 0 0,0 1 0 0 0,1 0-336 0 0,0 0-72 0 0,1 1-8 0 0,0 1-8 0 0,1 1-240 0 0,1 0-40 0 0,-1 0-16 0 0,0 0 0 0 0,2 3-80 0 0,1 1-24 0 0,2-1 0 0 0,-1 2 0 0 0,3 1-72 0 0,0 1-24 0 0,1 1 0 0 0,1 1 0 0 0,0 0-72 0 0,1 1-8 0 0,0 1-8 0 0,-1 0 0 0 0,1 0-64 0 0,-3-1-16 0 0,1-2 0 0 0,0 0 0 0 0,3 1-64 0 0,2 1 0 0 0,-1-1 0 0 0,2-1 0 0 0,-1 1 208 0 0,0-1 0 0 0,0 0 0 0 0,-3-1 0 0 0,-1-1-32 0 0,-2-1-8 0 0,0 0 0 0 0,-2 0 0 0 0,-1-1-168 0 0,0 0 0 0 0,-2 0 0 0 0,-1-2 0 0 0,0 1 80 0 0,0-1-16 0 0,-1 0-64 0 0,1 0 96 0 0,-1 0 0 0 0,-1-2-8 0 0,0 0 0 0 0,0-1 0 0 0,-1 0-24 0 0,0 1 0 0 0,-1-2 0 0 0,1 0 0 0 0,-1 0 24 0 0,0 0 0 0 0,0 0 0 0 0,0 0 0 0 0,0 0-16 0 0,1-1 0 0 0,-1 1 0 0 0,0-1 0 0 0,0 1-72 0 0,1-1 0 0 0,-1 1 72 0 0,-1-1-72 0 0,1 0 0 0 0,0 0 0 0 0,0 0 0 0 0,0 1 0 0 0,-1-1 0 0 0,1 0 0 0 0,-1 0 0 0 0,1 0 0 0 0,-1-1 0 0 0,1 1 0 0 0,0 0 0 0 0,-1 0 0 0 0,1-1 0 0 0,-1 1 0 0 0,1-1 0 0 0,-1 1 0 0 0,0-1 0 0 0,0-1 0 0 0,0 1 0 0 0,0 0 0 0 0,-1-1 0 0 0,1 1 0 0 0,-1-1 0 0 0,-1 0 0 0 0,1 1 0 0 0,-1 0 0 0 0,-1 1 0 0 0,-1 0 0 0 0,-1 1 0 0 0,0 1 0 0 0,0 0 0 0 0,-1 1 0 0 0,-1 0 0 0 0,0 2 0 0 0,0-1 0 0 0,0 1 0 0 0,1 1 0 0 0,0-1 0 0 0,1 0 0 0 0,1 1 0 0 0,1-2 0 0 0,1 0 0 0 0,2 0 0 0 0,-1-2 0 0 0,2 1 0 0 0,1-1 0 0 0,0 0 0 0 0,1-1 0 0 0,0 0 0 0 0,2-1 0 0 0,1-1 0 0 0,-1 0 0 0 0,2-1 0 0 0,0 0 0 0 0,0 0 0 0 0,0-1 0 0 0,-1 0 0 0 0,0-1 0 0 0,-1 1 0 0 0,-1-1 64 0 0,0 0-64 0 0,-3 0 0 0 0,1 1-64 0 0,-1 0 64 0 0,-1 0-72 0 0,0 1 72 0 0,-1 0-80 0 0,-2 0 80 0 0,2 0 0 0 0,-3 1-72 0 0,1 1 72 0 0,0 0 0 0 0,-2 1 0 0 0,0 1 0 0 0,0 0 0 0 0,-1 0 0 0 0,1 2 0 0 0,0-2 0 0 0,1 2 0 0 0,-1 0 0 0 0,2-1 0 0 0,0 1 88 0 0,2-1-88 0 0,-1 0 96 0 0,1 0-96 0 0,1-2 64 0 0,1 2-64 0 0,1-1 64 0 0,0-1-64 0 0,1 0 0 0 0,1 0 0 0 0,1-1 0 0 0,0 0 0 0 0,1-2 0 0 0,0 1 0 0 0,1-1 0 0 0,-1-1 0 0 0,0 0 64 0 0,-1 0-64 0 0,1 0 0 0 0,-3-1 0 0 0,0 1 0 0 0,-2-1 0 0 0,-1 1 0 0 0,0 1 0 0 0,0 0 0 0 0,-1-1 0 0 0,-3 2 0 0 0,2-1-160 0 0,-4 1-56 0 0,1 1-8 0 0,-1 1 0 0 0,0 0 352 0 0,-1 0 64 0 0,1 0 8 0 0,0 1 8 0 0,1 0-208 0 0,1 0 0 0 0,0-1 0 0 0,0 1 0 0 0,2 0 0 0 0,-1 0-88 0 0,2-1 24 0 0,0 1 0 0 0,-1-1-264 0 0,2 0-56 0 0,-1 1 0 0 0,2-2-8864 0 0</inkml:trace>
  <inkml:trace contextRef="#ctx0" brushRef="#br0" timeOffset="8">762 1646 455 2681 3491,'0'-2'0'0'0,"0"1"0"0"0,0 1 0 0 0,0-1 0 0 0,1 0 256 0 0,-1 1 0 0 0,0-1 8 0 0,0-1 0 0 0,1 0 120 0 0,0-1 32 0 0,-1-1 0 0 0,0-1 0 0 0,1 2 80 0 0,-1-1 16 0 0,-1 1 8 0 0,1-1 0 0 0,0 0 96 0 0,0 1 24 0 0,-1 0 0 0 0,1 1 0 0 0,0-1 248 0 0,-1 1 48 0 0,1 0 16 0 0,0 1 0 0 0,-1 0-56 0 0,1 1 0 0 0,0 0-8 0 0,0 1 0 0 0,-2 0-200 0 0,1 1-40 0 0,-1 2-8 0 0,-1 0 0 0 0,0 2-264 0 0,-2 2-56 0 0,1 0-16 0 0,-1 2 0 0 0,0 0-80 0 0,-1 1-24 0 0,-2 1 0 0 0,1-1 0 0 0,-1 0 72 0 0,1 1 16 0 0,-3 1 0 0 0,-1 3 0 0 0,1 0 16 0 0,0 0 8 0 0,1 0 0 0 0,0-2 0 0 0,1-1-88 0 0,1-1-24 0 0,0-1 0 0 0,2 0 0 0 0,0-3-96 0 0,1 1-16 0 0,0 0-8 0 0,0 1 0 0 0,1-1-16 0 0,0 1-64 0 0,1-2 96 0 0,0 0-32 0 0,0-1 0 0 0,0-1 0 0 0,2-1 0 0 0,-1 0 0 0 0,1-2-64 0 0,1-1 80 0 0,0-1-80 0 0,0 0 80 0 0,0-1-80 0 0,1 0 0 0 0,-1-1 0 0 0,2-1 0 0 0,-1-2 0 0 0,1 0 0 0 0,-1-1 0 0 0,0-1 64 0 0,0 1-64 0 0,-1-2 0 0 0,0 0 0 0 0,0 0 0 0 0,-1 1-64 0 0,-1-1-32 0 0,0 1-8 0 0,-1 0 0 0 0,0 2-24 0 0,-1 1-8 0 0,0 1 0 0 0,-1 1 0 0 0,-1 1 40 0 0,-1 2 16 0 0,1 1 0 0 0,-2 0 0 0 0,0 2 80 0 0,1 1-80 30-18,-2 0 80-1 0,2 1-80-1-1,0 0 80-28 19,1 0 0 0 0,0 0 64 0 0,2 0-64 0 0,1 0 96 0 0,0-1-24 0 0,1-1 0 26-18,1-1 0-26 18,1 0 0 0 0,0 0 0 0 0,2-1 0 0 0,-1-2 0 0 0,1 1-8 0 0,1-2-64 0 0,0 0 96 26-18,0 0-32-26 18,1-2 0 0 0,0 1-64 0 0,1-1 96 0 0,-1-1-32 0 0,-1 0-64 0 0,0 0 64 0 0,-1 0-64 0 0,0 0 64 0 0,-1 0-64 27-20,0 0 0-27 20,-1 0 0 0 0,-1 1 0 0 0,0-1 0 0 0,-1 1 0 0 0,0 1 0 0 0,-1-1 0 0 0,1 1 0 0 0,-1 0 0 0 0,0 0 0 0 0,0 0 0 0 0,1 0 0 0 0,0 0-112 0 0,0 0 16 0 0,0-1 0 0 0,1 1-360 0 0,0-1-72 0 0,1-1-16 0 0,0 1-8320 0 0</inkml:trace>
  <inkml:trace contextRef="#ctx0" brushRef="#br0" timeOffset="9">513 1493 5063 2858 3481,'1'-1'448'0'0,"-1"0"-352"0"0,0 1-96 0 0,0-1 0 0 0,0 1 736 0 0,0 0 128 0 0,0-1 24 0 0,0 0 8 0 0,-2 0 192 0 0,0 0 32 0 0,-1 2 16 0 0,-1 1 0 0 0,0 1-464 0 0,-1 2-88 0 0,-1 1-16 0 0,0 0-8 0 0,-1 3-104 0 0,-1 1-16 0 0,-1 1-8 0 0,0 1 0 0 0,-1 2-32 0 0,-1 0-8 0 0,1 1 0 0 0,-1 0 0 0 0,1 0 0 0 0,0-1 0 0 0,1 0 0 0 0,0-2 0 0 0,3-2-40 0 0,-2 0 0 0 0,2 1-8 0 0,-2 0 0 0 0,2 0-120 0 0,-1-1-32 0 0,0 1 0 0 0,1 0 0 0 0,1-1-96 0 0,-2 0-32 0 0,2-1 0 0 0,0-1 0 0 0,1 0 0 0 0,1-1-64 0 0,-2 0 96 0 0,1-1-32 0 0,1 1-64 0 0,0-2 0 0 0,1-1 0 0 0,1-1 0 0 0,0 0 0 0 0,0-1 0 0 0,1 0 0 0 0,0-2 0 0 0,0 0 0 0 0,1-1 0 0 0,1-1 64 0 0,-1-2-64 0 0,2-1 64 0 0,-1 0-64 0 0,1-1 96 0 0,-1 0-32 0 0,0-1-64 0 0,-1 0 0 0 0,0 0 0 0 0,0 1 0 0 0,-2 1 0 0 0,0-1 0 0 0,0 2 0 0 0,-1 1 0 0 0,0 0 0 0 0,1 2-88 0 0,-2 0 88 0 0,1 1-64 0 0,-1 2 64 0 0,0 1-104 0 0,0 0 40 0 0,0 1 64 0 0,-1 1-80 0 0,1 1 80 0 0,0-1 0 0 0,0 1-72 0 0,1 0 72 0 0,-1-1 0 0 0,2 0 0 0 0,0-1 0 0 0,1 1 0 0 0,0-2 0 0 0,1 0 0 0 0,1-1 0 0 0,0 0 0 28-19,0-2 0-28 19,1 1 0 0 0,0-2 0 0 0,0 0 0 0 0,1-1 0 0 0,0 0 0 0 0,0-1 0 0 0,0 0 0 0 0,-1-1 0 0 0,0 1 0 0 0,-2 0 0 0 0,1-1 0 0 0,-1 1 0 0 0,-1 1 0 0 0,-2-2 0 0 0,1 2 0 0 0,-1 0 0 0 0,-1 0 0 0 0,0 1 0 0 0,0-1 0 26-18,-1 2 0-26 18,0 0 0 0 0,0 0 0 0 0,-1 2 0 0 0,1-1 0 0 0,1 2 0 0 0,-1 0 0 0 0,0 1 0 0 0,1-1 0 0 0,0 1 0 0 0,0 0 0 0 0,0 1 0 0 0,1-1 0 0 0,1 0 0 0 0,1 1 0 0 0,0-2-96 0 0,0-1 16 0 0,1 0 8 0 0,0 0-6080 0 0,1 0-1216 0 0</inkml:trace>
  <inkml:trace contextRef="#ctx0" brushRef="#br0" timeOffset="10">528 1982 1839 2950 3173,'1'0'160'0'0,"-1"0"-160"0"0,0 0 0 0 0,0-1 0 0 0,0 1 528 0 0,0 0 72 0 0,0-2 8 0 0,1 1 8 0 0,-1-2 296 0 0,1 1 56 0 0,-1 0 16 0 0,0 0 0 0 0,1 0 80 0 0,-1 1 24 0 0,0 0 0 0 0,0-1 0 0 0,1 1-48 0 0,-1 0-8 0 0,0 1 0 0 0,0-1 0 0 0,0 0-264 0 0,0 1-48 0 0,0 1-16 0 0,-1 0 0 0 0,0 2-232 0 0,-1 1-56 0 0,1 1 0 0 0,-1 0-8 0 0,1-1-216 0 0,-1 2-48 0 0,-1 2-8 0 0,1 2 0 0 0,-2 2-24 0 0,0 2-8 0 0,1 3 0 0 0,-1-1 0 0 0,0 0 24 0 0,1-1 0 0 0,-1-2 0 0 0,2 0 0 0 0,-1 0-32 0 0,1-3-8 0 0,1 0 0 0 0,-2 0 0 0 0,1 3 8 0 0,0-1 0 0 0,0 0 0 0 0,-1 1 0 0 0,1-1 0 0 0,-1 0 0 0 0,0-2 0 0 0,1-1 0 0 0,0-1-8 0 0,0-1 0 0 0,1-1 0 0 0,0-1 0 0 0,1-1-24 0 0,0-1 0 0 0,0 0 0 0 0,0-1 0 0 0,0 0-64 0 0,1-1 64 0 0,-1-1-64 0 0,1-1 64 0 0,-1-1-64 0 0,1 0 80 0 0,0-1-80 0 0,0-1 80 0 0,0-1-16 0 0,-1 1-64 0 0,0-1 96 0 0,0 0-32 0 0,0-1-64 0 0,-1 0 0 0 0,-1 0 0 0 0,1 1 0 0 0,-1 1-120 0 0,-1 1 16 0 0,0 1 0 0 0,0 1 0 0 0,-1 1 8 0 0,0 1 0 0 0,0 1 0 0 0,1 0 0 0 0,-2 2 96 0 0,1 0-96 0 0,0 1 96 0 0,0 0-96 0 0,0-1 96 0 0,2 1 0 0 0,-1 1 0 0 0,1-2-72 0 0,1 1 72 0 0,0-2 0 0 0,1 1 0 0 0,0-1 0 0 0,2-1 0 0 0,0 2 0 0 0,1-2 0 0 0,-1-1 0 0 0,2 0 0 0 0,1 0 0 0 0,0-2 0 0 0,0 1 0 0 0,0-2 0 0 0,-1 1 0 0 0,0-2 0 0 0,1 1 0 0 0,-1-1 0 0 0,-1 0-64 0 0,0 0 64 0 0,0 0-64 0 0,-2 0 64 0 0,0 1 0 0 0,-1-1 0 0 0,0 2-64 0 0,-1-1 64 0 0,-1 1 0 0 0,0 0 0 0 0,-1 1 0 0 0,0 0 0 0 0,-1 1 0 0 0,0 0 0 0 0,1 0 0 0 0,-1 1 0 0 0,0 0 64 0 0,-1 1-64 0 0,1-1 64 0 0,0 1-64 0 0,1 0 64 0 0,1 0-64 23-19,0 0 64-23 19,1-2-64 0 0,0 2 0 0 0,1-1 0 0 0,1 0 0 0 0,1-1 0 0 0,-1-1 0 0 0,3 0 0 0 0,-1 0 0 0 0,1-1-112 0 0,0 0-8 22-21,0 0 0-22 21,1-1 0 0 0,0 0-608 0 0,2 0-120 0 0</inkml:trace>
  <inkml:trace contextRef="#ctx0" brushRef="#br0" timeOffset="11">973 1856 3223 2594 3598,'-1'-1'288'0'0,"1"0"-288"0"0,0 0 0 0 0,0 1 0 0 0,0 0 864 0 0,-1 0 128 0 0,1 0 16 0 0,0-1 8 0 0,-1 0 264 0 0,0 1 48 0 0,0 2 16 0 0,0 1 0 0 0,0 1-440 0 0,0 2-80 0 0,0 1-24 0 0,0 3 0 0 0,0 2-104 0 0,0 0-24 0 0,0 2-8 0 0,-1 0 0 0 0,1 1-200 0 0,0-1-40 0 0,1 1-8 0 0,-2-1 0 0 0,2 2-24 0 0,-1-3-8 0 0,0 0 0 0 0,0 1 0 0 0,1 0-120 0 0,0-1-24 0 0,0-1-8 0 0,0-2 0 0 0,0 0-104 0 0,0-1-16 0 0,1-1-8 0 0,-1-1 0 0 0,0-2-40 0 0,1 1 0 0 0,-1-2-64 0 0,1 0 96 0 0,-1-1-96 0 0,0-1 72 0 0,0 0-72 0 0,0 0 64 0 0,0-1-64 0 0,0-1 0 0 0,0 0 72 0 0,0 0-72 0 0,0-1 0 0 0,0-1 72 0 0,0-1-72 0 0,-1-1 0 0 0,0 0 88 0 0,0-1-88 0 0,-1 1 80 0 0,0 1-80 0 0,-1 0 0 0 0,1 0 0 0 0,-2 2 0 0 0,0 0 0 0 0,0 1 0 0 0,-1 1 0 0 0,0 1 0 0 0,0 0 0 0 0,-1 1 0 0 0,1 1 0 0 0,1-1 0 0 0,0 1 0 0 0,1-1 0 0 0,0 1 0 0 0,1-1 0 0 0,0 1 0 0 0,1 0 0 0 0,1-1 0 0 0,0 1 0 0 0,1-2 0 0 0,1 1 0 0 0,0-1 0 0 0,2-1 0 0 0,-1 0 0 0 0,2-2 0 0 0,1 1 0 0 0,-1-1 0 0 0,1-1 0 0 0,-1-1 0 0 0,0 1 0 0 0,-2 0 0 0 0,0 0 0 0 0,1-1 0 0 0,0 0 0 0 0,-1 0 0 0 0,-1-1 0 0 0,-1 1 0 0 0,-2 1 0 0 0,0 0 0 0 0,0 1 0 0 0,-2 0 0 0 0,-1 1 0 0 0,-1 1 0 0 0,0 0 0 0 0,-1 0 0 0 0,2 1 0 0 0,0-1 0 0 0,0 1 0 0 0,1 0 0 0 0,-1-1 72 0 0,0 2-72 0 0,1 0 64 0 0,1-1-64 0 0,1 1 0 0 0,0-2 0 0 0,1 1 64 0 0,1 0-64 0 0,0-1 0 0 0,1 0 0 0 0,2 0 0 0 0,0-2-176 0 0,1 0-24 0 0,1-1-8 0 0,-1 1 0 0 0,2-1-880 0 0,-1-1-184 0 0</inkml:trace>
  <inkml:trace contextRef="#ctx0" brushRef="#br0" timeOffset="12">1326 1789 3679 2183 3661,'1'-2'160'0'0,"0"1"40"0"0,-1 1-200 0 0,1-1 0 0 0,-1 1 0 0 0,0 0 0 0 0,0-1 760 0 0,1 1 104 0 0,-1 0 32 0 0,1 1 0 0 0,-1 0 192 0 0,0 1 32 0 0,0 1 16 0 0,-1 1 0 0 0,1 2-48 0 0,-1-1 0 0 0,0 2-8 0 0,-1 1 0 0 0,1 1-208 0 0,0 1-40 0 0,0 1 0 0 0,-1 1-8 0 0,1 1-296 0 0,0 1-56 0 0,-1 0-16 0 0,1-2 0 0 0,0-1-144 0 0,-1 0-32 0 0,1 0-8 0 0,-1 0 0 0 0,0 0-112 0 0,0 0-32 0 0,0 0 0 0 0,0 0 0 0 0,0 1-8 0 0,0 0-8 0 0,0-1 0 0 0,1 0 0 0 0,-1-1-112 0 0,1 0 0 0 0,1-2-72 0 0,-1 1 72 0 0,0-2 104 0 0,1 0 72 0 0,-1-1 16 0 0,0 0 0 0 0,0-1-192 0 0,1 0 0 0 0,-1-1 0 0 0,1 0 64 0 0,0-1-64 0 0,-1 0 0 0 0,1-1 0 0 0,0 0 0 0 0,0 0 64 0 0,0-1-64 0 0,0-1 80 0 0,1 1-80 0 0,-1-1 64 0 0,0 0-64 0 0,0 0 0 0 0,1 0 72 0 0,-1-1-72 0 0,0 1 0 0 0,0 0 72 0 0,0 0-72 0 0,0 0 0 0 0,0 0 72 0 0,4-7-72 0 0,-4 5 0 0 0,0 0 64 0 0,-1-1-64 0 0,1 1 0 0 0,-2-1 0 0 0,0 0 0 0 0,0 2 0 0 0,0-1 0 0 0,-1 1 0 0 0,0 1 0 0 0,-1 0 0 0 0,0 2 0 0 0,-1 0 0 0 0,-1 0 0 0 0,1 1 0 0 0,0 0-64 0 0,1 0 64 0 0,0 0 0 0 0,0 0 0 0 0,1 0 0 0 0,0 0 0 0 0,1-1 0 0 0,1 1 0 0 0,0-1 0 0 0,1 0 0 0 0,0 0 0 0 0,1 1 0 0 0,0-1 0 0 0,1-1 0 0 0,1 0 0 0 0,0 0 0 0 0,1-1 0 0 0,1 0 0 0 0,0-1 0 0 0,1 0 0 0 0,-1-1 0 0 0,0 0 0 0 0,2-1 0 0 0,-1 1 0 0 0,-1-1-80 0 0,-1 0 80 0 0,0 1-72 0 0,-2 0 72 0 0,-2 1-96 0 0,0 0 96 0 0,-1 1-64 0 0,-1-1 64 0 0,-2 2 0 0 0,0 0 0 0 0,-1 0 0 0 0,-1 1 0 0 0,-1 0 0 0 0,1 1 0 0 0,1-1 0 0 0,0-1 0 0 0,0 1 64 0 0,1 1-64 0 0,0-2 80 0 0,1 1-80 0 0,1 0 80 0 0,0 0-80 0 0,1 0 0 0 0,1-1 0 0 0,0 0 0 0 0,2 0 0 0 0,0 0-104 0 0,1-1-48 0 0,1 0-8 0 0,1 0-6328 0 0,0-1-1264 0 0</inkml:trace>
  <inkml:trace contextRef="#ctx0" brushRef="#br0" timeOffset="13">914 2193 5703 2583 3261,'2'-1'512'0'0,"-2"1"-416"0"0,0 0-96 0 0,1 0 0 0 0,-1-1 0 0 0,0 1 0 0 0,0 0 0 0 0,0 0 0 0 0,1 0 0 0 0,-1 0 0 0 0,0 0 0 0 0,0 0 0 0 0,0 0 0 0 0,0 0 0 0 0,0 0 0 0 0,0 0 0 0 0,0 0 0 0 0,0 0 0 0 0,0 0 0 0 0,0 0 0 0 0</inkml:trace>
  <inkml:trace contextRef="#ctx0" brushRef="#br0" timeOffset="14">929 2181 5623 2570 3261,'0'0'504'0'0,"0"0"-408"0"0,0 0-96 0 0,0 0 0 0 0,0 0 384 0 0,0 0 48 0 0,0-1 16 0 0,0 1 0 0 0,1-1 152 0 0,-1 0 24 0 0,1 0 8 0 0,-1 1 8 0 0,0 0 24 0 0,0 0 8 0 0,0 0 0 0 0,0 0 0 0 0,0 0-24 0 0,2-6-8 0 0,-1 5 0 0 0,-1 1 8 0 0,0 0-72 0 0,0 0-24 0 0,0 0 0 0 0,0 0 8 0 0,0 0-136 0 0,0 0-24 0 0,-1 1-8 0 0,-1 1 8 0 0,0 1-160 0 0,0 1-32 0 0,-2 0-8 0 0,0 2 8 0 0,0 0-80 0 0,-1 3-24 0 0,0 2 0 0 0,-2 0 8 0 0,0 1-112 0 0,1 0 72 0 0,-2 1-72 0 0,0-1 72 0 0,0 1 32 0 0,0-1 8 0 0,0 0 0 0 0,1-1 8 0 0,1-2-16 0 0,0 0 0 0 0,0-1 0 0 0,1 0 8 0 0,0 0-40 0 0,-1-1-8 0 0,1 1 0 0 0,0-2 8 0 0,0 0 56 0 0,2 0 16 0 0,-1-1 0 0 0,0 0 16 0 0,0 0-72 0 0,1-1-16 0 0,0 0 0 0 0,0-1 0 0 0,1-1-72 0 0,1 0 96 0 0,-1 0-96 0 0,1-2 96 0 0,1 1-96 0 0,0-1 0 0 0,0 0 0 0 0,1-1 64 0 0,1 0-64 0 0,-1-2 0 0 0,1 0 0 0 0,2-1 0 0 0,-2 0 64 0 0,1-1-64 0 0,0 1 0 0 0,-2-1 64 0 0,1 1-64 0 0,-1 0-96 0 0,-1 0 16 0 0,0 1 8 0 0,0 0-16 0 0,-2 0 0 0 0,1 1 0 0 0,0 2 0 0 0,-1 0-88 0 0,0 2-16 0 0,-1 0-8 0 0,0 2 0 0 0,-1-1 64 0 0,0 1 8 0 0,1 1 8 0 0,0 0 0 0 0,0-1 120 0 0,1 1 0 0 0,0-2 0 0 0,1 1 0 0 0,0 0 0 0 0,-1-1 0 0 0,2 0 0 0 0,1-1 0 0 0,0 0 0 0 0,0 0 0 0 0,-1-2 0 0 0,3 1 0 0 0,-1-1 0 0 0,0-1 0 0 0,1 0 0 0 0,0-1 0 0 0,1 0 64 0 0,-1 1-64 0 0,0-2 0 0 0,-1 1 0 0 0,1-1 64 0 0,-2 1-64 0 0,0 0 0 0 0,0 0 0 0 0,-1 0 0 0 0,0 1 0 0 0,0-1 0 0 0,-1 1 0 0 0,1 0-280 0 0,-1-1-8 0 0,1 1 0 0 0,0-1 0 0 0,0 0-688 0 0,2 0-144 0 0</inkml:trace>
  <inkml:trace contextRef="#ctx0" brushRef="#br0" timeOffset="15">942 2158 5815 2500 2998,'-1'-4'128'0'0,"1"3"24"0"0,-1 0 8 0 0,0 0 0 0 0,1 0-160 0 0,0 1 0 0 0,0 0 0 0 0,0 0 0 0 0,1 0 1232 0 0,0 0 208 0 0,-1 1 48 0 0,1 1 8 0 0,0 0-480 0 0,0 2-96 0 0,1 0-24 0 0,-1 1 0 0 0,1 1-168 0 0,1 0-40 0 0,-1 1-8 0 0,2 1 0 0 0,0 1-232 0 0,0 0-40 0 0,0 1-16 0 0,1 0 0 0 0,-1 0-72 0 0,0 0-24 0 0,0-1 0 0 0,1 1 0 0 0,-1-1-32 0 0,1 1-8 0 0,-1-1 0 0 0,0 0 0 0 0,0 0-104 0 0,0-1-24 0 0,0 2-8 0 0,0-1 0 0 0,0 1-48 0 0,0 0-8 0 0,0-1 0 0 0,0 0 0 0 0,0 0 8 0 0,0 0 0 0 0,0-2 0 0 0,-1 1 0 0 0,1 0-8 0 0,-1-2 0 0 0,0 1 0 0 0,0-2 0 0 0,-2-1-64 0 0,1 0 0 0 0,0 0 72 0 0,0 1-72 0 0,-1-2 0 0 0,1 0 72 0 0,-1-1-72 0 0,0-1 0 0 0,0 0 104 0 0,0 0-32 0 0,0-2-8 0 0,0 0 0 0 0,0-1 0 0 0,1 0-64 0 0,-2-2 96 0 0,1 1-32 0 0,-1 0-64 0 0,-1 0 80 0 0,1-1-80 0 0,-2 1 80 0 0,0-1-80 0 0,0 1 0 0 0,-1 1 0 0 0,-1 0 0 0 0,0 1 0 0 0,0 0 0 0 0,-1 2-64 0 0,2 0 64 0 0,-1-1 0 0 0,0 2-88 0 0,0 0 88 0 0,1 1-64 0 0,0 0 64 0 0,2-1 0 0 0,-1 1 0 0 0,1-1 0 0 0,1 0 0 0 0,0 0 0 0 0,1 1 0 0 0,2-2 0 0 0,-1 1 0 0 0,1-1 0 0 0,1 0 0 0 0,-1-1 0 0 0,0 1 0 0 0,1-2 0 0 0,0 1 0 0 0,0-1 0 0 0,0 0-64 0 0,0 0 64 0 0,-1 0-64 0 0,-1 0 64 0 0,0 0-96 0 0,-2 0 16 0 0,0 0 8 0 0,0 0 0 0 0,-1 0 72 0 0,-1 0 0 0 0,1 0-72 0 0,-1 1 72 0 0,0-1 0 0 0,1 1 0 0 0,-2 0 0 0 0,-1 1 0 0 0,0-1 0 0 0,0 1 0 0 0,0 1 0 0 0,0-1 0 0 0,1 1 0 0 0,1-1 0 0 0,1 1 0 0 0,-1-1 0 0 0,1-1 0 0 0,1 2-88 0 0,0-1 88 0 0,0 0-64 0 0,1 0-296 0 0,-1 1-56 0 0,2-1-16 0 0,-1-1-8624 0 0</inkml:trace>
  <inkml:trace contextRef="#ctx0" brushRef="#br0" timeOffset="16">1047 2464 1375 2413 2601,'0'0'128'0'0,"0"0"-128"0"0,0 0 0 0 0,0 0 0 0 0,0 0 744 0 0,0 0 128 0 0,0-1 24 0 0,0 0 8 0 0,0 0 312 0 0,0 0 56 0 0,0 1 8 0 0,0 0 8 0 0,0 0-80 0 0,0 0-24 0 0,0 0 0 0 0,0 0 0 0 0,0 0-392 0 0,0 0-88 0 0,0 0-8 0 0,0 0-8 0 0,0 0-288 0 0,1 7-56 0 0,-1-4-16 0 0,-1 1 0 0 0,1 3-8 0 0,0 0 0 0 0,-1 2 0 0 0,0 0 0 0 0,1 1 0 0 0,-2-1 0 0 0,2 2 0 0 0,0-1 0 0 0,-1 0-80 0 0,1-1-16 0 0,-1 0-8 0 0,1 0 0 0 0,0-1-80 0 0,0-1-8 0 0,0 0-8 0 0,1-1 0 0 0,-1 0-56 0 0,0 0 0 0 0,0 0-64 0 0,1-1 96 0 0,-1 1-32 0 0,0 0-64 0 0,0 1 88 0 0,0-1-88 0 0,0 0 112 0 0,-1-1-32 0 0,1 1-8 0 0,0-2 0 0 0,0 1 8 0 0,0-1 0 0 0,0 0 0 0 0,0-1 0 0 0,0 0-16 0 0,0-1-64 0 0,0 0 96 0 0,0 0-32 0 0,0-2-64 0 0,0 0 64 0 0,1 0-64 0 0,-1 1 64 0 0,0-1-64 0 0,0-1 0 0 0,0 2 0 0 0,0-1 64 0 0,0-1 0 0 0,0 0-64 0 0,0 1 96 0 0,0 0-32 0 0,0 0 32 0 0,0 0 0 0 0,0 0 0 0 0,-2-6 0 0 0,2 4-96 0 0,-1 0 0 0 0,1 1 0 0 0,-2-1 0 0 0,1 0 0 0 0,0 1 0 0 0,-1-2-80 0 0,0 0 80 0 0,-1 0 0 0 0,0 0 0 0 0,-1-1-64 0 0,1 1 64 0 0,1 0-96 0 0,-1 0 8 0 0,-1 0 0 0 0,-1-1 0 0 0,0 1 88 0 0,0-1-104 0 0,1 2 40 0 0,0 0 64 0 0,0-1-128 0 0,1 1 32 0 0,-1 1 0 0 0,1-1 8 0 0,0 1 88 0 0,0-1 0 0 0,0 0-72 0 0,0 1 72 0 0,0-1 0 0 0,0-1 0 0 0,1 2-72 0 0,0 0 72 0 0,0 0 0 0 0,1 0 0 0 0,0-1 0 0 0,1 1 0 0 0,-1 1 0 0 0,1-2 0 0 0,1 2 0 0 0,0 0 0 0 0,0-1 0 0 0,1 1 0 0 0,0-1 0 0 0,1 0 0 0 0,1 1 0 0 0,0-1 0 0 0,1 1 0 0 0,1-2 0 0 0,0 2 80 0 0,1-1-80 0 0,0-1 80 0 0,0 2-80 0 0,0-2 72 0 0,0 2-72 0 0,1-1 64 0 0,-1 1-64 0 0,0 0 0 0 0,0 0 0 0 0,0 0 0 0 0,0 0 0 0 0,-1 0 0 0 0,0 1 0 0 0,-1-1 0 0 0,-1 2 0 0 0,0-2 0 0 0,-1 2 0 0 0,0-2 0 0 0,0 1 0 0 0,-1 1 0 0 0,0-2 0 0 0,0 1 0 0 0,0 1 0 0 0,0-1 0 0 0,-1 1 0 0 0,1-1 64 0 0,-1 1-64 0 0,0-1 0 0 0,0 1 0 0 0,-1-1 0 0 0,1 0 0 0 0,0 1 64 0 0,-2-1-64 0 0,0 1 64 0 0,1 0-64 0 0,-2 1 96 0 0,1-1-32 0 0,-2 1 0 0 0,0 0 0 0 0,0 0 8 0 0,0 0 0 0 0,-1 0 0 0 0,-1 1 0 0 0,1 1-72 0 0,-1-1 96 0 0,0 0-96 0 0,0 1 96 0 0,0-1-96 0 0,0 1 80 0 0,1-1-80 0 0,0 0 80 0 0,0 0-80 0 0,1 1 64 0 0,0-1-64 0 0,1 0 64 0 0,0-1-64 0 0,1-2 0 0 0,0 2 0 0 0,0-2 0 0 0,1 0 0 0 0,0 0 0 0 0,0 0 0 0 0,1-1 0 0 0,-1 1-160 0 0,1-2-32 0 0,1 0 0 0 0,0 0-6448 0 0,1 0-1296 0 0</inkml:trace>
  <inkml:trace contextRef="#ctx0" brushRef="#br0" timeOffset="17">1697 1797 5703 2183 3536,'1'0'512'0'0,"-1"0"-416"0"0,0 0-96 0 0,0-1 0 0 0,0 1 0 0 0,0 0 0 0 0,-1 0 0 0 0,1 0 0 0 0,-1-1 0 0 0,-1 1 0 0 0,1-1 0 0 0,0 0 0 0 0,0 1 0 0 0,-1-1 0 0 0,2 1 0 0 0,-1 0 0 0 0,1-1 0 0 0,0 1 0 0 0,-1-1 0 0 0,1 1 0 0 0,0 0 0 0 0,-1 0 0 0 0,1 0 0 0 0,-2 0 0 0 0,2 0 0 0 0,-1-1 0 0 0,0 1 0 0 0,0 0 0 0 0,0-1 0 0 0,0 0 0 0 0,0 1-96 0 0,0 0 32 0 0,0-1 64 0 0,0 1-96 0 0,0-1 96 0 0,0 1 0 0 0,0-1 0 0 0,1 1 0 0 0,-1-1 104 0 0,0 1-8 0 0,0-1 0 0 0,0 0 0 0 0,1 1-176 0 0,-1 0-40 0 0,0-1-8 0 0,0 1 24 0 0,1-1 24 0 0,-1 1 8 0 0,1-1 0 0 0,-1 1 0 0 0,1-2 328 0 0,0 1 72 0 0,-1 1 16 0 0,0-2 16 0 0,1 2 152 0 0,0-1 32 0 0,0 0 8 0 0,0 0 0 0 0,0 1 56 0 0,0-1 0 0 0,0 0 8 0 0,0 0 0 0 0,0 1-56 0 0,0 0-16 0 0,0 0 0 0 0,0 1 24 0 0,0 0-120 0 0,0 0-32 0 0,0 2 0 0 0,0-1 0 0 0,-1 2-72 0 0,1 0-24 0 0,-1 0 0 0 0,1 2 24 0 0,0 1 32 0 0,-1 0 8 0 0,1 1 0 0 0,0 0 0 0 0,-1 1-40 0 0,0 2-8 0 0,0 1 0 0 0,1 1 0 0 0,-1 1 48 0 0,0 0 16 0 0,-1 0 0 0 0,1 0 16 0 0,1-1-120 0 0,-1-1-16 0 0,0-2-8 0 0,0 1 0 0 0,1-2-112 0 0,-1 1-32 0 0,1-3 0 0 0,0 1 0 0 0,0 0-40 0 0,0-2-16 0 0,0 1 0 0 0,0-1 0 0 0,0-1 0 0 0,0 0 0 0 0,0-1 0 0 0,1 0 0 0 0,-1-1 24 0 0,0 0 8 0 0,0-2 0 0 0,0 2 0 0 0,0-2-32 0 0,1 0-8 0 0,-1 1 0 0 0,0-1 0 0 0,1 0 0 0 0,-1 0 0 0 0,0 0 0 0 0,0 0 0 0 0,1 0 0 0 0,-1-1 0 0 0,0 0 0 0 0,1 0 0 0 0,-1 1 0 0 0,0-1 0 0 0,1 0 0 0 0,0 0 0 0 0,-1 0-64 0 0,0 0 0 0 0,0 0 0 0 0,0 0 0 0 0,0 0 64 0 0,2-7 0 0 0,-3 5 0 0 0,1 0 0 0 0,0-1-64 0 0,-1 0 0 0 0,-2 0 0 0 0,1 0 0 0 0,0 0 0 0 0,-1-1 0 0 0,0 0 0 0 0,0 0 0 0 0,-1 1 0 0 0,-1-2 0 0 0,2 2 0 0 0,-2-1 0 0 0,1 1-104 0 0,-1-1-16 0 0,1 2 0 0 0,-2-2 0 0 0,1 2 24 0 0,-1 0 0 0 0,1 0 0 0 0,0 0 0 0 0,0 1 24 0 0,0-1 8 0 0,0 1 0 0 0,1-1 0 0 0,1 1 64 0 0,1-1 0 0 0,-1 1 0 0 0,1-1 0 0 0,1 1 0 0 0,-1 0 0 0 0,1 0 0 0 0,1-1 0 0 0,0 1 0 0 0,0 0 0 0 0,1 0 0 0 0,0 0 0 0 0,0-1 0 0 0,1 1 0 0 0,1-1 0 0 0,0 1 0 0 0,1-1 0 0 0,1 0 0 0 0,0 1 0 0 0,1-1 0 0 0,0 1 0 0 0,2 1 0 0 0,-1-1 0 0 0,1 0 0 0 0,0 1 0 0 0,0 1 0 0 0,0 0 64 0 0,0-1-64 0 0,0 1 0 0 0,-1 1 0 0 0,0 0 0 0 0,0-1 0 0 0,0 1 0 0 0,0-1 0 0 0,-1-1 0 0 0,-1 2 0 0 0,0-2 0 0 0,0 1 0 0 0,0-1 0 0 0,-1 0 0 0 0,-1 0 0 0 0,0 0 0 0 0,0 0 0 0 0,-2 0 0 0 0,1 0 0 0 0,-1 0 0 0 0,-1 0 0 0 0,0 0 0 0 0,0 1 0 0 0,-1 0 0 0 0,-1-1 0 0 0,1 1 0 0 0,-1 1 0 0 0,-1 0 0 0 0,0 0 0 0 0,-1 2 0 0 0,0-1 0 0 0,0 0 0 0 0,-1 0 0 0 0,0 1 0 0 0,0 1 64 0 0,-2 0-64 0 0,1 0 64 0 0,-1 0-64 0 0,1 0 0 0 0,-1 1 64 0 0,0-1-64 0 0,1 1 0 0 0,1-2 96 0 0,0 1-8 0 0,0 0-8 0 0,0-1 0 0 0,1 1-16 0 0,1-2 0 0 0,0 0 0 0 0,1 0 0 0 0,0-1 0 0 0,0-1 0 0 0,1 1 0 0 0,0-1 0 0 0,0 1-64 0 0,0-2 0 0 0,1 1 0 0 0,0-1 0 0 0,0 0 0 0 0,0 0 0 0 0,0 0 0 0 0,0 0 0 0 0,0 0-192 0 0,0 0-48 0 0,0 0-16 0 0,0 0-6336 0 0,0 0-1280 0 0</inkml:trace>
  <inkml:trace contextRef="#ctx0" brushRef="#br0" timeOffset="18">1244 2145 2303 2533 3183,'0'1'200'0'0,"0"-1"-200"0"0,0 0 0 0 0,0 0 0 0 0,1 1 448 0 0,-1-1 56 0 0,0 0 8 0 0,1 1 0 0 0,-1 1 192 0 0,1-1 48 0 0,0 0 8 0 0,0-1 0 0 0,0 1 48 0 0,-1 0 16 0 0,0-1 0 0 0,1 0 0 0 0,-1 1-56 0 0,0-1 0 0 0,0 0-8 0 0,0 0 0 0 0,0 0-152 0 0,0 0-24 0 0,0 0-8 0 0,0 0 0 0 0,0 0 0 0 0,0 0-8 0 0,0 0 0 0 0,0 0 0 0 0,-3-7-216 0 0,2 6-32 0 0,0 1-16 0 0,0-2 0 0 0,-1 0-136 0 0,0 0-24 0 0,0-1-8 0 0,-1 0 0 0 0,0-1-48 0 0,0 0-16 0 0,0 0 0 0 0,0 0 0 0 0,-1-1 8 0 0,1 0 0 0 0,-1 0 0 0 0,1 0 0 0 0,0 1 8 0 0,1 1 0 0 0,-1 0 0 0 0,1-1 0 0 0,0 1 72 0 0,1 2 8 0 0,0-1 8 0 0,-1 0 0 0 0,1 1-80 0 0,0-1-8 0 0,1 1-8 0 0,-1 0 0 0 0,1 1-80 0 0,-1-2 96 0 0,1 2-96 0 0,0-1 96 0 0,0 1-96 0 0,0-1 0 0 0,0 0 72 0 0,-1 1-72 0 0,1-1 0 0 0,0 0 72 0 0,0 1-72 0 0,0 0 0 0 0,1 0 80 0 0,-1 0-80 0 0,0 0 64 0 0,1 0-64 0 0,-1 0 64 0 0,2 0-64 0 0,-2 0 64 0 0,0 0-64 0 0,8 1 0 0 0,-5 0 0 0 0,2-1 64 0 0,0 0-64 0 0,1 1 0 0 0,1-1 96 0 0,1 1-96 0 0,0-1 96 0 0,0 0-96 0 0,0 0 96 0 0,1 0-96 0 0,0 1 96 0 0,0-1-32 0 0,0 0-64 0 0,1 1 96 0 0,-2 0-32 0 0,0-1 16 0 0,-1 1 0 0 0,0-1 0 0 0,-1 1 0 0 0,0 0-80 0 0,-2 0 64 0 0,0 0-64 0 0,-1 0 64 0 0,0 0 0 0 0,-2 1 0 0 0,0-1 0 0 0,-1 1 0 0 0,0-1-64 0 0,0 1 0 0 0,-2 1 0 0 0,0 0 0 0 0,0-1 64 0 0,-1 1 0 0 0,-1 1 0 0 0,0 0 0 0 0,0 0 0 0 0,-1 2 0 0 0,-2-1 0 0 0,1 1 0 0 0,1 0-64 0 0,-2-1 0 0 0,1 2 0 0 0,0-1 0 0 0,-1-1 0 0 0,1 1 80 0 0,0-1-80 0 0,1-1 80 0 0,0 0-80 0 0,1 0 64 0 0,0-1-64 0 0,0 0 64 0 0,2 0-64 0 0,-1-1 0 0 0,1 0 0 0 0,0-1 0 0 0,1 1 0 0 0,0-2 0 0 0,1 1 0 0 0,0-1 0 0 0,0 0 0 0 0,0-1 0 0 0,0 1 0 0 0,1-1 0 0 0,1 0-384 0 0,1-1-8 0 0,1-1-8 0 0,1 0-9200 0 0</inkml:trace>
  <inkml:trace contextRef="#ctx0" brushRef="#br0" timeOffset="19">825 2371 4631 2652 2994,'-1'-1'416'0'0,"0"1"-336"0"0,0 0-8 0 0,1 0 0 0 0,0 0 0 0 0,0 0 24 0 0,-1 0-160 0 0,1 0-32 0 0,-1 0-8 0 0,0 0 16 0 0,0 0 88 0 0,0 1 0 0 0,0-1 0 0 0,0 1 0 0 0,-1 0 0 0 0,0-1 0 0 0,1 0 0 0 0,0 0 0 0 0,-1-2 0 0 0,0 1 0 0 0</inkml:trace>
  <inkml:trace contextRef="#ctx0" brushRef="#br0" timeOffset="20">750 2409 2759 2773 3070,'0'0'248'0'0,"0"1"-248"0"0,0-1 0 0 0,0 0 0 0 0,0 0 592 0 0,0 0 72 0 0,1 0 8 0 0,-1 1 8 0 0,0-1 152 0 0,1 1 24 0 0,0 0 8 0 0,-1-1 0 0 0,0 0-16 0 0,0 0 0 0 0,0 0 0 0 0,0 0 0 0 0,0 0-16 0 0,0 0 0 0 0,0 0 0 0 0,0 0 0 0 0,0 0-128 0 0,0 0-24 0 0,0 0-8 0 0,4-5 0 0 0,-5 4-192 0 0,1-1-32 0 0,0 1-16 0 0,-1-1 0 0 0,1 0-160 0 0,-1 0-32 0 0,0 0-8 0 0,0-1 0 0 0,0 0-72 0 0,-1 0-8 0 0,1-1-8 0 0,-2 0 0 0 0,2 0-16 0 0,-2 0-8 0 0,2 0 0 0 0,-1 0 0 0 0,-1-2-40 0 0,1 2-8 0 0,-1-2 0 0 0,1 1 0 0 0,-1 0-72 0 0,1 1 80 0 0,0-1-80 0 0,-1 2 80 0 0,1 0-80 0 0,1 0 0 0 0,-1 2 72 0 0,2-1-72 0 0,-1 1 0 0 0,1 0 64 0 0,0 1-64 0 0,0 0 0 0 0,0 0 0 0 0,0 0 0 0 0,1 0 0 0 0,1 0 0 0 0,0 1 0 0 0,1-1 0 0 0,1 1 0 0 0,1-1 0 0 0,-1 1 0 0 0,2 0 0 0 0,0-1 0 0 0,2 0 0 0 0,-1 1 0 0 0,1-1 0 0 0,1 1 0 0 0,-1 0 64 0 0,0 0-64 0 0,-1-1 64 0 0,2 1-64 0 0,-2 0 64 0 0,-1-1-64 0 0,1 1 64 0 0,-1-1-64 0 0,-1 1 64 0 0,0 0-64 0 0,-1-1 0 0 0,-1 1 0 0 0,-1 0 64 0 0,1 0-64 0 0,-1 0 0 0 0,0 1 64 0 0,-2-1-64 0 0,1 0 64 0 0,0 0-64 0 0,0 0 80 0 0,-1 0-80 0 0,1 1 88 0 0,0-1-88 0 0,-1-1 96 0 0,1 1-96 0 0,-1 0 80 0 0,1 0-80 0 0,-1-1 64 0 0,0 1-64 0 0,0 0 0 0 0,0 0 0 0 0,0-1 0 0 0,0 1 0 0 0,-1 1 64 0 0,0-1-64 0 0,0 0 64 0 0,-1 1-64 0 0,0 0 96 0 0,-1 0-32 0 0,0 1 0 0 0,-1 0 0 0 0,0 1-64 0 0,-1 1 0 0 0,-1-1 0 0 0,0 1 0 0 0,0 0 0 0 0,-1 1 0 0 0,1 0 0 0 0,0-1 64 0 0,0-1-64 0 0,2 1 0 0 0,-1-1 0 0 0,1-1 0 0 0,1 0 0 0 0,-1 0 0 0 0,2-1 64 0 0,-1 1-64 0 0,0-1 0 0 0,1-1 0 0 0,0 1 0 0 0,0-1 0 0 0,0 0 0 0 0,1 0 0 0 0,1 0 0 0 0,-2-1 0 0 0,2 1 0 0 0,0-1 0 0 0,0 1 0 0 0,0-2 0 0 0,2 1-280 0 0,-1-1-16 0 0,1 0-8 0 0,1-1-9136 0 0</inkml:trace>
  <inkml:trace contextRef="#ctx0" brushRef="#br0" timeOffset="21">421 2273 919 2522 2644,'1'0'80'0'0,"0"-2"-80"0"0,-1 2 0 0 0,0 0 0 0 0,0 0 144 0 0,1 0 16 0 0,-1 0 0 0 0,1-1 0 0 0,0 0-64 0 0,0 0 0 0 0,0 1-8 0 0,-1-1 0 0 0,1 1-88 0 0,-1 0 64 0 0,0-1-64 0 0,1 1 64 0 0,-1 0-64 0 0,1-1 0 0 0,0 1 0 0 0,-1 0 0 0 0</inkml:trace>
  <inkml:trace contextRef="#ctx0" brushRef="#br0" timeOffset="22">448 2269 5983 2830 3441,'0'-2'264'0'0,"0"2"56"0"0,0-1-256 0 0,0 1-64 0 0,0-1 0 0 0,0 1 0 0 0,0 0 752 0 0,-1 0 136 0 0,1 0 24 0 0,-1 0 8 0 0,0 0 136 0 0,-1 0 32 0 0,1 2 8 0 0,0 0 0 0 0,-1 1-264 0 0,0-1-48 0 0,1 3-16 0 0,-1-2 0 0 0,1 2-200 0 0,-2 1-48 0 0,2 0-8 0 0,-2 0 0 0 0,2-2-176 0 0,0 1-40 0 0,-1 2-8 0 0,0 2 0 0 0,0 0-48 0 0,0 0-16 0 0,0 2 0 0 0,0 0 0 0 0,0-1-32 0 0,-1 1 0 0 0,1-1-8 0 0,-1 0 0 0 0,1-1-56 0 0,0 0-16 0 0,0-1 0 0 0,-1-1 0 0 0,1 2-16 0 0,-1-2 0 0 0,2-1 0 0 0,-1 1 0 0 0,0-1 8 0 0,1 2 0 0 0,0-1 0 0 0,-1-1 0 0 0,1 1-104 0 0,1-2-96 0 0,-1 1 24 0 0,1-1 0 0 0,-1 0 208 0 0,1 0 48 0 0,-1-1 8 0 0,0 1 0 0 0,1-1-112 0 0,-1 0-16 0 0,0-1-64 0 0,0-1 96 0 0,1 0-24 0 0,0 0-8 0 0,0-1 0 0 0,0-1 0 0 0,0 0 0 0 0,0 0-64 0 0,0 0 96 0 0,0-1-32 0 0,0 0 0 0 0,0-1-64 0 0,0 1 96 0 0,0-1-32 0 0,0-1 0 26-19,-1-1-64-26 19,0 1 96 0 0,1 0-32 0 0,-1-1-64 0 0,0 2 0 0 0,0-1 0 0 0,0 1 0 27-20,-1 0 0-27 20,1 0 0 0 0,-1 0 0 0 0,0 1 0 25-19,0-1 0-25 19,0 1 0 0 0,0 0 0 0 0,-2 0 0 0 0,2-1 0 0 0,-1 1 0 0 0,0 0 0 0 0,0-1 0 0 0,0-1 0 26-20,-1 2 0-26 20,0-2 0 25-19,1 1 0-25 19,0-1 0 0 0,0 0 0 0 0,-1-1-72 0 0,1 0 72 0 0,0 1-72 0 0,0-1 72 0 0,0 0-104 0 0,0 1 40 0 0,0-1 64 0 0,0 1-104 0 0,-1 0 40 0 0,2 0 64 0 0,-1 1-64 0 0,0 0 64 0 0,0 1 0 0 0,0-1 0 0 0,1 1 0 0 0,0 0 0 0 0,0 0 0 0 0,1 0 0 0 0,-1 0 0 0 0,1 0 0 0 0,0-1 0 0 0,0 1 0 0 0,1 0 0 0 0,-1-1 0 0 0,1 0 0 0 0,1 1 0 0 0,0-1 0 0 0,0 1 0 0 0,0 0 0 0 0,0 0 0 0 0,1 1-64 0 0,1 0 64 0 0,1 0 0 0 0,0 0 0 0 0,0 1 0 0 0,2 0 0 0 0,0 0 0 0 0,1-1 0 0 0,2 1 0 0 0,0 0 0 0 0,1 0 0 0 0,0 0 0 0 0,1 0 0 0 0,0-1 0 0 0,-1 1 0 0 0,0-2 0 0 0,-2 1 0 0 0,0 0 0 0 0,1-1 0 0 0,0 0 0 0 0,0 1 0 0 0,-1-1 0 0 0,-2 1 0 0 0,0 0 0 0 0,0 0 0 0 0,-1 0 0 0 0,-2 0 0 0 0,1 1 0 0 0,-1-1 0 0 0,-1 0 0 0 0,1 1 64 0 0,-2-1-64 0 0,0 1 0 0 0,-1 0 64 0 0,0 0-64 0 0,0 0 64 0 0,0 1-64 0 0,-1-1 64 0 0,0-1-64 0 0,-1 2 64 0 0,0 1 24 0 0,-1 1 0 0 0,0-1 0 0 0,0 1 0 0 0,1-1-24 0 0,-2 0 0 0 0,0 1 0 0 0,-1 1 0 0 0,0 0 8 0 0,-1 1 0 0 0,-1 0 0 0 0,0 0 0 0 0,-1 0 0 0 0,2 0 0 0 0,-2 0 0 0 0,1 1 0 0 0,0-1 0 0 0,1 0 0 0 0,0 0 0 0 0,2-1 0 0 0,0-1-72 0 0,0 1 0 0 0,1-2 0 0 0,1-1 0 0 0,1 0 0 0 0,1-1 0 0 0,-1 0 0 0 0,1 0 0 0 0,1 0-176 0 0,-1-1 24 0 0,1 0 8 0 0,1 0 0 0 0,1 0-408 0 0,-1-1-88 0 0,3 0-8 0 0,0-2-9104 0 0</inkml:trace>
  <inkml:trace contextRef="#ctx0" brushRef="#br0" timeOffset="23">232 1857 4607 2976 3209,'0'-1'408'0'0,"-1"1"-328"0"0,1-1-80 0 0,0 1 0 0 0,0-1 648 0 0,0 0 120 0 0,-1 1 16 0 0,0-3 8 0 0,0 1 448 0 0,0 0 88 0 0,-1 0 16 0 0,0 1 8 0 0,1 1-192 0 0,0 1-40 0 0,0 2 0 0 0,-1 1-8 0 0,1 1-440 0 0,0 3-96 0 0,0 0-8 0 0,0 1-8 0 0,1 3-200 0 0,0 1-40 0 0,0 1 0 0 0,0 0-8 0 0,0-1-88 0 0,0 0-24 0 0,0 0 0 0 0,0-3 0 0 0,1-1-72 0 0,-1 0-8 0 0,0 2-8 0 0,-1 1 0 0 0,1 2-24 0 0,0-1-8 0 0,0 1 0 0 0,-1-3 0 0 0,1-3 0 0 0,-1 2 0 0 0,1 2 0 0 0,-1-1 0 0 0,0-2-16 0 0,0-1-64 0 0,1-1 96 0 0,-1-1-32 0 0,1-1 16 0 0,-1-1 0 0 0,1 1 0 0 0,-1 0 0 0 0,1-1 8 0 0,-1 1 0 0 0,1-2 0 0 0,0-1 0 0 0,0 1 8 0 0,-1-2 0 0 0,1 0 0 0 0,0 1 0 0 0,0-2-32 0 0,1 0-64 0 0,-1 1 96 0 0,0-1-32 0 0,0 0-64 0 0,0-1 80 0 0,0 1-80 0 0,0 0 80 0 0,0 0-80 0 0,0 0 64 0 0,0 0-64 0 0,0 0 64 0 0,0 0-64 0 0,0 0 0 0 0,0 0 72 0 0,0 0-72 0 0,0 0 64 0 0,0 0-64 0 0,0 0 80 0 0,0 0-80 0 0,0 0 88 0 0,0 0-88 0 0,0 0 96 0 0,-2-6-96 0 0,1 4 64 0 0,0 0-64 0 0,0-1 0 0 0,-1-1 0 0 0,-1-1 0 0 0,1 1 0 0 0,-2-2 0 0 0,0 1 0 0 0,0-1 0 0 0,1 0 0 0 0,-2 1 0 0 0,0 0 0 0 0,0 2 0 0 0,1 0 0 0 0,-1 1 0 0 0,1 0 0 0 0,-1 2 0 0 0,1-1 0 0 0,0 0-64 0 0,1 1 64 0 0,0-1 0 0 0,-1 1 0 0 0,1 0 0 0 0,1-1 0 0 0,-1 0 0 0 0,2 1 0 0 0,-1-1-64 0 0,0 1 64 0 0,0-2 0 0 0,0 1 0 0 0,1-1 0 0 0,-1 0 0 0 0,1 1 0 0 0,0-1 0 0 0,1 1 0 0 0,0-1 0 0 0,0 1 0 0 0,1 0 0 0 0,0 0 0 0 0,1 0 0 0 0,1 0 0 0 0,0 0 0 0 0,1 0 0 0 0,1 0 0 0 0,2 0 0 0 0,0 0 0 0 0,1-1 0 0 0,2 2 0 0 0,0-1 0 0 0,0-2 0 0 0,2-2 0 0 0,-2 3 0 0 0,1 5 0 0 0,0-3 0 0 0,-2-4 0 0 0,-1 3 0 0 0,0 5 0 0 0,-1 0 0 0 0,-1-2 0 0 0,-1-1 0 0 0,-1-1 0 0 0,-1 1 0 0 0,0 0-64 0 0,-1 1 64 0 0,0-1 0 0 0,-2 0 0 0 0,0 0 0 0 0,0 1 0 0 0,-1-1 0 0 0,0 1 0 0 0,0 1 0 0 0,-1 1 0 0 0,-1-1 0 0 0,0 2 0 0 0,0-1 0 0 0,-1 0 0 0 0,0 1 0 0 0,0 0 0 0 0,-1 1 0 0 0,-1 0 0 0 0,1-1 0 0 0,0 1 64 0 0,0-1-64 0 0,0 0 0 0 0,0 0 128 0 0,1-2-24 0 0,0 2-8 0 0,0-2 0 0 0,0 0-32 0 0,0 0 0 0 0,2 0-64 0 0,-1-1 96 0 0,2 1-96 0 0,-1-1 0 0 0,0-1 0 0 0,2 1 0 0 0,-1-1 0 0 0,1-1 0 0 0,0 2 0 0 0,0-2 0 0 0,1-2-296 0 0,1 2-56 0 0,0 0-16 0 0,3-2-9776 0 0</inkml:trace>
  <inkml:trace contextRef="#ctx0" brushRef="#br0" timeOffset="24">786 1020 6911 2447 3229,'0'0'608'0'0,"-1"0"-480"0"0,1 0-128 0 0,0 0 0 0 0,0 0 0 0 0,0 0-96 0 0,0 0 24 0 0,0 0 0 0 0,0 0 976 0 0,1 0 200 0 0,-1 0 40 0 0,0 0 8 0 0,0 0-312 0 0,0 0-56 0 0,0 0-16 0 0,0 0 0 0 0,6-1 56 0 0,-3 1 8 0 0,-1 0 0 0 0,1 0 0 0 0,1 0-160 0 0,1 0-24 0 0,-1 0-8 0 0,0 0 0 0 0,-1 0-256 0 0,1-1-48 0 0,1 1-16 0 0,1-1 0 0 0,1 0-96 0 0,-1 1-32 0 0,0-2 0 0 0,-1 2 0 0 0,-1-1-48 0 0,-1 1-16 0 0,0-1 0 0 0,0 0 0 0 0,0 1-128 0 0,-2 0 0 0 0,1 0 0 0 0,-2 0 0 0 0,0 0 0 0 0,1-1 0 0 0,-1 1 0 0 0,-1 0-72 0 0,2 0 72 0 0,-2 0-104 0 0,1 0 40 0 0,0 0 64 0 0,0-1-552 0 0,0 1-56 0 0,0 0 0 0 0,0 0-8 0 0,0 0-944 0 0,0 0-184 0 0,-7 1-40 0 0,5-1-4704 0 0</inkml:trace>
  <inkml:trace contextRef="#ctx0" brushRef="#br0" timeOffset="25">803 1017 4607 2450 3252,'0'0'96'0'0,"0"0"32"0"0,0 0 0 0 0,0 0 0 0 0,0 0-128 0 0,-1 0 0 0 0,1 0 0 0 0,0 0 0 0 0,-1 1 1016 0 0,1-1 176 0 0,-1 1 40 0 0,1-1 16 0 0,0 0-48 0 0,0 0-8 0 0,-3 6 0 0 0,3-5 8 0 0,-1 2-312 0 0,0-1-64 0 0,1 2-16 0 0,-2-1 8 0 0,2 1-144 0 0,-1-1-24 0 0,0 1-8 0 0,1 0 8 0 0,-1-1-328 0 0,1 0-72 0 0,0 0-16 0 0,0 0 8 0 0,0 0-112 0 0,0-1-16 0 0,1 0-8 0 0,-1-1 8 0 0,0 2-24 0 0,0-2-8 0 0,1-1 0 0 0,-1 1 0 0 0,0 0 16 0 0,0-1 8 0 0,0 1 0 0 0,0-1 8 0 0,0 0-16 0 0,0 0-8 0 0,0-1 0 0 0,1 1 8 0 0,-1 0-32 0 0,0 0 0 0 0,0 0 0 0 0,0 0 8 0 0,0 0-72 0 0,0 0 80 0 0,4-6-80 0 0,-2 4 88 0 0,0 0-88 0 0,0 1 0 0 0,0-1 0 0 0,0 0 0 0 0,1 1 80 0 0,-1 0-80 0 0,1 0 80 0 0,-1 0-80 0 0,1 1 80 0 0,-1 0-80 0 0,1 0 64 0 0,-1 1-64 0 0,1 0 0 0 0,0 0 64 0 0,-1 1-64 0 0,1 0 0 0 0,-1 0 0 0 0,0 0 0 0 0,0 1 0 0 0,-1 0 0 0 0,0-1 0 0 0,0 1 0 0 0,0 0 0 0 0,-1 0 0 0 0,0 0 0 0 0,-1 0 0 0 0,1 0 0 0 0,-2 0 0 0 0,1 1 0 0 0,-1 0 0 0 0,-1-1 0 0 0,0 0 0 0 0,1 0 0 0 0,-1 0 0 0 0,0 0 0 0 0,0 0 0 0 0,-1 0 0 0 0,1-1 0 0 0,0 0 0 0 0,-1-1 0 0 0,0 1 0 0 0,0-2 0 0 0,0 1 0 0 0,0-1 0 0 0,1 0 0 0 0,-1 1 0 0 0,0-1 0 0 0,1-1 0 0 0,-1 1 96 0 0,1 0-32 0 0,0 0 0 0 0,1-1 0 0 0,0 1-64 0 0,0 0 80 0 0,1 0-80 0 0,1-1 80 0 0,0 1-80 0 0,-1-1 0 0 0,2 1 0 0 0,-1-1 0 0 0,1 1 0 0 0,1-2 0 0 0,-1 2 0 0 0,1-2 0 0 0,2 1-376 0 0,-1 0-8 0 0,1-1-8 0 0,1 0-8936 0 0</inkml:trace>
  <inkml:trace contextRef="#ctx0" brushRef="#br0" timeOffset="26">913 1022 12927 2237 3187,'-1'0'288'0'0,"1"-1"56"0"0,-1 1 8 0 0,1 0 8 0 0,1 0-288 0 0,-2 0-72 0 0,1-1 0 0 0,-1 0 0 0 0,1 0 1288 0 0,-1 1 248 0 0,1-1 40 0 0,0 2 16 0 0,-1 0-920 0 0,1 0-176 0 0,0 1-40 0 0,1 1-8 0 0,-1 1-232 0 0,1 0-56 0 0,0 2 0 0 0,-1 0-8 0 0,1-1-56 0 0,0 2-16 0 0,-1-1 0 0 0,1 1 0 0 0,0 0 16 0 0,-1 0 8 0 0,0 0 0 0 0,1-1 0 0 0,-1 0-40 0 0,0-1-64 0 0,1 1 88 0 0,-1-1-88 0 0,1-1 112 0 0,-1 0-32 0 0,0 0-8 0 0,0-1 0 0 0,0 0-72 0 0,1 0 64 0 0,-1 0-64 0 0,0-1 64 0 0,0 0-64 0 0,0 0 0 0 0,0 0 0 0 0,0-1 64 0 0,0 1-64 0 0,0-1 0 0 0,0 0 0 0 0,0-1 0 0 0,0 0 0 0 0,0 1 0 0 0,0-1 0 0 0,0 0 0 0 0,0-1-96 0 0,0 1-32 0 0,0-1 0 0 0,0 0-9560 0 0</inkml:trace>
  <inkml:trace contextRef="#ctx0" brushRef="#br0" timeOffset="27">266 1411 5983 2751 2994,'0'0'536'0'0,"0"0"-432"0"0,0 0-104 0 0,0 0 0 0 0,1 0 856 0 0,-1-1 144 0 0,1 1 32 0 0,0 0 8 0 0,2 0 320 0 0,0 0 64 0 0,1 0 16 0 0,0 0 0 0 0,1 0-576 0 0,0-1-104 0 0,1 1-24 0 0,0 0-8 0 0,0 0-184 0 0,-1-1-32 0 0,0 1 0 0 0,-1 0-8 0 0,-1 0-408 0 0,0 0-96 0 0,0 0 0 0 0,-2-2 0 0 0,1 2 0 0 0,-1 0 0 0 0,-1-1 0 0 0,0 1 0 0 0,0 0 0 0 0,-1 0 0 0 0,0-1 0 0 0,-1 1 0 0 0,0 0-424 0 0,0 0-112 0 0,0 0-16 0 0,-1 0-8 0 0,0 1-728 0 0,1-1-152 0 0,-2 1-24 0 0,0-1-8 0 0,2 0-176 0 0,-2 2-40 0 0,1-2-8 0 0,0 0 0 0 0,0 1 248 0 0,0 0 40 0 0,0 0 16 0 0,0-1 0 0 0,1 1 960 0 0,-2-1 192 0 0,2 1 40 0 0,-1-1 8 0 0,1 0 536 0 0,0 1 104 0 0,-1-1 32 0 0,2 0 0 0 0,-1 1 464 0 0,0-1 96 0 0,0 0 16 0 0,1 1 8 0 0,0 0 152 0 0,-1 0 24 0 0,1 1 8 0 0,0 0 0 0 0,-1 1-200 0 0,1-1-40 0 0,0 1-8 0 0,1 1 0 0 0,-1 0-104 0 0,0-1-32 0 0,1 2 0 0 0,0-1 0 0 0,0 1-288 0 0,0-2-56 0 0,1 0-8 0 0,0 0-8 0 0,-1 0-216 0 0,1-1-32 0 0,0 0-16 0 0,1-1 0 0 0,-1 1-64 0 0,1-2-16 0 0,-1 0 0 0 0,1 0 0 0 0,-1-1-16 0 0,1 0-8 0 0,0 0 0 0 0,0 0 0 0 0,1 0-8 0 0,-1 0-8 0 0,1 1 0 0 0,-1-1 0 0 0,0 2-24 0 0,0-1 0 0 0,1 1 0 0 0,-1-1 0 0 0,2 2-96 0 0,-2-1 0 0 0,0 1 0 0 0,1 0 0 0 0,-2 0 0 0 0,1 0 0 0 0,0 1 0 0 0,-1 0 0 0 0,0 0 0 0 0,0 0 0 0 0,-1 0 0 0 0,0 0 0 0 0,-1-1 0 0 0,0 1 0 0 0,0 0 0 0 0,-1-1 0 0 0,1 1 0 0 0,-2-1 0 0 0,0 1 0 0 0,0-1 0 0 0,2 0 0 0 0,-2-1 0 0 0,0 1 0 0 0,0 0 0 0 0,-1 1 64 0 0,0-2-64 0 0,1 1 0 0 0,-1-1 0 0 0,1 0 64 0 0,-1 0-64 0 0,2-1 0 0 0,-1 1 0 0 0,1-1 0 0 0,-1 0 0 0 0,2 0 0 0 0,-1 0 0 0 0,1 0 0 0 0,-1-1 0 0 0,1 1 0 0 0,0-1 0 0 0,0 0 0 0 0,1 1 0 0 0,-1-1 0 0 0,1 1 0 0 0,0-2-176 0 0,0 2-32 0 0,1-1-8 0 0,1-2-9168 0 0</inkml:trace>
  <inkml:trace contextRef="#ctx0" brushRef="#br0" timeOffset="28">321 1442 13359 2601 2947,'1'-3'592'0'0,"-1"2"120"0"0,1-1-568 0 0,0 1-144 0 0,0 0 0 0 0,0 1 0 0 0,0-1 1048 0 0,2 0 176 0 0,1 0 40 0 0,1-1 8 0 0,2 1-480 0 0,0 1-96 0 0,-1 1-24 0 0,0 1 0 0 0,-2 1-472 0 0,0 0-96 0 0,-1 0-16 0 0,-1 0-8 0 0,0 2-80 0 0,-1-1 0 0 0,-1 1 0 0 0,-2 0 0 0 0,1-1 0 0 0,-1 2 0 0 0,1-1 0 0 0,-1 0 0 0 0,0-1 0 0 0,0 1 0 0 0,0-2 0 0 0,-1 1 0 0 0,1-1 0 0 0,-1 1 0 0 0,2-1 0 0 0,-1 0 0 0 0,0-1 88 0 0,1 0-24 0 0,0 0-64 0 0,1-2 96 0 0,0 1 32 0 0,0 1 8 0 0,0-2 0 0 0,1 1 0 0 0,-1-1 24 0 0,1 0 8 0 0,1 0 0 0 0,0 0 0 0 0,0 0 48 0 0,0 0 8 0 0,1 0 0 0 0,0-1 0 0 0,-1 1-40 0 0,1 0-8 0 0,0-2 0 0 0,0 2 0 0 0,1-1-72 0 0,-1 1-8 0 0,0-1-8 0 0,1 0 0 0 0,0 1-88 0 0,-1-1 64 0 0,0 0-64 0 0,0 1 64 0 0,0 0-64 0 0,-2 0 0 0 0,1-1 0 0 0,0 2 0 0 0,-1-1-64 0 0,0 0-32 0 0,-1 1-8 0 0,2-1 0 0 0,-2 1-440 0 0,1-1-96 0 0</inkml:trace>
  <inkml:trace contextRef="#ctx0" brushRef="#br0" timeOffset="29">1773 1707 5063 1988 2894,'0'0'448'0'0,"0"0"-352"0"0,1-1-96 0 0,-1 1 0 0 0,0 0 832 0 0,0-1 160 0 0,1 0 24 0 0,0 0 8 0 0,0-1 320 0 0,1 1 64 0 0,-1-1 8 0 0,0 1 8 0 0,0 0-336 0 0,0-1-64 0 0,-1 1-8 0 0,1 1-8 0 0,-1 0-352 0 0,1 0-72 0 0,-1 0-8 0 0,0 0-8 0 0,0 0-288 0 0,0 1-56 0 0,0 0-16 0 0,0-1 0 0 0,0 0-80 0 0,-2 9-24 0 0,2-5 0 0 0,-1 0 0 0 0,1 1-24 0 0,-1 1-8 0 0,0 0 0 0 0,0 1 0 0 0,0-1 8 0 0,1 0 0 0 0,-1 0 0 0 0,0 0 0 0 0,1-2-16 0 0,-1 1 0 0 0,0-1 0 0 0,1 1 0 0 0,-1-2 0 0 0,0 0-64 0 0,1 0 96 0 0,-1 0-32 0 0,0 0-64 0 0,0-1 80 0 0,1 1-80 0 0,-1-1 80 0 0,0-1-80 0 0,1 0 0 0 0,0 0 72 0 0,0 0-72 0 0,-1-1 0 0 0,1 1 0 0 0,0-1 0 0 0,0 0 0 0 0,0 0 0 0 0,0 0 0 0 0,0-1 0 0 0,0 1-96 0 0,0-1-408 0 0,0 1-80 0 0</inkml:trace>
  <inkml:trace contextRef="#ctx0" brushRef="#br0" timeOffset="30">1845 1726 455 1915 2791,'-1'-1'0'0'0,"0"1"0"0"0,1-1 0 0 0,0 1 0 0 0,-1 0 2008 0 0,1 0 360 0 0,-1 1 64 0 0,-1 0 24 0 0,0 0-472 0 0,0 0-96 0 0,-1 1-24 0 0,0 1 0 0 0,0 1-704 0 0,1-1-136 0 0,0 1-32 0 0,1-1-8 0 0,0 2-576 0 0,1-1-120 0 0,0 0-16 0 0,1 0-8 0 0,0 0-160 0 0,1 0-32 0 0,0-1-8 0 0,0 0 0 0 0,2-1-64 0 0,-1 0 0 0 0,1-1 0 0 0,0 0 0 0 0,0 1 0 0 0,0-2 0 0 0,0 0 0 0 0,0-1 0 0 0,0 0 0 0 0,0 0 0 0 0,0 0 0 0 0,-1-1 0 0 0,0 1 128 0 0,0-2 0 0 0,1 2 8 0 0,-2-2 0 0 0,-1 1-136 0 0,1-1 80 0 0,-1 0-80 0 0,0 0 64 0 0,-1 0 8 0 0,-1-1 0 0 0,1 0 0 0 0,-2 0 0 0 0,1 1-72 0 0,-1-1 96 0 0,-1 0-96 0 0,0 1 96 0 0,1 1-208 0 0,0-1-40 0 0,-1 1-8 0 0,0 1 0 0 0,1-1 288 0 0,-1 1 48 0 0,1 0 16 0 0,-1 0 0 0 0,1 1-192 0 0,1-1 0 0 0,-1 1 0 0 0,0 0 0 0 0,1 0-120 0 0,1 0-56 0 0,-1 0-16 0 0,0 1 0 0 0,1 0-48 0 0,1-1-16 0 0,0 1 0 0 0,0 0-8904 0 0</inkml:trace>
  <inkml:trace contextRef="#ctx0" brushRef="#br0" timeOffset="31">1950 1721 10799 1765 3116,'-1'-1'232'0'0,"0"0"56"0"0,1 0 0 0 0,0 1 24 0 0,-1 0-248 0 0,1 0-64 0 0,0 0 0 0 0,-1 0 0 0 0,-1 2 1344 0 0,0-1 256 0 0,-1 1 48 0 0,0 1 16 0 0,1 0-672 0 0,0 1-136 0 0,-1 1-24 0 0,2-1-8 0 0,0 1-448 0 0,0 0-88 0 0,1 0-24 0 0,1-1 0 0 0,0 1-168 0 0,0-1-96 0 0,2-1 96 0 0,-1 1-96 0 0,2-1 88 0 0,-1 0-88 0 0,2-1 80 0 0,0 0-80 0 0,-1 0 88 0 0,1-1-88 0 0,0 1 96 0 0,0-2-96 0 0,0 0 64 0 0,1-2-64 0 0,-1 2 0 0 0,0-2 0 0 0,0 0 0 0 0,-1 0 0 0 0,0 0 0 0 0,0-1 0 0 0,-1 0 280 0 0,-1 0 48 0 0,1-1 16 0 0,-2 1 0 0 0,0-2-120 0 0,-1 1-16 0 0,0-1-8 0 0,-1-1 0 0 0,0 1-32 0 0,-1 0-8 0 0,-1 0 0 0 0,0 1 0 0 0,-1 1-16 0 0,1-1-8 0 0,-1 2 0 0 0,0 1 0 0 0,-1-1-136 0 0,1 2 64 0 0,1-1-64 0 0,-1 0 0 0 0,1 2 0 0 0,-1-1 0 0 0,1 0 0 0 0,0 1-96 0 0,0-1-224 0 0,0 0-32 0 0,1 1-16 0 0,-1-1-6560 0 0,2 1-1312 0 0</inkml:trace>
  <inkml:trace contextRef="#ctx0" brushRef="#br0" timeOffset="32">1792 2064 5063 2518 2723,'0'1'448'0'0,"0"-1"-352"0"0,0-1-96 0 0,0 1 0 0 0,0 0 744 0 0,0 0 136 0 0,-1-2 24 0 0,1 2 8 0 0,-1-1 336 0 0,1 0 64 0 0,-2 0 8 0 0,1 1 8 0 0,1-1-280 0 0,-1 1-56 0 0,1 0-16 0 0,0 0 0 0 0,0 0-312 0 0,0 1-64 0 0,0 0-16 0 0,0 0 0 0 0,0 1-264 0 0,0 0-64 0 0,0 1 0 0 0,1 1-8 0 0,-1 0-16 0 0,0 0 0 0 0,1 1 0 0 0,-1 0 0 0 0,1 0-80 0 0,-1 1-24 0 0,1 1 0 0 0,-1 1 0 0 0,0-1-8 0 0,0 1-8 0 0,0 0 0 0 0,0-1 0 0 0,0 0 0 0 0,0-1 0 0 0,0 2 0 0 0,0 0 0 0 0,0-2-16 0 0,0 1 0 0 0,0-1 0 0 0,1-1 0 0 0,-1 1-32 0 0,0-1-64 0 0,0 0 88 0 0,0-1-88 0 0,0-1 64 0 0,-1 0-64 0 0,1 0 0 0 0,0 0 0 0 0,0-1 0 0 0,0 0 0 0 0,-1-1 0 0 0,0 0 0 0 0,1 0-160 0 0,0-1-32 0 0,-1 0 0 0 0,1 0-8 0 0,0 0-656 0 0,0-1-128 0 0</inkml:trace>
  <inkml:trace contextRef="#ctx0" brushRef="#br0" timeOffset="33">1776 2099 3679 2562 2856,'1'-2'160'0'0,"-1"1"40"0"0,0-1-200 0 0,0 1 0 0 0,0 0 0 0 0,0-1 0 0 0,0 1 1048 0 0,1-3 168 0 0,0 0 32 0 0,2-3 0 0 0,0 0 256 0 0,-1 0 40 0 0,2 0 16 0 0,0 2 0 0 0,0 0-464 0 0,0 0-88 0 0,0 2-16 0 0,0-1-8 0 0,0 2-304 0 0,0-1-56 0 0,-1 1-16 0 0,0 2 0 0 0,1-1-320 0 0,0 2-64 0 0,-1-1-8 0 0,0 2-8 0 0,-1 1-136 0 0,0 0-72 0 0,-1 0 80 0 0,0 2-80 0 0,0 0 0 0 0,-1 2 0 0 0,-1 0 0 0 0,-1 1 0 0 0,1 0 0 0 0,-2-1 0 0 0,1 1 0 0 0,-1 0 0 0 0,0-2 0 0 0,0 0 0 0 0,0-1 0 0 0,0 0 0 0 0,0-1 0 0 0,0 0 0 0 0,-1-1 0 0 0,1 0 0 0 0,-1 0 0 0 0,1-1 0 0 0,-1 1 0 0 0,1-1 0 0 0,-1-1 0 0 0,1 1 0 0 0,0-1 0 0 0,1 0 0 0 0,0 0 64 0 0,0-1-64 0 0,1 0 0 0 0,0 0 0 0 0,1 0 0 0 0,0-2 0 0 0,0 2 0 0 0,0-2-6048 0 0,1 1-1224 0 0</inkml:trace>
  <inkml:trace contextRef="#ctx0" brushRef="#br0" timeOffset="34">1856 2194 5063 2498 2658,'0'-1'448'0'0,"0"1"-352"0"0,0 0-96 0 0,0-1 0 0 0,1 1 736 0 0,-1-1 136 0 0,1 1 24 0 0,-1-2 8 0 0,1 0 768 0 0,1 0 152 0 0,0 1 32 0 0,-1 0 8 0 0,0 0-672 0 0,0 0-136 0 0,0 1-24 0 0,0 1-8 0 0,-1 0-472 0 0,0 1-96 0 0,0 1-16 0 0,0 0-8 0 0,0 2-288 0 0,-1 0-56 0 0,1 0-16 0 0,-1 1 0 0 0,0 1-8 0 0,-1 0-64 0 0,1 0 96 0 0,1-1-32 0 0,-1 0-64 0 0,-1-1 0 0 0,2 1 0 0 0,-1-1 0 0 0,0-1 0 0 0,1 0 0 0 0,0 0 0 0 0,-1-2 0 0 0,1 0 96 0 0,0 0-32 0 0,0 0 0 0 0,1-1 0 0 0,-1 1 40 0 0,0-2 8 0 0,1 1 0 0 0,0 0 0 0 0,1 0 16 0 0,0-1 0 0 0,0 0 0 0 0,0 0 0 0 0,1 0 16 0 0,0 0 8 0 0,0-1 0 0 0,0 0 0 0 0,0 1 16 0 0,1-1 8 0 0,-1 1 0 0 0,0-1 0 0 0,0 0-80 0 0,-1 1-8 0 0,0-1-8 0 0,0 0 0 0 0,1 1 32 0 0,-1 0 8 0 0,0-1 0 0 0,0 1 0 0 0,-1 0-120 0 0,1 0 88 0 0,-2 0-88 0 0,1-1 80 0 0,-1 1-80 0 0,0 0 0 0 0,0 0 0 0 0,0-1 0 0 0,0 1 0 0 0,0-1-112 0 0,0 1 24 0 0,0 0 8 0 0,-1-1-376 0 0,1 0-80 0 0,0 1-8 0 0,1 0-9408 0 0</inkml:trace>
  <inkml:trace contextRef="#ctx0" brushRef="#br0" timeOffset="35">1979 2253 4607 2284 2608,'0'-2'408'0'0,"-1"2"-328"0"0,1 0-80 0 0,-1-1 0 0 0,1 1 1184 0 0,0 0 216 0 0,0 0 40 0 0,0 0 16 0 0,0 0 200 0 0,0 1 40 0 0,-1 1 0 0 0,1-2 8 0 0,0 0-848 0 0,0 6-176 0 0,0-3-32 0 0,0 0-8 0 0,0 0-184 0 0,1 2-40 0 0,-1-2 0 0 0,0 1-8 0 0,0 0-152 0 0,0-1-32 0 0,0 0-8 0 0,0 0 0 0 0,1 1-88 0 0,0-1-24 0 0,-1 0 0 0 0,0 0 0 0 0,0-1-104 0 0,1 0 88 0 0,-1 0-88 0 0,0-1 80 0 0,0 0-80 0 0,0 0-128 0 0,0 0 32 0 0,1-1-6088 0 0,-1 0-1224 0 0</inkml:trace>
  <inkml:trace contextRef="#ctx0" brushRef="#br0" timeOffset="36">2002 2282 7831 2197 2488,'0'1'696'0'0,"-1"0"-560"0"0,1-1-136 0 0,0 1 0 0 0,0-1 1144 0 0,0 1 200 0 0,1 1 32 0 0,-1 0 16 0 0,1 1-88 0 0,0 1-24 0 0,2-1 0 0 0,-1-1 0 0 0,1 1-624 0 0,0-2-128 0 0,0 0-24 0 0,1 0-8 0 0,-1-1-232 0 0,1-1-40 0 0,-1 0-16 0 0,0-1 0 0 0,0 0-96 0 0,-1 0-16 0 0,0 0-8 0 0,-1 0 0 0 0,1 0 8 0 0,-2 0 8 0 0,0 0 0 0 0,0 0 0 0 0,-2 1 24 0 0,0-2 0 0 0,1 1 0 0 0,-2 0 0 0 0,1 0-16 0 0,-1 1 0 0 0,1-1 0 0 0,0 1 0 0 0,0 0-112 0 0,-1 0 88 0 0,1 0-88 0 0,0 1 80 0 0,0 0-80 0 0,1 0 0 0 0,-1 1 0 0 0,1 0 0 0 0,0-1-72 0 0,1 0-32 0 0,0 1-8 0 0,-1 0 0 0 0,2 0-472 0 0,-1 0-96 0 0</inkml:trace>
  <inkml:trace contextRef="#ctx0" brushRef="#br0" timeOffset="37">2062 2279 10591 2366 2848,'-1'2'472'0'0,"1"-2"96"0"0,0 1-456 0 0,0 1-112 0 0,0-2 0 0 0,1 1 0 0 0,-1 1 880 0 0,1-1 152 0 0,0 2 32 0 0,1 0 8 0 0,1 1-136 0 0,0 0-24 0 0,0-1-8 0 0,0 0 0 0 0,1-1-384 0 0,-1-1-72 0 0,0 0-24 0 0,1 0 0 0 0,-1-1-104 0 0,0 0-16 0 0,0 0-8 0 0,-1-2 0 0 0,1 2-104 0 0,-2-2-16 0 0,0 1-8 0 0,0-1 0 0 0,-1 0 16 0 0,-1 0 0 0 0,1-1 0 0 0,-1 1 0 0 0,0-1-48 0 0,-1 0-8 0 0,0 0 0 0 0,0-1 0 0 0,0 2-40 0 0,0-1-16 0 0,-1 0 0 0 0,0 0 0 0 0,1 1-72 0 0,-1 1 0 0 0,1 0 72 0 0,-1 0-72 0 0,1 1 0 0 0,0 0 0 0 0,1 0 0 0 0,-1 0 0 0 0,1 0-104 0 0,0 1-32 0 0,0 0-8 0 0,0 0 0 0 0,0 0-128 0 0,1 0-24 0 0,-1 0-8 0 0,0 1-9096 0 0</inkml:trace>
  <inkml:trace contextRef="#ctx0" brushRef="#br0" timeOffset="38">1354 1685 2303 2305 3291,'0'-1'200'0'0,"0"1"-200"0"0,0-1 0 0 0,0 1 0 0 0,1 0 480 0 0,-1-1 48 0 0,1 1 16 0 0,-1 0 0 0 0,0-1 320 0 0,0 0 72 0 0,1 0 16 0 0,-1 0 0 0 0,0 1 64 0 0,0-1 8 0 0,0 1 8 0 0,0 0 0 0 0,0 0-240 0 0,-1 0-56 0 0,-1 0 0 0 0,0 1-8 0 0,-1-1-328 0 0,1 2-64 0 0,-1-1-16 0 0,1 0 0 0 0,0 1-184 0 0,-1 0-40 0 0,0-1 0 0 0,0 1-8 0 0,2 0-88 0 0,-1 0 80 0 0,1 0-80 0 0,0 0 80 0 0,0-1 8 0 0,1 1 0 0 0,0-1 0 0 0,0 1 0 0 0,1-1 80 0 0,0 1 24 0 0,0-1 0 0 0,0 1 0 0 0,1-1 72 0 0,-1 1 24 0 0,1-1 0 0 0,1 1 0 0 0,-2-1-32 0 0,1 0-8 0 0,1 1 0 0 0,-1 0 0 0 0,1 0-72 0 0,-1-1-16 0 0,0 1 0 0 0,1-1 0 0 0,-1 1-64 0 0,0 0-24 0 0,1 0 0 0 0,-1-1 0 0 0,0 1-72 0 0,-1-1 64 0 0,0 2-64 0 0,-1-2 64 0 0,1 0-64 0 0,-1 1 0 0 0,0-1 0 0 0,0 1 0 0 0,0 0 0 0 0,-1-1 0 0 0,0 1 0 0 0,0-1 0 0 0,-1 1 0 0 0,1 0 0 0 0,-1 0 0 0 0,0-1 0 0 0,1 0 0 0 0,0 0 0 0 0,0 0 0 0 0,1-1 0 0 0,-2 1 0 0 0,0-1 0 0 0,1-1 0 0 0,-1 1 0 0 0,1-2 0 0 0,-1 1 0 0 0,0 0 0 0 0,0-1 0 0 0,0 0 0 0 0,0 0 0 0 0,0 1 0 0 0,0-1 0 0 0,1-1 0 0 0,0 1 0 0 0,0 0 0 0 0,1 0 0 0 0,-1 1 0 0 0,2-1 0 0 0,-1 0 64 0 0,2-1-64 0 0,-1 0 0 0 0,2 1 0 0 0,-1 0 0 0 0,1-1 0 0 0,0 0 0 0 0,0 1 0 0 0,1-1 0 0 0,0 0 64 0 0,-2 1-64 0 0,2-1 64 0 0,-2 1-64 0 0,2 0 64 0 0,-2-1-64 0 0,0 1 0 0 0,0 0 0 0 0,0-1 0 0 0,-1 2 0 0 0,0-1 0 0 0,-1 1 0 0 0,1-1 0 0 0,-1 1 0 0 0,0 0 0 0 0,-1 0 0 0 0,1-1 0 0 0,-1 1 0 0 0,0 0 0 0 0,-1-1 0 0 0,1 2 0 0 0,-1-1 0 0 0,0 1 0 0 0,0 0 0 0 0,1 0 0 0 0,-1 0-160 0 0,1 0-56 0 0,0 1-8 0 0,0 1-5496 0 0,-1-1-1096 0 0</inkml:trace>
  <inkml:trace contextRef="#ctx0" brushRef="#br0" timeOffset="39">1397 1698 6447 2251 3211,'-1'1'288'0'0,"1"0"56"0"0,-1-1-280 0 0,1 1-64 0 0,0-1 0 0 0,0 0 0 0 0,0 2 1096 0 0,0-1 208 0 0,0 1 40 0 0,1 1 0 0 0,-1 0 24 0 0,2 1 0 0 0,0-1 0 0 0,1 1 0 0 0,-1-2-448 0 0,0 0-88 0 0,1 0-24 0 0,0-1 0 0 0,0 1-384 0 0,0-2-72 0 0,0 0-24 0 0,0 0 0 0 0,-1 0-200 0 0,0-2-32 0 0,0 0-16 0 0,0 0 0 0 0,-1 1-80 0 0,-1-1 64 0 0,1-1-64 0 0,-1 0 64 0 0,-1 0-64 0 0,1 0 80 0 0,-1 0-80 0 0,-1 0 80 0 0,0 0-80 0 0,0 0 64 0 0,-1 0-64 0 0,0 0 64 0 0,0 0-64 0 0,1 1 0 0 0,-1 0 72 0 0,0-1-72 0 0,-1 1 0 0 0,2 1 0 0 0,1 0 0 0 0,-2 0 0 0 0,2 1 0 0 0,-3 0 0 0 0,1 2 0 0 0,1-1 0 0 0,-2 1 0 0 0,2 0-104 0 0,0 1 24 0 0,0-1 8 0 0,0 1-296 0 0,1 1-56 0 0</inkml:trace>
  <inkml:trace contextRef="#ctx0" brushRef="#br0" timeOffset="40">1205 2231 7367 2493 2926,'0'0'656'0'0,"0"0"-528"0"0,0 0-128 0 0,0 0 0 0 0,0 0 816 0 0,0 0 136 0 0,0 0 24 0 0,0 0 8 0 0,1 0 104 0 0,-1 0 16 0 0,0 1 8 0 0,0-1 0 0 0,0 0-344 0 0,0 0-72 0 0,0 9-16 0 0,0-6 0 0 0,0 0-184 0 0,-1 1-40 0 0,1 0-8 0 0,-2 0 0 0 0,1 1-160 0 0,1-1-32 0 0,-1 2 0 0 0,-1-1-8 0 0,1 0-88 0 0,0 1-8 0 0,1 0-8 0 0,-1 0 0 0 0,1 0-48 0 0,0 0 0 0 0,0-1-8 0 0,0 0 0 0 0,0-1-88 0 0,0 1 96 0 0,0-1-96 0 0,0 0 96 0 0,0-1-96 0 0,0 0 64 0 0,0 0-64 0 0,0 0 64 0 0,0-1-64 0 0,0-1 0 0 0,-1 0 0 0 0,0 1 0 0 0,1-2 0 0 0,0 0 0 0 0,0 1 0 0 0,0-2 0 0 0,-1 1-528 0 0,1-2-96 0 0,0 1-16 0 0,0 0-8032 0 0</inkml:trace>
  <inkml:trace contextRef="#ctx0" brushRef="#br0" timeOffset="41">1188 2268 4607 2433 2976,'1'-5'200'0'0,"-1"2"48"0"0,1 0-248 0 0,-1 0 0 0 0,1 2 0 0 0,-1-1 0 0 0,1 0 1144 0 0,0-2 176 0 0,2-1 40 0 0,-1-2 8 0 0,3-1 264 0 0,-1 2 64 0 0,0 1 0 0 0,-1 1 8 0 0,1 1-648 0 0,-1 0-128 0 0,1 2-24 0 0,-2 0-8 0 0,1 1-432 0 0,-1 1-88 0 0,0 1-24 0 0,-1 0 0 0 0,0 1-280 0 0,-1 0-72 0 0,0 0 0 0 0,0 2 0 0 0,-1-1 0 0 0,0 1 64 0 0,1 0-64 0 0,-2 0 64 0 0,1-1-64 0 0,0 0 0 0 0,0 0-96 0 0,-1-1 96 0 0,1 1-256 0 0,-1-1 16 0 0,-1-1 0 0 0,2 0 0 0 0,-2 0 32 0 0,2-1 8 0 0,-2 0 0 0 0,1 1 0 0 0,1-1 136 0 0,-1 0 64 0 0,0 0-64 0 0,1 0 64 0 0,-1 0-144 0 0,1 0 16 0 0,0 0 0 0 0,-1-1 0 0 0,2 1-512 0 0,-1 0-96 0 0</inkml:trace>
  <inkml:trace contextRef="#ctx0" brushRef="#br0" timeOffset="42">1253 2301 10591 2512 3023,'0'-2'472'0'0,"0"1"96"0"0,0 1-456 0 0,0-1-112 0 0,0 1 0 0 0,0 0 0 0 0,0 0 1072 0 0,1 0 192 0 0,-1 0 40 0 0,1 1 8 0 0,-1 0-304 0 0,0-1-56 0 0,0 0-16 0 0,0 9 0 0 0,0-4-504 0 0,-1 0-104 0 0,0 0-16 0 0,-1 0-8 0 0,1 1-208 0 0,0 0-96 0 0,0 1 80 0 0,0-2-80 0 0,0 0 0 0 0,1 0 0 0 0,-1 0 0 0 0,1-2 0 0 0,0 1 0 0 0,0-2 0 0 0,0 1 0 0 0,0-1 0 0 0,0-1 80 0 0,0 0-80 0 0,1 0 80 0 0,0-1-80 0 0,0 0 208 0 0,0 0-8 0 0,1-1 0 0 0,1 0 0 0 0,-1 0-40 0 0,1-1 0 0 0,0 0-8 0 0,0 1 0 0 0,0 0-24 0 0,1 0 0 0 0,-1 0 0 0 0,0 1 0 0 0,0-1 0 0 0,-1 1 0 0 0,1-1 0 0 0,-1 1 0 0 0,1 0 0 0 0,-2 1-8 0 0,2-1 0 0 0,-2 0 0 0 0,0 0-48 0 0,0 0-8 0 0,0 0 0 0 0,0 0 0 0 0,0 1-64 0 0,-1-1 0 0 0,1 0 0 0 0,-1 0 0 0 0,0 0 0 0 0,0 0 0 0 0,0 0-80 0 0,-1 0 80 0 0,1 0-328 0 0,0 0-24 0 0,0 0 0 0 0,-1 0-6184 0 0,1 0-1240 0 0</inkml:trace>
  <inkml:trace contextRef="#ctx0" brushRef="#br0" timeOffset="43">1357 2334 5527 2356 2931,'0'-1'488'0'0,"0"1"-392"0"0,-1 0-96 0 0,1 0 0 0 0,0 0 1256 0 0,0 0 232 0 0,-1 1 48 0 0,0-1 0 0 0,-1 1-448 0 0,0 0-96 0 0,1 0-24 0 0,-1 1 0 0 0,1-1-384 0 0,0 1-72 0 0,0 0-24 0 0,0-1 0 0 0,0 1-48 0 0,1 1-16 0 0,-1-1 0 0 0,1 0 0 0 0,0 0-88 0 0,1-1-16 0 0,-1 1-8 0 0,1 1 0 0 0,-1-1-56 0 0,1-1 0 0 0,0 1-8 0 0,1 0 0 0 0,-1 0-56 0 0,0 0 0 0 0,0-1-8 0 0,1 1 0 0 0,0 0-88 0 0,0 0-8 0 0,0 0-8 0 0,0 0 0 0 0,0 1-16 0 0,0-2 0 0 0,1 2 0 0 0,-1-1 0 0 0,0 0 0 0 0,0 0-64 0 0,1 0 96 0 0,-2 0-32 0 0,1 1-64 0 0,-1-2 0 0 0,0 1 0 0 0,0 0 64 0 0,-1 0-64 0 0,0 0 0 0 0,0-1 0 0 0,0 2 0 0 0,-1-2 0 0 0,0 0 0 0 0,0 0 0 0 0,-1 0 0 0 0,1 0-64 0 0,0-1 64 0 0,-1 1-80 0 0,0-1 80 0 0,0 1-80 0 0,0-2 80 0 0,0 1-80 0 0,0-1 80 0 0,0 1 0 0 0,0-1 0 0 0,0 0 0 0 0,1 0 0 0 0,-1 0 0 0 0,0 0 0 0 0,1-2 0 0 0,0 2 0 0 0,1-1 0 0 0,-1 0 0 0 0,1 0 0 0 0,0-1 0 0 0,1 1 0 0 0,-1-1 96 0 0,1 0-32 0 0,1 0-64 0 0,-1 1 88 0 0,1-2-88 0 0,0 1 80 0 0,1 1-80 0 0,-1-1 0 0 0,0 1 0 0 0,1 0 0 0 0,-1 0 0 0 0,0 0 0 0 0,-1 1-64 0 0,1 1 64 0 0,-1-2 0 0 0,0 1 0 0 0,-1 1 0 0 0,0-2 0 0 0,0 2 0 0 0,0-1 0 0 0,0-1 0 0 0,-1 1 96 0 0,0 0-24 0 0,1 0-72 0 0,-2-1 0 0 0,1 2 0 0 0,0-1 0 0 0,0 1 0 0 0,-1 0 0 0 0,1 0 0 0 0,0 0 0 0 0,0 0 0 0 0,0 1-112 0 0,1-1 40 0 0,0 0 8 0 0,0 1-408 0 0,0-1-72 0 0,2 1-24 0 0,-1-1-8272 0 0</inkml:trace>
  <inkml:trace contextRef="#ctx0" brushRef="#br0" timeOffset="44">1401 2364 4143 2387 2855,'0'0'184'0'0,"-1"1"40"0"0,1-1-224 0 0,0 0 0 0 0,0 1 0 0 0,0-1 0 0 0,0 1 1376 0 0,0 0 224 0 0,0 2 56 0 0,1 0 8 0 0,-1 1 248 0 0,2 0 48 0 0,0-1 16 0 0,-1 0 0 0 0,2 0-984 0 0,-1 0-192 0 0,1-1-32 0 0,0-1-16 0 0,0 1-392 0 0,1-1-72 0 0,0 0-24 0 0,0-2 0 0 0,-1 0-80 0 0,1 1-24 0 0,-1-2 0 0 0,0 1 0 0 0,0-2 0 0 0,0 1-8 0 0,-1-1 0 0 0,0 1 0 0 0,-1-1-8 0 0,-1 1 0 0 0,0-1 0 0 0,0 0 0 0 0,-1 1-24 0 0,0-1-8 0 0,-1-1 0 0 0,1 1 0 0 0,-2 1-112 0 0,1-1 72 0 0,-1 1-72 0 0,1 0 64 0 0,-1 2-64 0 0,0-1 0 0 0,0 1 0 0 0,0 0 64 0 0,1 0-64 0 0,-2 0 0 0 0,1 0 0 0 0,1 0 0 0 0,-1 1-96 0 0,1-1-32 0 0,1 0 0 0 0,0 0-8 0 0,1 1-184 0 0,0-1-32 0 0,1 0 0 0 0,0 0-6144 0 0,1-1-1216 0 0</inkml:trace>
  <inkml:trace contextRef="#ctx0" brushRef="#br0" timeOffset="45">1109 2465 5983 2612 3055,'0'0'536'0'0,"1"0"-432"0"0,0-1-104 0 0,-1 1 0 0 0,0 0 864 0 0,1 0 160 0 0,0-2 24 0 0,2 1 8 0 0,-1-1 176 0 0,2 0 40 0 0,0 1 8 0 0,-1-1 0 0 0,0 1-496 0 0,1 0-96 0 0,-1 0-16 0 0,-1 1-8 0 0,1 0-272 0 0,-1 0-48 0 0,0 0-16 0 0,-1 0 0 0 0,0 0-112 0 0,0 0-24 0 0,-1 1-8 0 0,0 0 0 0 0,-1-1 8 0 0,1 1 0 0 0,-1 1 0 0 0,1 0 0 0 0,-2 0-56 0 0,1 2-8 0 0,1-1 0 0 0,-1 0 0 0 0,0 1-40 0 0,-1 0-16 0 0,1 1 0 0 0,0 0 0 0 0,0 0 24 0 0,-1 0 0 0 0,1 0 0 0 0,0 0 0 0 0,0 0-24 0 0,0-1 0 0 0,1 0 0 0 0,-1 0 0 0 0,1-1-72 0 0,0 0 80 0 0,0 0-80 0 0,0 0 80 0 0,0-1-80 0 0,-1 1 0 0 0,1-2 0 0 0,0 1 0 0 0,0-1 0 0 0,-1 0-112 0 0,1 1 24 0 0,-1-1-9072 0 0</inkml:trace>
  <inkml:trace contextRef="#ctx0" brushRef="#br0" timeOffset="46">1113 2507 5983 2580 3018,'0'-1'264'0'0,"0"1"56"0"0,0-1-256 0 0,1 1-64 0 0,-1 0 0 0 0,0-1 0 0 0,1 1 1072 0 0,1-1 200 0 0,0 1 40 0 0,1-1 0 0 0,0-1 64 0 0,0 2 16 0 0,1 0 0 0 0,0-1 0 0 0,0 1-600 0 0,-1 0-120 0 0,0 0-32 0 0,0 0 0 0 0,0 1-392 0 0,-1-1-88 0 0,0 0-8 0 0,1 0-8 0 0,-2 0-600 0 0,1 0-120 0 0</inkml:trace>
  <inkml:trace contextRef="#ctx0" brushRef="#br0" timeOffset="47">1193 2474 9215 2625 3087,'-1'1'408'0'0,"0"0"80"0"0,0 0-392 0 0,0 0-96 0 0,1 0 0 0 0,0-1 0 0 0,-1 2 864 0 0,1 0 144 0 0,-1 2 32 0 0,1 0 8 0 0,0 1 40 0 0,0 0 16 0 0,2 0 0 0 0,0-1 0 0 0,0-1-448 0 0,1-1-88 0 0,1 0-24 0 0,-1-1 0 0 0,2-1-192 0 0,-1 0-32 0 0,0-1-16 0 0,1 0 0 0 0,-1-1-136 0 0,1 1-24 0 0,-2-2-8 0 0,0 1 0 0 0,0 0-40 0 0,-1-1-16 0 0,0 0 0 0 0,-2 1 0 0 0,1-1-80 0 0,-2 0 80 0 0,1 0-80 0 0,-2 0 80 0 0,1-1-80 0 0,-1 1 80 0 0,0 0-80 0 0,0 0 80 0 0,-1 0-80 0 0,1 0-136 0 0,-1 1 32 0 0,-1 1 8 0 0,2 0 96 0 0,-2 1 0 0 0,2 1 0 0 0,-1-1 0 0 0,1 1-352 0 0,0-1-128 0 0,0 2-32 0 0,0 1-8224 0 0</inkml:trace>
  <inkml:trace contextRef="#ctx0" brushRef="#br0" timeOffset="48">1064 2776 1375 2730 2677,'-1'-2'128'0'0,"0"2"-128"0"0,1-1 0 0 0,-1 0 0 0 0,1 1 1928 0 0,0 0 368 0 0,0 0 72 0 0,-1 0 8 0 0,1 0-528 0 0,-1 0-112 0 0,1 0-16 0 0,0 1-8 0 0,0 1-696 0 0,-1 0-144 0 0,1 0-24 0 0,0 1-8 0 0,0-2-376 0 0,0 0-80 0 0,0 1-8 0 0,0 2-8 0 0,0 2-240 0 0,-1-1-40 0 0,1 1-16 0 0,0 1 0 0 0,-1-1 48 0 0,1 1 8 0 0,-1 0 0 0 0,0 0 0 0 0,0-1-128 0 0,1 0 0 0 0,-1 1 0 0 0,0-2 0 0 0,1 1 144 0 0,-1-2 8 0 0,0 0 0 0 0,1 0 0 0 0,-1-1-152 0 0,0-1 0 0 0,1 1 0 0 0,-1 0 0 0 0,0 0 0 0 0,0-2 0 0 0,0 1 0 0 0,1 0 0 0 0,0-2-320 0 0,-1 1-48 0 0,1-1-8 0 0,0 0-8888 0 0</inkml:trace>
  <inkml:trace contextRef="#ctx0" brushRef="#br0" timeOffset="49">1050 2806 7831 2769 2694,'0'-6'168'0'0,"0"2"40"0"0,0 0 8 0 0,0 1 8 0 0,0 2-224 0 0,1-1 0 0 0,-1 0 0 0 0,1-2 0 0 0,0 0 1712 0 0,2-3 304 0 0,0 1 56 0 0,1 0 8 0 0,0 1-864 0 0,0 2-184 0 0,1-1-32 0 0,-1 2-8 0 0,0 2-488 0 0,0 0-104 0 0,0 2-16 0 0,0-1-8 0 0,-1 1-216 0 0,-1 0-48 0 0,0 0-8 0 0,-1 2 0 0 0,0-1-104 0 0,-1 0 0 0 0,-1 0 0 0 0,0 1 0 0 0,-1 2 0 0 0,0-2 0 0 0,-1 1 0 0 0,1-1 0 0 0,0-1 0 0 0,-1 1 0 0 0,0 0 0 0 0,0-1-80 0 0,-1 0 80 0 0,0 1 0 0 0,1-2 0 0 0,0 1-64 0 0,1-2 64 0 0,0 1 0 0 0,-1-1 0 0 0,0 0 0 0 0,1 0-256 0 0,0 1-40 0 0,0-2-8 0 0,1 1 0 0 0,1 1-624 0 0,-1-1-128 0 0</inkml:trace>
  <inkml:trace contextRef="#ctx0" brushRef="#br0" timeOffset="50">1097 2855 11519 2631 2448,'0'-1'1024'0'0,"0"1"-824"0"0,0 0-200 0 0,0 0 0 0 0,0 0 1024 0 0,0 0 168 0 0,0 0 32 0 0,1 0 8 0 0,0 0-208 0 0,-1 3-48 0 0,1-1-8 0 0,0 2 0 0 0,0-1-536 0 0,-1 2-112 0 0,0-1-16 0 0,-1 1-8 0 0,0 1-136 0 0,-1-1-32 0 0,1 0-8 0 0,-1-1 0 0 0,1 1-56 0 0,0-1 0 0 0,0-1-64 0 0,0 0 96 0 0,0 0-96 0 0,1 0 64 0 0,0-1-64 0 0,0 0 0 0 0,0 0 0 0 0,0-1 0 0 0,0 0 0 0 0,1 0 0 0 0,0 0 136 0 0,0-1 8 0 0,0 0 0 0 0,0 1 0 0 0,1-1-32 0 0,0 0-8 0 0,1-1 0 0 0,-1 1 0 0 0,1-1 16 0 0,1 0 0 0 0,-2 1 0 0 0,2-1 0 0 0,-2 1 0 0 0,1-1 0 0 0,1 0 0 0 0,-2 1 0 0 0,1 0-32 0 0,-1-1-8 0 0,1 1 0 0 0,-1 0 0 0 0,0 0 16 0 0,-1 0 0 0 0,0 0 0 0 0,0-1 0 0 0,0 0-96 0 0,0 1 0 0 0,-1 0 0 0 0,0 0 0 0 0,0 0 0 0 0,0 0-112 0 0,0 0 16 0 0,0-1 0 0 0,0 0-480 0 0,1 0-96 0 0</inkml:trace>
  <inkml:trace contextRef="#ctx0" brushRef="#br0" timeOffset="51">1177 2884 11975 2633 2402,'0'-1'528'0'0,"0"0"112"0"0,0 1-512 0 0,0-1-128 0 0,0 0 0 0 0,1 1 0 0 0,-1 0 832 0 0,1-1 128 0 0,2 0 32 0 0,0-2 8 0 0,1 2-200 0 0,1-1-48 0 0,0 1-8 0 0,-1-1 0 0 0,1 1-352 0 0,-1-1-72 0 0,0 2-8 0 0,0 0-8 0 0,-2-1-80 0 0,1 0-24 0 0,-1 1 0 0 0,0 0 0 0 0,-1-1-8 0 0,-1 1-8 0 0,0 1 0 0 0,0 0 0 0 0,0-1-48 0 0,0 1-8 0 0,-1 0 0 0 0,1 1 0 0 0,-2 0-32 0 0,1 1-16 0 0,0-2 0 0 0,0 2 0 0 0,-1-1-80 0 0,1 1 80 0 0,0 0-80 0 0,-1 0 80 0 0,1 0-80 0 0,0 0 0 0 0,0 0 0 0 0,-1 1 64 0 0,1-1-64 0 0,0 0 80 0 0,0 1-80 0 0,0-1 80 0 0,0 0-8 0 0,1 2 0 0 0,-1-2 0 0 0,1 1 0 0 0,-1 0-72 0 0,1-1 80 0 0,0 0-80 0 0,0 0 80 0 0,-1 1-80 0 0,0 0 0 0 0,0-1 0 0 0,1 0 0 0 0,-1 1 0 0 0,0-1 0 0 0,0 1 0 0 0,0-2 0 0 0,0 0-144 0 0,1 0-48 0 0,0-1 0 0 0,0 1-9496 0 0</inkml:trace>
  <inkml:trace contextRef="#ctx0" brushRef="#br0" timeOffset="52">1186 2925 919 2780 3047,'-1'0'80'0'0,"0"0"-80"0"0,1-1 0 0 0,0 1 0 0 0,0-1 2112 0 0,0 1 416 0 0,0 0 72 0 0,0 0 24 0 0,1-1-480 0 0,0 0-88 0 0,1 0-16 0 0,1 0-8 0 0,-1 0-1016 0 0,2 1-208 0 0,0-1-40 0 0,-1 1 0 0 0,1-1-480 0 0,-1 1-88 0 0,0 0-16 0 0,0 0-8 0 0,0 1-112 0 0,-2-1-64 0 0,2 0 64 0 0,-2 0-64 0 0,0 0-128 0 0,1 1-64 0 0,0-1-16 0 0,0 2-8992 0 0</inkml:trace>
  <inkml:trace contextRef="#ctx0" brushRef="#br0" timeOffset="53">1262 2909 14279 2493 2390,'-1'1'1272'0'0,"0"0"-1016"0"0,1-1-256 0 0,-1 1 0 0 0,1-1 640 0 0,0 1 88 0 0,-1 1 8 0 0,0 1 8 0 0,0 1 120 0 0,0 0 16 0 0,2-1 8 0 0,0 0 0 0 0,1 0-568 0 0,1 0-120 0 0,0-1-16 0 0,0-1-8 0 0,1 0-48 0 0,0-1 0 0 0,-1 0-8 0 0,1 0 0 0 0,0-2-40 0 0,1 0-8 0 0,-1 0 0 0 0,0 0 0 0 0,-1-1-72 0 0,0 0-88 0 0,0 0 24 0 0,-2 1 0 0 0,1-1 304 0 0,-2 0 64 0 0,1 0 16 0 0,-2 1 0 0 0,0-1-192 0 0,0 0-32 0 0,0 0 0 0 0,-2 0-8 0 0,1 0-24 0 0,0 1 0 0 0,0 0 0 0 0,-1 1 0 0 0,-1 1-64 0 0,2 0 80 0 0,-2 0-80 0 0,1 2 80 0 0,1-2-80 0 0,-1 1 0 0 0,1 1 0 0 0,0-1 64 0 0,1-1-224 0 0,0 2-56 0 0,0-2-8 0 0,1 0-6496 0 0,0 0-1312 0 0</inkml:trace>
  <inkml:trace contextRef="#ctx0" brushRef="#br0" timeOffset="54">755 1162 3223 2368 38,'0'0'288'0'0,"0"0"-288"0"0,0 0 0 0 0,0 0 0 0 0,0 0 496 0 0,0 0 48 0 0,0 0 0 0 0,1 0 8 0 0,-1 0 104 0 0,0-2 16 0 0,1 2 8 0 0,-1 0 0 0 0,0 0-312 0 0,0 0-64 0 0,0 0-16 0 0,1-6 0 0 0,-1 4-288 0 0,0 1-128 0 0,0-1 0 0 0,0 1 8 0 0,0 0-48 0 0,-1 0-16 0 0,0 0 0 0 0,1-1 0 0 0,-1 1 112 0 0,1-1 72 0 0,-1 1-96 0 0,0-2 96 0 0,0 1 0 0 0,-1-1 160 0 0,1 0-16 0 0,0 0-8 0 0,-1-1 224 0 0,0 0 48 0 0,0-1 8 0 0,-1 0 0 0 0,1-1 136 0 0,-1-1 32 0 0,0 0 8 0 0,-1-1 0 0 0,-1-1-96 0 0,0 1-16 0 0,0-3-8 0 0,0 2 0 0 0,0 0-120 0 0,-1-1-32 0 0,1 0 0 0 0,-1 0 0 0 0,1 0-104 0 0,-1 0-24 0 0,1 0-8 0 0,0 0 0 0 0,0 1-40 0 0,1 1-8 0 0,0 1 0 0 0,0-2 0 0 0,-1-1 56 0 0,1 0 16 0 0,-1-1 0 0 0,0 0 0 0 0,1 0-112 0 0,1 0-32 0 0,0 1 0 0 0,-1-1 0 0 0,0 0-64 0 0,1 1 96 0 0,0-1-96 0 0,0 2 96 0 0,0-1-16 0 0,0 2 0 0 0,1 1 0 0 0,0 0 0 0 0,0 1-8 0 0,1 2 0 0 0,0-1 0 0 0,0 2 0 0 0,0 1-72 0 0,0 0 80 0 0,0 0-80 0 0,-1 1 80 0 0,2-1 0 0 0,-1 2 0 0 0,0-1 0 0 0,1-1 0 0 0,-1 1-80 0 0,0-1 96 0 0,1 1-96 0 0,0-1 96 0 23,0 0-96-2-1,0 0 0 2 1,0 0 0 0-23,0 0 0 0 0,1-1 0 0 25,-1 2 0-3-1,1-1 0 3-24,-1 0 0-1 22,0 0 0 1-22,0 1 0 0 0,0 0 0 0 24,0-1 0-3 1,0 1 0 2-1,0 1 0 1-24,0-2 0-3 23,0 2 0 2 1,-1-1 0 1-24,1 1 0 0 0,-1 0 0-3 25,1-1 0 0 1,0 0 0-1-4,-1 1 0 4-22,1-1 0 0 0,0 1 0-3 23,0 0 0 3-23,0 0 0 0 0,0-2 0 0 0,0 2 0 0 0,0-1-152-3 23,0 1 8 3-23,0 0 0 0 0,0-1 0 0 0,0 0-24 0 0,0 1-8 0 0,-1 0 0 0 0,1-1 0-2 21,0 1 176 2-21,0 0-72 0 0,0 0 72 0 0,0 0 0 0 0,0 0 0 0 0,0 0 0 0 0,0 0 0 0 0,0 0 0 0 0,0 0 0 0 0,0 0 0 0 0,0 0 0 0 0,0 0 0 0 0,0 0-80 0 0,0 0 80 0 0,0 0-64-3 22,0 0 64 3-22,0 0-96 0 0,0 0 32 0 0,0 0 0 0 0,0 0 0 0 0,0 0-8 0 0,0 0 0 0 0,0 0 0 0 0,0 0 0 0 0,0 0-72-4 21,0 0-16 4-21,0 0 0 0 0,0 0 0 0 0,0 0 64 0 0,0-5 0 0 0,1 4 8 0 0,-1 1 0 0 0,0-1 88 0 0,0 1 0 0 0,0 0 0 0 0,0 0 0 0 0,0 0 0 0 0,0 0 0 0 0,0 0 0 0 0,0 0 0 0 0,0 0 0 0 0,0 0 0 0 0,0 0 0 0 0,0 0 0 0 0,0 0 0 0 0,0 0 0 0 0,0 0 0 0 0,0 0 0 0 0,0 0-120 0 0,0 0 24 0 0,0 0 0 0 0,0 0 0 0 0,0 0 96 0 0,0 0 0 0 0,0 0-80 0 0,0-5 80 0 0,0 5 0 0 0,0-1 0 0 0,0 1 64 0 0,0 0-64 0 0,-1 0 192 0 0,1 0 0 0 0,0 0 0 0 0,0 0 0 0 0,0 0-104 0 0,0 0-24 0 0,0 0-64 0 0,0 0 96 0 0,0 0-96 0 0,0 0 0 0 0,0 0 0 0 0,0 0 0 0 0,0 0 0 0 0,1-5 0 0 0,-1 4 0 0 0,0 1 0 0 0,0-1 0 0 0,0 1 0 0 0,0-1 0 0 0,0 0 0 0 0,0 1 0 0 0,0 0 0 0 0,0 0 0 0 0,0 0 0-4 22,0 0 80 4-22,0 0-80 0 0,0 0 80 0 0,0 0-80 0 0,0 0 0 0 0,0 0 0 0 0,0 0 0 0 0,0 0 0 0 0,0 0 0 0 0,0 0 0 0 0,0 0 0 0 0,0 0 0 0 0,0 0 0 0 0,0 0 0 0 0,0 0 0 0 0,0 0 0 0 0,0 0 0 0 0,0 0 0 0 0,-4-2 0 0 0,3 2 0 0 0,1 0 0 0 0,0-1 0 0 0,0 1 0 0 0,0 0 0 0 0,0 0 0 0 0,0 0 0 0 0,0 0-64 0 0,-1-1 64 0 0,1 0 0 0 0,0 1 0 0 0,0 0 0 0 0,0 0 0-5 23,0 0 0 5-23,0 0 0 0 0,0 0 0 0 0,0 0 0 0 0,0 0 0 0 0,-3-4 0 0 0,2 4 0 0 0,1 0 0 0 0,0 0 0 0 0,-1 0 0 0 0,1 0 0 0 0,0 0 72 0 0,-1 0-72 0 0,1-1 0 0 0,0 1-80 0 0,0 0 80 0 0,-1-1-64 0 0,1 1 64 0 0,0 0 0 0 0,-1-1-72 0 0,1 1 72 0 0,0-1 0 0 0,0 0 0 0 0,-1 1 0 0 0,1-1 0-4 22,0 1-64 4-22,-1 0 64 0 0,1 0-64 0 0,-1 0 64 0 0,0 0 0 0 0,1 0 0 0 0,0 0 0 0 0,-1 0 0 0 0,1 0 0 0 0,0 1 0 0 0,0-1 0 0 0,-1 0 0 0 0,1 0 0 0 0,0 0 0 0 0,0 0 64 0 0,0 0-64 0 0,0 0 0 0 0,0 0 0 0 0,0 0 0 0 0,0 0 0 0 0,0 0 0 0 0,0 0 0 0 0,0 0 0 0 0,0 0 0 0 0,0 0 0 0 0,0 0 0 0 0,0 0 0 0 0,-1-5 0 0 0,0 4 0-4 21,1 1 0 4-21,-1-1 0 0 0,1 1 0 0 0,0 0 0 0 0,0 0 0 0 0,-1-2 0 0 0,0 2 0 0 0,1 0 0 0 0,-1-1 0 0 0,1 1 0 0 0,-1 0 0 0 0,0-1 0 0 0,0 0 0 0 0,0 0 0 0 0,1 0 0 0 0,-2 1 0 0 0,2-1 0 0 0,-1 0 0 0 0,-1 0 0 0 0,1 0 0 0 0,-1 0 0 0 0,1 0 0 0 0,0 0 0 0 0,-1 1 0 0 0,1-1 0 0 0,0 0 0 0 0,-1 1 0 0 0,0 0 0 0 0,1 0 0 0 0,-1 0 0-4 22,1 0 0 4-22,0 0 0 0 0,0 0 0 0 0,-1 0 0 0 0,1 0 0 0 0,0 1 0 0 0,0 0 0 0 0,0-1 0 0 0,0 1 0 0 0,0-1-64 0 0,0 2 64 0 0,0-2-64 0 0,0 1-32 0 0,0 1-8 0 0,1-2 0 0 0,-1 1 0 0 0,1 1 8 0 0,0 0 0 0 0,-1-1 0 0 0,1 2 0 0 0,0-1 16 0 0,0 1 8 0 0,0-1 0 0 0,1 1 0 0 0,-1-1 72 0 0,1 1 0 0 0,0 1 0 0 0,0-1 0 0 0,0 0 0 0 0,0 0 0 0 0,1 0 0 0 0,0 0 0 0 0,-1-1 0 0 0,2 1 0 0 0,-2-1 0 0 0,1 0 88 0 0,1 0-88 0 0,0-1 80 0 0,-1 0-80 0 0,1 0 80 0 0,-1-1 32 0 0,1 1 8 0 0,0-1 0 0 0,0 0 0 0 0,0 0 8 0 0,0-1 0 0 0,0 1 0 0 0,0-1 0 0 0,0 0-64 0 0,0 0 0 0 0,0-1-64 0 0,-1 1 96 0 0,1-1-16 0 0,-1-1-8 0 0,0 1 0 0 0,1-1 0 0 0,-2 1 8 0 0,1-1 0 0 0,0 0 0 0 0,-1-1 0 0 0,1 1-80 0 0,-2-1 96 0 0,1 1-96 0 0,-1 0 96 0 0,0-1-96 0 0,0 1 96 0 0,0-1-96 0 0,-1 1 96 0 0,0 0-96 0 0,0 0 0 0 0,0 1 0 0 0,-1-1 64 0 0,0 0-64 0 0,0 1 0 0 0,0 0 0 0 0,0-1 0 0 0,-1 2 128 0 0,1-1-24 0 0,-1 0 0 0 0,1 0 0 0 0,-2 0-16 0 0,2 1-8 0 0,-1-1 0 0 0,1 1 0 0 0,-1-1-80 0 0,1 1 64 0 0,-1 0-64 0 0,0 0 64 0 0,1 0-64 0 0,0 1 0 0 0,0-1 0 0 0,-1 1 0 0 0,1 1 0 0 0,0 0 0 0 0,0-1-72 0 0,-1 2 72 0 0,1-2-96 0 0,-1 1 16 0 0,2 1 0 0 0,-1-2 0 0 0,-1 1-8 0 0,1 1 0 0 0,0-1 0 0 0,1 1 0 0 0,-1 0-128 0 0,0-1-24 0 0,1 1-8 0 0,-1-1 0 0 0,0 1 8 0 0,1 0 0 0 0,0 0 0 0 0,-1-1 0 0 0,1 1 88-4 22,0 1 24 4-22,-1-1 0 0 0,1 1 0 0 0,0-1 128-4 21,0 1-64 4-21,0 1 64 0 0,0 0 0 0 0,0 0 0 0 0,0 0 0 0 0,1 0 0 0 0,0 0 72 0 0,0 0-72 0 0,0 0 96 0 0,1-1-96 0 0,0 1 96 0 0,0 0-32 0 0,1-1 0 0 0,-1 1 0 0 0,2-1 0 0 0,-1-1 88 0 0,0 1 8 0 0,1 0 8 0 0,-1-1 0 0 0,1 1-40 0 0,-1-2 0 0 0,1 1-8 0 0,0-1 0 0 0,1 1-24 0 0,0-1 0 0 0,-1 1 0 0 0,1-2 0 0 0,0 0-96 0 0,0 1 72 0 0,0-1-72 0 0,-1 0 64 0 0,2-1-64 0 0,-1 1 0 0 0,0-1 0 0 0,1 0 0 0 0,0 0 0 0 0,-1-1 0 0 0,0 1 0 0 0,1-1 0 0 0,-1 1 96 0 0,0-2 0 0 0,0 1 0 0 0,0-1 0 0 0,-1 0 40 0 0,0-1 16 0 0,0 1 0 0 0,-1-1 0 0 0,0 1 8 0 0,0 0 0 0 0,0 0 0 0 0,-1 0 0 0 0,-1-1-72 0 0,1 1-16 0 0,0-1 0 0 0,-1 1 0 0 0,0 0-8 0 0,-1-1-64 0 0,0 0 96 0 0,1 1-32 0 0,-1-1-64 0 0,0 0 0 0 0,-1 1 72 0 0,1 0-72 0 0,-1-1 0 0 0,0 0 0 0 0,0 0 0 0 0,0 1 0 0 0,-1 0 0 0 0,0 0 0 0 0,0 0 0 0 0,0 0 0 0 0,0 1 0 0 0,1 0 0 0 0,-2 1 0 0 0,1 0 0 0 0,0 0 0 0 0,0 0 0 0 0,1 1 0 0 0,-1-2 0 0 0,0 2 0 0 0,0 0 0 0 0,0 0 0 0 0,-1 0 0 0 0,2 0 0 0 0,-2 1-80 0 0,1 0 80 0 0,0-1 0 0 0,0 1-96 0 0,-1 0 32 0 0,2 0 64 0 0,-1 1-104 0 0,0 0 104 0 0,0-1-88 0 0,0 1 88 0 0,1 0-80 0 0,0 0-16 0 0,0 0-8 0 0,0 0 0 0 0,0 0 0 0 0,0 1 32 0 0,1-1 8 0 0,-1 1 0 0 0,1-1 0 0 0,0 1-16 0 0,0 0 0 0 0,1 0 0 0 0,-1 1 0 0 0,1-1 80 0 0,0 2 0 0 0,0-1 0 0 0,1-1-64 0 0,0 2 64 0 0,0-1 0 0 0,0 0 0 0 0,1 0 0 0 0,0-1 0 0 0,0 0 0 0 0,0 1 0 0 0,0-1 0 0 0,2 0 0 0 0,-1 0 0 0 0,-1 0 0 0 0,2-1 0 0 0,-1 0 0 0 0,0 1 0 0 0,0-1 0 0 0,1 0 64 0 0,-2 0-64 0 0,2-1 0 0 0,-1 0 0 0 0,0 1-64 0 0,1-1 64 0 0,-1-1 0 0 0,0 1 0 0 0,0 0 0 0 0,1-1 0 0 0,-2 0 0 0 0,1 0 80 0 0,0-2-80 0 0,0 2 120 0 0,0-1-24 0 0,-1 0-8 0 0,1 0 0 0 0,-1 0 8 0 0,0-1 0 0 0,0 0 0 0 0,0-1 0 0 0,0 1 0 0 0,0 0 8 0 0,-1-1 0 0 0,0 0 0 0 0,0 1-24 0 0,0-1-8 0 0,0 0 0 0 0,0 0 0 0 0,-1 0-8 0 0,1-1-64 0 0,-1 0 96 0 0,0-1-32 0 0,0 2-64 0 0,0-1 0 0 0,0 0 72 0 0,-1 0-72 0 0,1 0 0 0 0,-2 1 0 0 0,2 0 0 0 0,-1-1 0 0 0,-1 1 0 0 0,0-1 0 0 0,0 1 0 0 0,1 0 0 0 0,-2 1 0 0 0,0-1 0 0 0,1 1 0 0 0,-2-1 0 0 0,2 2 0 0 0,-2-1 0 0 0,1 1 0 0 0,-1 1-64 0 0,1-1-16 0 0,-1 0 0 0 0,0 1 0 0 0,0 1 0 0 0,0 0-16 0 0,0-1 0 0 0,-1 1 0 0 0,2 1 0 0 0,-2-1-48 0 0,1 1-16 0 0,0 0 0 0 0,0 1 0 0 0,0 0 24 0 0,0 0 0 0 0,0 1 0 0 0,1-1 0 0 0,0 0 64 0 0,0 1 72 0 0,0 0-104 0 0,1 0 40 0 0,-1 0 64 0 0,1 1-80 0 0,0-1 80 0 0,1 2-80 0 0,0-1 80 0 0,1 1 0 0 0,0 0 0 0 0,0 0 0 0 0,1 1 0 0 0,0-1 64 0 0,0 0-64 0 0,1 0 0 0 0,0-2 128 0 0,1 0-16 0 0,0 0 0 0 0,0-1 0 0 0,0 0 80 0 0,0 0 8 0 0,1 0 8 0 0,1-1 0 0 0,-1-1-80 0 0,0 1-24 0 0,1-1 0 0 0,0 0 0 0 0,0-1-104 0 0,0 0 0 0 0,0 0 0 0 0,1-2 0 0 0,0 0 64 0 0,-1 0-64 0 0,1 0 88 0 0,-1-2-88 0 0,0 0 120 0 0,1 1-32 0 0,-1-2-8 0 0,-1 0 0 0 0,0 0-80 0 0,0-1 96 0 0,-1 1-96 0 0,-1-1 96 0 0,0 1-96 0 0,0-1 0 0 0,-1 1 0 0 0,-1-1 0 0 0,0 2 0 0 0,0-1 0 0 0,0 1 0 0 0,-1 0 0 0 0,-1 0 0 0 0,0-1 0 0 0,-1 0 0 0 0,0 1 0 0 0,-1-1 0 0 0,0 1 0 0 0,-1-1 0 0 0,1 2 0 0 0,1 0 0 0 0,-1 1 0 0 0,-1-1 0 0 0,1 2 0 0 0,0 1 0 0 0,0-1 0 0 0,1 0 0 0 0,-1 2 0 0 0,1 0-112 0 0,-1-1 40 0 0,1 1 8 0 0,0 1 0 0 0,1-1-400 0 0,-1 1-80 0 0</inkml:trace>
  <inkml:trace contextRef="#ctx0" brushRef="#br0" timeOffset="55">683 604 6911 2533 1098,'0'0'608'0'0,"0"-1"-480"0"0,0 1-128 0 0,0 0 0 0 0,0 0 288 0 0,1-1 32 0 0,-1 1 0 0 0,1-1 8 0 0,0 0-32 0 0,0 0-8 0 0,1 0 0 0 0,-1-1 0 0 0,1 2-224 0 0,-1-2-64 0 0,1 1 0 0 0,0 0 0 0 0,0 0 0 0 0,0 0 0 0 0,0-1 0 0 0,0 1 0 0 0,1 0 0 0 0,0 0 0 0 0,-1-1 0 0 0,1 1 64 0 0,1-1 32 0 0,-2 1 0 0 0,2-1 8 0 0,-1 0 0 0 0,-1 0 0 0 0,1 1 0 0 0,0-1 0 0 0,-1 0 0 0 0,1 0-16 0 0,0 1-8 0 0,-2 0 0 0 0,2-1 0 0 0,-2 1-8 0 0,1 0 0 0 0,-1 0 0 0 0,0 1 0 0 0,0-1-72 0 0,-1 1 80 0 0,1 0-80 0 0,-1 0 80 0 0,0 0-80 0 0,-1 0 0 0 0,1 0 0 0 0,-1 0-88 0 0,0 0-184 0 0,0 0-40 0 0,1 0-8 0 0,0 0 0 0 0,-6 1-352 0 0,4 1-80 0 0,-1-1-16 0 0,0 0 0 0 0,0 1 296 0 0,0-1 56 0 0,1 0 16 0 0,-1 1 0 0 0,0-1 400 0 0,0 1 192 0 0,0 0-24 0 0,1-1 0 0 0,-1 0 368 0 0,1 1 72 0 0,0-1 8 0 0,1 0 8 0 0,-1 0 0 0 0,1 0 0 0 0,0 0 0 0 0,0 0 0 0 0,-1 0-232 0 0,2 0-40 0 0,-2 0-16 0 0,2 0 0 0 0,-1 0-176 0 0,0 1-40 0 0,1-1-8 0 0,-1 0 0 0 0,1 1-112 0 0,-1-1 0 0 0,0 0 0 0 0,1 0 0 0 0,0 0 0 0 0,0 1 0 0 0,-1-1-64 0 0,1 0 64 0 0,1 0-64 0 0,-1 0 64 0 0,0 1-96 0 0,0-1 96 0 0,1-1 0 0 0,0 1 0 0 0,-1 0 80 0 0,1-1-16 0 0,-1 1 80 0 0,1-1 16 0 0,-1 0 8 0 0,1 1 0 0 0,0-1-16 0 0,0 0-8 0 0,0 0 0 0 0,-1 1 0 0 0,1-1-16 0 0,0 0-8 0 0,0 0 0 0 0,-1 0 0 0 0,1 0-120 0 0,0 1 72 0 0,0-1-72 0 0,0 1 64 0 0,0-1-64 0 0,1 0 0 0 0,-1 0 0 0 0,1 0 0 0 0,-1 1 0 0 0,1-1 0 0 0,1 0 0 0 0,-1 0 0 0 0,2 0 64 0 0,-1 0-64 0 0,-1-1 64 0 0,2 1-64 0 0,-1 0 72 0 0,0 0-72 0 0,0 0 80 0 0,-1 1-80 0 0,0-1 0 0 0,0 1 0 0 0,0 0 0 0 0,-1 0 0 0 0,0 1 0 0 0,0-1 0 0 0,0 2 0 0 0,-1-1 0 0 0,0 1 0 0 0,-1 0 0 0 0,1 0 0 0 0,-1 0 0 0 0,0 2 0 0 0,-1-1 72 0 0,1 0 8 0 0,-1 0 0 0 0,-1 1 16 0 0,2-1 8 0 0,-2 0 0 0 0,1 0 0 0 0,0 0-32 0 0,0-1-8 0 0,0 1 0 0 0,-1-1 0 0 0,1 0 0 0 0,-1 0-64 0 0,-1 0 96 0 0,2 0-32 0 0,-1-1 56 0 0,0 1 8 0 0,0-1 0 0 0,1 0 0 0 0,-1 0 0 0 0,1-1 0 0 0,0 1 0 0 0,1-1 0 0 0,-1-1-128 0 0,1 1-144 0 0,0-1 32 0 0,0 0 8 0 0,1 0-536 0 0,0-1-96 0 0,0 1-32 0 0,0-1-5248 0 0</inkml:trace>
  <inkml:trace contextRef="#ctx0" brushRef="#br0" timeOffset="56">824 591 5063 2293 987,'-3'3'448'0'0,"2"0"-352"0"0,0-1-96 0 0,-1 0 0 0 0,2-1 1120 0 0,0 0 216 0 0,0 1 40 0 0,0 0 0 0 0,0 2-256 0 0,-1 1-48 0 0,1 1-16 0 0,0 0 0 0 0,1-1-560 0 0,0 0-112 0 0,1-1-32 0 0,0-1 0 0 0,0 0-224 0 0,1-2-40 0 0,1 0-16 0 0,-1-1 0 0 0,1 0-72 0 0,0 0-136 0 0,0-2 32 0 0,0-1 8 0 0,0 1 96 0 0,0-2 0 0 0,0 1 0 0 0,-1-2 0 0 0,1 1 232 0 0,0-2-8 0 0,0 0 0 0 0,0 1 0 0 0,-1-1 128 0 0,0 1 32 0 0,-1 1 0 0 0,0-1 0 0 0,-1 1-192 0 0,-1 0-32 0 0,0 1 0 0 0,-2 1-8 0 0,1 0 0 0 0,-2 0 0 0 0,0-1 0 0 0,0 2 0 0 0,-2-1-24 0 0,1 1 0 0 0,-1 0 0 0 0,0-1 0 0 0,1 1-128 0 0,0-1 80 0 0,-1 0-80 0 0,1 0 64 0 0,0-1-64 0 0,1 2 0 0 0,0-1 0 0 0,-1 0 0 0 0,2 1-112 0 0,0 0 16 0 0,0 0 0 0 0,0 0 0 0 0,1 1-424 0 0,1 0-88 0 0,-1-1-8 0 0,0 1-7016 0 0</inkml:trace>
  <inkml:trace contextRef="#ctx0" brushRef="#br0" timeOffset="57">522 124 2303 2448 1516,'-1'0'200'0'0,"0"0"-200"0"0,0-1 0 0 0,1 1 0 0 0,0 0 728 0 0,0 0 104 0 0,0 0 16 0 0,-1-1 8 0 0,1 1 296 0 0,-1-1 64 0 0,1 1 16 0 0,-1-1 0 0 0,1 1-528 0 0,-1-2-96 0 0,1 2-32 0 0,0 0 0 0 0,0-1-408 0 0,-1 1-80 0 0,1 0-24 0 0,0-1 0 0 0,0 1 0 0 0,-1-1 0 0 0,1 1 0 0 0,0 0 0 0 0,0 0 80 0 0,0 0 16 0 0,0 0 0 0 0,0 0 0 0 0,0 0-48 0 0,0 0-8 0 0,0 0 0 0 0,0 0 0 0 0,0 0-104 0 0,0 0 0 0 0,0 0 64 0 0,0 0-64 0 0,0 0 72 0 0,0 0-8 0 0,3 5 0 0 0,-2-2 0 0 0,0-1 168 0 0,-1 1 32 0 0,1 1 8 0 0,-1 2 0 0 0,1-1-104 0 0,0 2-16 0 0,0 1-8 0 0,0 0 0 0 0,0 0-48 0 0,0 0-16 0 0,-1 0 0 0 0,2 0 0 0 0,-2 0-16 0 0,1-1 0 0 0,0 0 0 0 0,-1 0 0 0 0,1-1-64 0 0,0 1 0 0 0,-1 0 0 0 0,0 0-88 0 0,0 2 88 0 0,0 1 0 0 0,1 0 0 0 0,-1 0-64 0 0,0 0 64 0 0,1 0 0 0 0,-1 1 0 0 0,0-2 0 0 0,0 0 0 0 0,1 1 64 0 0,-1-2-64 0 0,0 0 64 0 0,0 0 80 0 0,0 0 16 0 0,0 0 8 0 0,0-1 0 0 0,0 0-80 0 0,0 0-24 0 0,0 1 0 0 0,0-2 0 0 0,0 2 0 0 0,-1-2-64 0 0,1 1 96 0 0,0-1-32 0 0,0 0 40 0 0,0-1 8 0 0,0 0 0 0 0,0-1 0 0 0,0 1 16 0 0,0-2 8 0 0,-1 2 0 0 0,1-2 0 0 0,0 0-72 0 0,0 0-64 0 0,-1 0 72 0 0,1 0-72 0 0,0-1 64 0 0,-1 1-64 0 0,0-2 0 0 0,1 0 0 0 0,0 1 72 0 0,-1-1-72 0 0,1-1 64 0 0,0 1-64 0 0,0-1 168 0 0,0 0-8 0 0,0 0 0 0 0,0 0 0 0 0,0 0-48 10-22,0 0-16 1 1,-1 1 0 0-2,1-1 0 2-1,0 0-96-4 3,0 0 72-9 21,0 0-72 0 0,0 0 64 0 0,0 0 8 0 0,0 0 0 0 0,0 0 0 10-24,0 0 0-10 24,0 0-72 0 0,0 0 80 0 0,-3-5-80 11-23,3 3 80-1-1,-1 0-80-10 24,1 1 0 11-22,0-1 0-11 22,-1 0 0 0 0,1 0 0 0 0,-2 0 0 0 0,2-1 0 0 0,-1 1 0 0 0,-1-1-88 10-24,0-1 24-10 24,1 1 0 0 0,-2-1 0 0 0,1-1-56 0 0,0 0-8 0 0,0 0 0 0 0,0-1 0 0 0,0 1 0 0 0,0-1 0 0 0,1 2 0 0 0,-1-1 0 0 0,1 1 128 0 0,1 1 0 0 0,-1-1 0 0 0,-1 0-72 0 0,1 1 72 0 0,1 0 0 0 0,-1 0 0 0 0,0 0 0 0 0,1 0 0 0 0,-2 1 0 0 0,2-1 0 0 0,-1 0 0 0 0,1 1 0 0 0,-1-1 0 0 0,1 2 0 0 0,0-2 64 0 0,0 1-64 0 0,-1 1 0 0 0,1-1 0 0 0,0 1 0 0 0,0 0 0 0 0,1 0 0 0 0,-1 0 0 0 0,0 0 0 0 0,1 1 0 0 0,-1-1 0 0 0,1 1 0 0 0,-1 0 64 0 0,1 0-64 0 0,0 1 0 0 0,0 0 64 0 0,0 0-64 0 0,1 2 64 0 0,0-1-64 0 0,-1 0 80 0 0,1 1-80 0 0,0 1 64 0 0,0-1-64 0 0,0 0 0 0 0,-1 0 72 0 0,1 0-72 0 0,1 1 0 0 0,-1 0 0 0 0,0 0 0 0 0,1-1 0 0 0,-1 1 0 0 0,1 0 64 0 0,-1 0-64 0 0,1 0 0 0 0,-1 0 0 0 0,1 0 72 0 0,-1 0-72 0 0,1 0 0 0 0,0 0 0 0 0,0-1 0 0 0,-1 0-96 0 0,0 0 96 0 0,0 0 0 0 0,0-1 0 0 0,0 0 0 0 0,0 0 0 0 0,-1 0 0 0 0,1-1 64 0 0,-1 0-64 0 0,0 0 112 0 0,0-1-16 0 0,0 1 0 0 0,1-1 0 0 0,-1 0 72 0 0,0-1 16 0 0,0 1 0 0 0,1-2 0 0 0,-1 1-24 0 0,1-2-8 0 0,0 1 0 0 0,0-1 0 0 0,0-2-24 0 0,1 1-8 0 0,0-1 0 0 0,-1 1 0 0 0,1-1-56 0 0,0 0 0 0 0,0 1-64 0 0,0-1 96 0 0,0 1-96 0 0,0 0 72 0 0,0 0-72 0 0,-1 1 64 0 0,1 0-64 0 0,-1-1 0 0 0,0 1 0 0 0,0 0 0 0 0,-1 0 0 0 0,1 2 0 0 0,-1-2 0 0 0,0 1 0 0 0,0 1 0 0 0,0-1 0 0 0,0 2 0 0 0,0-1 0 0 0,-1 0 0 0 0,0 0 0 0 0,0 1 0 0 0,0 0 0 0 0,0 0-128 0 0,0 0 0 0 0,0 1 8 0 0,0 0 0 0 0,-1-1-296 0 0,1 1-56 0 0,-1 2-8 0 0,0-1-8 0 0,0-1-768 0 0,1 1-152 0 0,-1 1-32 0 0,1-1-5400 0 0</inkml:trace>
  <inkml:trace contextRef="#ctx0" brushRef="#br0" timeOffset="58">485 405 1375 2497 1144,'-1'0'128'0'0,"0"-1"-128"0"0,0 0 0 0 0,1 1 0 0 0,-1-1 576 0 0,1 1 96 0 0,0 0 24 0 0,0 0 0 0 0,0-1 208 0 0,-1 1 48 0 0,0-2 8 0 0,0 1 0 0 0,1 0-416 0 0,-1 0-72 0 0,1 0-24 0 0,0-1 0 0 0,-1 2-128 0 0,1-1-32 0 0,0 0-8 0 0,1 0 0 0 0,-1 0-64 0 0,1 0-16 0 0,0 0 0 0 0,0 0 0 0 0,0 0 16 0 0,0 0 0 0 0,1 1 0 0 0,-1 0 0 0 0,1 0 88 0 0,0 0 16 0 0,0 1 8 0 0,1 0 0 0 0,-2 1-152 0 0,2-1-32 0 0,-2 2-8 0 0,2 0 0 0 0,-1 0 24 0 0,0 1 8 0 0,0 0 0 0 0,0 1 0 0 0,1 0-8 0 0,-2-1 0 0 0,1 1 0 0 0,0 0 0 0 0,0 0 64 0 0,0-1 16 0 0,0 1 0 0 0,-1-2 0 0 0,2 0-80 0 0,-2 0-8 0 0,1-2-8 0 0,0 1 0 0 0,1-1-80 0 0,-2-1-64 0 0,1 1 72 0 0,1-2-72 0 0,-1 0 96 0 0,0 0-24 0 0,1 0-8 0 0,-1-1 0 0 0,0 0 24 0 0,0 0 0 0 0,1-1 0 0 0,-1 0 0 0 0,1 0 0 0 0,0 0 0 0 0,1-1 0 0 0,-1 0 0 0 0,1 0 80 0 0,-1-1 24 0 0,2 1 0 0 0,-2 0 0 0 0,0 0 96 0 0,0 1 32 0 0,1-1 0 0 0,-1 0 0 0 0,0 1-96 0 0,-1 0-8 0 0,0 1-8 0 0,-1-1 0 0 0,1 2-208 0 0,-1-1 64 0 0,0 1-64 0 0,0-1 0 0 0,-1 1 0 0 0,1-1 0 0 0,0 2 0 0 0,-1-1 0 0 0,0 0-184 0 0,0 1-24 0 0,1-1-8 0 0,-1 1 0 0 0,0 0-144 0 0,0 0-32 0 0,-1 0-8 0 0,1 1 0 0 0,0 0-216 0 0,-2 0-48 0 0</inkml:trace>
  <inkml:trace contextRef="#ctx0" brushRef="#br0" timeOffset="59">475 416 6447 2779 2801,'0'-1'576'0'0,"0"0"-464"0"0,1 1-112 0 0,-1-1 0 0 0,0 1 184 0 0,0 0 8 0 0,1-1 8 0 0,0 1 0 0 0,0-2-200 0 0,0 0 0 0 0,0 0 0 0 0,0 1 0 0 0,0 0-96 0 0,0 0 24 0 0,-1 0 0 0 0,0 0 0 0 0,1 1 248 0 0,-1 0 48 0 0,0-1 16 0 0,0 0 0 0 0,0 1 504 0 0,1 0 104 0 0,-1 0 16 0 0,0 0 8 0 0,0 1-288 0 0,1-1-56 0 0,-1 1-16 0 0,1-1 0 0 0,0 1-224 0 0,0-1-56 0 0,0 2-8 0 0,0-1 0 0 0,0 0-128 0 0,0 0-24 0 0,1 1-8 0 0,-1 1 0 0 0,1-2-64 0 0,-1 2 64 0 0,1 0-64 0 0,-1-1 64 0 0,1 1 0 0 0,-1 0-64 0 0,1 0 96 0 0,-1 0-32 0 0,1 1 40 0 0,-1 0 8 0 0,1 0 0 0 0,-1 0 0 0 0,1 0-16 0 0,0 0 0 0 0,-1 0 0 0 0,1 0 0 0 0,-1 1 40 0 0,1-2 8 0 0,0 0 0 0 0,-1 1 0 0 0,0-2-48 0 0,1 1 0 0 0,-1-1-8 0 0,0 0 0 0 0,0-1 40 0 0,1 0 16 0 0,-1 0 0 0 0,1 0 0 0 0,0-1 48 0 0,-1 1 0 0 0,0-1 8 0 0,0-1 0 0 0,2 1-40 0 0,-2-1-16 0 0,1 0 0 0 0,0 0 0 0 0,1-1-72 0 0,-1 0-8 0 0,0 0-64 0 0,1-1 96 0 0,-1 0-96 0 0,1 0 72 0 0,0-1-72 0 0,-1 0 64 0 0,1-1-64 0 0,-1 1 0 0 0,0 0 0 0 0,0 0 64 0 0,1-1-64 0 0,-1 1 0 0 0,0 0 0 0 0,0 0 64 0 0,0 0-64 0 0,1 0 0 0 0,-1 0 72 0 0,0 1-72 0 0,-1-1 0 0 0,2 1 0 0 0,-2 1 0 0 0,1-1 64 0 0,0 1-64 0 0,-1 0 72 0 0,0-1-72 0 0,1 2 80 0 0,-2-1-80 0 0,1 1 0 0 0,0 0 0 0 0,-1 0 0 0 0,1 0 0 0 0,-1-1 0 0 0,1 2 0 0 0,-2-1 0 0 0,1 1 0 0 0,-1 0 0 0 0,1 0-64 0 0,-1 0 64 0 0,0 0 0 0 0,0 0 0 0 0,-1 1 0 0 0,1 1 0 0 0,-2-1 0 0 0,1 2 0 0 0,1-1 0 0 0,-2 1 0 0 0,1 0 0 0 0,-1 1 0 0 0,0 0 64 0 0,1 0-64 0 0,-1 1 0 0 0,1 0 0 0 0,-2 1 0 0 0,1-1 0 0 0,0 0 0 0 0,0 1 0 0 0,0 0 0 0 0,0-1 0 0 0,0 1 0 0 0,1-1 0 0 0,-1 0 0 0 0,1 0 0 0 0,-1-1 0 0 0,1-1 0 0 0,0 1 0 0 0,0-1 0 0 0,0 0 0 0 0,0 0 0 0 0,1-1 0 0 0,-1 1 0 0 0,0-1 0 0 0,1-1 0 0 0,-1 1 72 0 0,1-1-72 0 0,-1 0 0 0 0,1 0 72 0 0,-1-1-72 0 0,1-1 0 0 0,-1 1 64 0 0,1-2-64 0 0,0 0 0 0 0,0 1 0 0 0,-1-2 112 0 0,2 0-8 0 0,-1 0 0 0 0,0 0 0 0 0,1 0-104 0 0,0-1 64 0 0,0 1-64 0 0,1 0 0 0 0,-1 0 0 0 0,0 1 0 0 0,1 0-104 0 0,-1 0 32 0 0,0 0-120 0 0,0 0-16 0 0,0 0-8 0 0,0 0 0 0 0,0 0-112 0 0,0 0-24 0 0,0 1-8 0 0,0-1 0 0 0,0 1-120 0 0,-1 0-32 0 0,1 0 0 0 0,0-1-4040 0 0,0 1-816 0 0</inkml:trace>
  <inkml:trace contextRef="#ctx0" brushRef="#br0" timeOffset="60">647 51 4607 2648 2508,'-1'-1'408'0'0,"1"1"-328"0"0,0 0-80 0 0,0 0 0 0 0,0 0 472 0 0,0 0 72 0 0,-1 0 24 0 0,1 0 0 0 0,-2 1-48 0 0,1-1-8 0 0,0 1 0 0 0,-1-1 0 0 0,1 0-104 0 0,0 1-24 0 0,0-1-8 0 0,0 1 0 0 0,1-1 144 0 0,-1 1 32 0 0,1-1 8 0 0,-1 1 0 0 0,1 1-216 0 0,0 0-48 0 0,0-1-8 0 0,0 2 0 0 0,0 0-72 0 0,1 1-24 0 0,0 1 0 0 0,-1 0 0 0 0,1 0 64 0 0,0 1 16 0 0,-1-1 0 0 0,1 2 0 0 0,-1-1-16 0 0,1 2-8 0 0,0 1 0 0 0,-1-1 0 0 0,0 1-120 0 0,1-1-32 0 0,-1 1 0 0 0,-1-1 0 0 0,1 1-32 0 0,0-1 0 0 0,0 0-64 0 0,0-1 96 0 0,-1 0 80 0 0,0 0 16 0 0,1-1 0 0 0,0 0 0 0 0,0 0 0 0 0,0-1 0 0 0,0 0 0 0 0,0-1 0 0 0,0 1-96 0 0,0-1-24 0 0,0 0 0 0 0,1-1 0 0 0,0 1-72 0 0,-1-2 0 0 0,0 1 0 0 0,0-3 0 0 0,0 2-320 0 0,0-1 0 0 0,0-1 0 0 0,0 0 0 0 0,0 0-768 0 0,0-2-160 0 0</inkml:trace>
  <inkml:trace contextRef="#ctx0" brushRef="#br0" timeOffset="61">636 86 1823 2633 2508,'1'-3'160'0'0,"-1"1"-160"0"0,0 1 0 0 0,0 0 0 0 0,0 0 0 0 0,0 1 0 0 0,0-1 0 0 0,-1 0 0 0 0,1 0 256 0 0,-1-2 32 0 0,1 2 0 0 0,0-1 16 0 0,-1 0 176 0 0,0 0 32 0 0,1 0 0 0 0,0 0 8 0 0,0 1 160 0 0,1-1 32 0 0,0 0 8 0 0,0 0 0 0 0,0 0-80 0 0,2 0-8 0 0,-1-1-8 0 0,1 1 0 0 0,1 0-304 0 0,-1 0-64 0 0,1-1-16 0 0,0 2 0 0 0,1-1-72 0 0,-1 0-8 0 0,1 0-8 0 0,1 0 0 0 0,-1 0 112 0 0,0 1 24 0 0,0 1 8 0 0,-1-2 0 0 0,0 2-168 0 0,0-1-32 0 0,0 1 0 0 0,0 0-8 0 0,-1 0-88 0 0,0 1 0 0 0,-1-1 0 0 0,1 2 0 0 0,-1-1-80 0 0,0 1 80 0 0,-1-1 0 0 0,1 1-72 0 0,0 1 136 0 0,-1-1 24 0 0,0 0 8 0 0,1 1 0 0 0,-1 0-8 0 0,0 0 0 0 0,0 1 0 0 0,1-1 0 0 0,-1 0-88 0 0,-1 0 80 0 0,1 1-80 0 0,-1 0 80 0 0,0-1-80 0 0,0 0 0 0 0,0 1 0 0 0,-1-1 0 0 0,0 1 0 0 0,-1-1 0 0 0,1 0-88 0 0,-2 1 88 0 0,1-1 0 0 0,0 0 0 0 0,-1 0 0 0 0,0 0-64 0 0,0 1 64 0 0,-1-1 0 0 0,-1 0 0 0 0,1 2 64 0 0,0-2 32 0 0,0 1 16 0 0,1-1 0 0 0,-1 1 0 0 0,1-1 96 0 0,-1 1 16 0 0,0 0 8 0 0,0 0 0 0 0,0 1-160 0 0,-1-1-72 0 0,1 0 64 0 0,-1-1-64 0 0,1 1 0 0 0,-1-2 0 0 0,1 1 0 0 0,0-1-88 0 0,1 0 88 0 0,0-1 0 0 0,0 0 0 0 0,2-1 0 0 0,-1 1 64 0 0,2-1-64 0 0,-1 0 64 0 0,0-1-64 0 0,1 1 120 0 0,1 0-16 0 0,-1 0 0 0 0,1-1 0 0 0,0 0-200 0 0,0 1-32 0 0,0-1-16 0 0,1-1-4120 0 0,0 1-824 0 0</inkml:trace>
  <inkml:trace contextRef="#ctx0" brushRef="#br0" timeOffset="62">749 187 5983 2530 2286,'0'0'536'0'0,"0"0"-432"0"0,0 0-104 0 0,0-1 0 0 0,0 1 408 0 0,1 0 56 0 0,-1 0 16 0 0,1 0 0 0 0,1 0-296 0 0,0-1-56 0 0,-1 1-16 0 0,2 0 0 0 0,0-1-48 0 0,-2 1-64 0 0,2 0 88 0 0,-1 0-88 0 0,0 0 256 0 0,0 0-8 0 0,0 0 0 0 0,0 0 0 0 0,0 0 296 0 0,0 0 56 0 0,0-1 8 0 0,0 1 8 0 0,1 0-168 0 0,-1 0-32 0 0,1 0 0 0 0,0 0-8 0 0,-1 0-216 0 0,-1 0-32 0 0,2 0-16 0 0,-2 0 0 0 0,0 0-144 0 0,0 0 0 0 0,0-1 64 0 0,-1 1-64 0 0,0 0 0 0 0,0 1 0 0 0,0-1 0 0 0,0 0 0 0 0,-1-1 0 0 0,0 1 0 0 0,0 0 0 0 0,0 0 0 0 0,-1 0 0 0 0,0 0 0 0 0,0 0-96 0 0,0 0 24 0 0,0 0-24 0 0,-1 1-8 0 0,1-1 0 0 0,0 0 0 0 0,0 0 104 0 0,0 0 0 0 0,0 0-80 0 0,1 0 80 0 0,-1 0 0 0 0,0 0 0 0 0,0 1 0 0 0,0-1 0 0 0,1 0-144 0 0,-1 1-48 0 0,0 0 0 0 0,0 0-8 0 0,1 0-160 0 0,-1 0-32 0 0,1-1-8 0 0,-1 1 0 0 0,1-1 232 0 0,0 1 40 0 0,0-1 16 0 0,0 1 0 0 0,0-1 112 0 0,0 1 0 0 0,1-1 0 0 0,-1 0-72 0 0,1 1 72 0 0,0 0 0 0 0,-1-1 0 0 0,1 1 0 0 0,-1-1 0 0 0,1 2 0 0 0,0-2 0 0 0,-1 2 64 0 0,1-2-64 0 0,0 1 0 0 0,0 0 0 0 0,0-1 0 0 0,0 1 0 0 0,0-1-64 0 0,0 0 64 0 0,0 1 0 0 0,1-1 0 0 0,-1 0 0 0 0,0 0 0 0 0,1 1 0 0 0,-1-1 120 0 0,0 1-16 0 0,0-1 0 0 0,1 1 0 0 0,-1-1 56 0 0,0 1 0 0 0,0 0 8 0 0,0 0 0 0 0,0 0-88 0 0,0 0-16 0 0,0 1-64 0 0,0-1 96 0 0,0 0-96 0 0,0 1 0 0 0,0-1 0 0 0,1 0 0 0 0,-1 0 0 0 0,1-1 0 0 0,-1 2 0 0 0,2-2 0 0 0,-1 0-72 0 0,0 1 72 0 0,0-1 0 0 0,1 0-72 0 0,0 0 152 0 0,0 0 32 0 0,0 1 8 0 0,0-1 0 0 0,0 1 8 0 0,0-1 0 0 0,1 1 0 0 0,-2 0 0 0 0,1 0-128 0 0,0 0 0 0 0,-1 1 0 0 0,0-1 0 0 0,0 0 0 0 0,0 1 0 0 0,0 0 0 0 0,0 0 0 0 0,-1-1 128 0 0,2 1 0 0 0,-2 1 0 0 0,1-2 0 0 0,-1 2-16 0 0,0-1 0 0 0,1 0 0 0 0,-1 0 0 0 0,0 1-48 0 0,0-1 0 0 0,-1 0-64 0 0,1 1 96 0 0,0-1-8 0 0,-1 0-8 0 0,0 1 0 0 0,0-1 0 0 0,-1 1-80 0 0,1-2 80 0 0,-1 3-80 0 0,0-3 80 0 0,-1 1-16 0 0,1 1 0 0 0,0-2 0 0 0,0 1 0 0 0,-1-1 0 0 0,1 1 0 0 0,-1-1 0 0 0,1-1 0 0 0,0 2 40 0 0,0-2 8 0 0,1 1 0 0 0,-1 1 0 0 0,0-2-16 0 0,0 1 0 0 0,0 0 0 0 0,0 0 0 0 0,0 1-8 0 0,1-2-8 0 0,0 1 0 0 0,-1-1 0 0 0,1 2-80 0 0,0-2 0 0 0,0 0 0 0 0,1 0 64 0 0,-2 0-64 0 0,2 0 0 0 0,0 0 0 0 0,0 0 64 0 0,0 0 48 0 0,0 0 8 0 0,0 0 0 0 0,0 0 0 0 0,2-1-184 0 0,-2 0-40 0 0,2 0-8 0 0,-1-1 0 0 0,1-1-688 0 0,0 1-128 0 0</inkml:trace>
  <inkml:trace contextRef="#ctx0" brushRef="#br0" timeOffset="63">862 191 4607 2375 2201,'-2'2'408'0'0,"1"-2"-328"0"0,1 2-80 0 0,-1-2 0 0 0,1 1 264 0 0,0 1 40 0 0,-1 0 8 0 0,-1 2 0 0 0,0 1-248 0 0,0 0-64 0 0,0 1 0 0 0,1-2 0 0 0,0 1 0 0 0,1 0-120 0 0,-1-1 32 0 0,1 0 8 0 0,0-1 336 0 0,1-1 64 0 0,-1 1 8 0 0,2 0 8 0 0,-1-1 544 0 0,0-1 112 0 0,1 1 16 0 0,1-1 8 0 0,0 0-160 0 0,0 0-32 0 0,1-1-8 0 0,-1-1 0 0 0,2 0-224 0 0,-1 0-48 0 0,1-2 0 0 0,0 1-8 0 0,-1-1-280 0 0,0 0-64 0 0,0 0 0 0 0,0-1-8 0 0,0 0-184 0 0,-2 1 0 0 0,1-1 0 0 0,-2 1 64 0 0,0 0-64 0 0,-1 0 0 0 0,-1 1 0 0 0,0-1 0 0 0,-1 1 0 0 0,-1 0 64 0 0,0 0-64 0 0,-2 1 64 0 0,0 0-256 0 0,-1 1-56 0 0,-1 1-8 0 0,0 0 0 0 0,0 0-384 0 0,0 1-72 0 0,-1-1-24 0 0,2 1 0 0 0,-1-1-248 0 0,1 0-48 0 0</inkml:trace>
  <inkml:trace contextRef="#ctx0" brushRef="#br0" timeOffset="64">29 517 7367 2894 2294,'-1'-2'656'0'0,"0"2"-528"0"0,0-1-128 0 0,1 0 0 0 0,0 1 648 0 0,0 0 104 0 0,0 0 16 0 0,1-1 8 0 0,-1 1-240 0 0,1 0-56 0 0,-1-2 0 0 0,1 2-8 0 0,0 0-408 0 0,0-1-64 0 0,0 1 0 0 0,0-1 0 0 0,0 1-120 0 0,0 0 40 0 0,0 0 8 0 0,0 0 0 0 0,0 0 72 0 0,-1 0 0 0 0,1 0 80 0 0,0 1-80 0 0,0 0 328 0 0,0-1 24 0 0,-1 2 0 0 0,1-1 0 0 0,1 2 40 0 0,-1 0 16 0 0,1 0 0 0 0,0 2 0 0 0,0 0-112 0 0,1 0-16 0 0,0 1-8 0 0,0 1 0 0 0,-1 0-184 0 0,1 0-88 0 0,1 1 80 0 0,-1-1-80 0 0,-1 0 0 0 0,1 0 0 0 0,-1-1 0 0 0,0 1 0 0 0,1 0 0 0 0,0-1 0 0 0,-1 0 0 0 0,0-1 0 0 0,0 0 0 0 0,-1 0 0 0 0,1-1 0 0 0,0-1 0 0 0,-1 1 0 0 0,1-2 0 0 0,0 0 72 0 0,-1-1-72 0 0,1 1 184 0 0,-1-2-8 0 0,0 0 0 0 0,0 0 0 0 0,1 0 120 0 0,-1-2 24 0 0,1 1 8 0 0,0 0 0 0 0,-1-2-72 0 0,1 2-24 0 0,0-2 0 0 0,-1 0 0 0 0,2 0-112 0 0,-2-1-24 0 0,0 0-8 0 0,2-1 0 0 0,-2-1-24 0 0,2 0 0 0 0,-1 0 0 0 0,0 0 0 0 0,0 0-64 0 0,0 0 96 0 0,1 1-96 0 0,-2 0 96 0 0,2 0 48 0 0,-2 1 16 0 0,2-1 0 0 0,-2 2 0 0 0,0-1-64 0 0,0 1 0 0 0,0 0-8 0 0,0 0 0 0 0,-1 0-88 0 0,0 0 0 0 0,0 1 0 0 0,0-1 0 0 0,0 0 0 0 0,0 0 0 0 0,0 1 0 0 0,-1 0 0 0 0,1-1 0 0 0,0 0 64 0 0,1 2-64 0 0,-1-1 0 0 0,0 0 64 0 0,1 0-64 0 0,-1 1 64 0 0,1-1-64 0 0,0 1 0 0 0,0 0 0 0 0,0 1 0 0 0,0-1 0 0 0,-1 1 0 0 0,0 0-136 0 0,0-1 32 0 0,0 0 8 0 0,0 1-368 0 0,0 0-72 0 0,0 0-8 0 0,-1 0-8 0 0,1 0-784 0 0,-1 0-152 0 0</inkml:trace>
  <inkml:trace contextRef="#ctx0" brushRef="#br0" timeOffset="65">209 625 6447 2809 2041,'-1'0'576'0'0,"1"0"-464"0"0,0 0-112 0 0,0 0 0 0 0,0 0 544 0 0,1 0 96 0 0,-1 0 8 0 0,0 0 8 0 0,2 0-376 0 0,-1 0-80 0 0,0 0-8 0 0,1 0-8 0 0,0 0-440 0 0,1 0-80 0 0,0-1-16 0 0,-1 1-8 0 0,0-1 232 0 0,1 0 40 0 0,-1 0 16 0 0,0 0 0 0 0,0 0 536 0 0,0 1 112 0 0,-1-1 16 0 0,1 0 8 0 0,-1 0 112 0 0,1 1 24 0 0,0-1 8 0 0,-1 1 0 0 0,1 0-312 0 0,-1 0-64 0 0,1 0-16 0 0,0 0 0 0 0,-1 0-232 0 0,0 0-56 0 0,0 0 0 0 0,0 0-64 0 0,0 0 0 0 0,-1 0 0 0 0,1 0 0 0 0,-1 0 0 0 0,0 0 0 0 0,0 0 0 0 0,0 0 0 0 0,0 0 0 0 0,0 0 0 0 0,0 0 0 0 0,0 0 0 0 0,0 0 0 0 0,0 0 0 0 0,0 0 0 0 0,0 0 0 0 0,0 0 0 0 0,0 0-88 0 0,0 0 88 0 0,-5 0-96 0 0,4 0 96 0 0,0 0-96 0 0,0-1 32 0 0,0 1 64 0 0,0-1-104 0 0,0 1 104 0 0,-1 0 0 0 0,1 0 0 0 0,0 0 0 0 0,0 0-72 0 0,-1 0 8 0 0,1 0 0 0 0,0 0 0 0 0,0 0-208 0 0,0 0-40 0 0,-1 0-8 0 0,1 0 0 0 0,-1 0-88 0 0,0 1-16 0 0,1 0-8 0 0,-1-1 0 0 0,1 1 272 0 0,-1-1 48 0 0,0 1 16 0 0,1 0 0 0 0,-1-1 96 0 0,0 1 0 0 0,1 0 0 0 0,-1 0 80 0 0,1 0-80 0 0,0-1 0 0 0,0 2 0 0 0,0-2 0 0 0,1 1 64 0 0,-1-1 0 0 0,0 1 0 0 0,1 0 0 0 0,-1-1-64 0 0,1 0-88 0 0,0 1 24 0 0,0-1 0 0 0,0 1 64 0 0,0-1 0 0 0,0 1 0 0 0,1-1 0 0 0,-1 1 0 0 0,0-1 0 0 0,1 2 64 0 0,-1-2-64 0 0,0 2 232 0 0,1-1 16 0 0,-1 1 0 0 0,0-1 0 0 0,1 1 88 0 0,-1 0 16 0 0,0 0 8 0 0,1 0 0 0 0,-1 0-168 0 0,0 0-40 0 0,0 0-8 0 0,1 0 0 0 0,-1 0-144 0 0,0 0 0 0 0,0 0 0 0 0,0 0 0 0 0,0 0 0 0 0,-1 0 0 0 0,1-1 0 0 0,0 0 0 0 0,0 0 88 0 0,-1 0-16 0 0,1-1 0 0 0,0 0 0 0 0,0 0 152 0 0,0 0 32 0 0,0 0 8 0 0,0 0 0 0 0,1 0-48 0 0,-1 0-16 0 0,1 0 0 0 0,0 0 0 0 0,-1 0-8 0 0,0 0 0 0 0,5-1 0 0 0,-2 1 0 0 0,-1-1-80 0 0,1 1-16 0 0,0-1-8 0 0,1 1 0 0 0,0 1-88 0 0,-1-1 0 0 0,1 1 0 0 0,-1-1 0 0 0,0 0 0 0 0,0 1 0 0 0,-1 0-80 0 0,1 0 80 0 0,-1-1-104 0 0,0 1 24 0 0,-1 0 8 0 0,1 0 0 0 0,-1 0 72 0 0,-1 0-96 0 0,0 1 96 0 0,0-1-96 0 0,-1 2 96 0 0,1-2 0 0 0,-3 2 0 0 0,2 0 0 0 0,-2 0 96 0 0,1 0-24 0 0,-2 0 0 0 0,1 0 0 0 0,-1 1-72 0 0,1-1 0 0 0,-1-1-80 0 0,0 1 80 0 0,1 0 0 0 0,-1-2 0 0 0,1 2-64 0 0,-1-1 64 0 0,0-1 0 0 0,2 1 0 0 0,-1-1 0 0 0,0 1 0 0 0,1-1 0 0 0,0 0 0 0 0,0 0 0 0 0,0 0 0 0 0,1 0 0 0 0,1 0 0 0 0,-1-1 0 0 0,0 0 0 0 0,1 0-80 0 0,1 0-16 0 0,0 0-8 0 0,0-2 0 0 0,-1 2-568 0 0,2-2-104 0 0,0 1-24 0 0,0-2-8 0 0,1 0-224 0 0,0 1-48 0 0</inkml:trace>
  <inkml:trace contextRef="#ctx0" brushRef="#br0" timeOffset="66">336 613 14279 2712 2044,'-3'1'632'0'0,"1"0"136"0"0,1 0-616 0 0,0 1-152 0 0,1-1 0 0 0,-1 0 0 0 0,1 1-504 0 0,-1 0-128 0 0,1 2-24 0 0,-1 2-8 0 0,0 1 128 0 0,0 0 24 0 0,-1 1 8 0 0,0-1 0 0 0,1 0-256 0 0,0-2-48 0 0,-1 1-16 0 0,1-2 0 0 0,-1-1 1024 0 0,1 0 208 0 0,0-1 40 0 0,1-1 0 0 0,0 1 800 0 0,0-1 160 0 0,1 0 32 0 0,1-1 8 0 0,0 0-560 0 0,1 0-120 0 0,0 0-16 0 0,1-1-8 0 0,0 0-272 0 0,0-1-56 0 0,0 0-16 0 0,1 0 0 0 0,0-1-256 0 0,-1 1-48 0 0,0-1-16 0 0,-1 0 0 0 0,1 0-160 0 0,-1 0-32 0 0,-1 0-8 0 0,-1 0 0 0 0,1 0-24 0 0,-2 0-8 0 0,0 1 0 0 0,-1-1 0 0 0,0 1 152 0 0,-1-1 0 0 0,0 0 0 0 0,-1 1 0 0 0,0-1 0 0 0,-1 1 0 0 0,1-1 0 0 0,-1 0 72 0 0,0 1-72 0 0,1-1 80 0 0,0 1-80 0 0,0 1 80 0 0,1-1-272 0 0,-1 2-64 0 0,1-1 0 0 0,1 1-8 0 0,-1 0-584 0 0,1 0-112 0 0,0 1-32 0 0,0-1-5440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47.43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712 407 2759 2934 2930,'0'0'248'0'0,"0"-1"-248"0"0,0 1 0 0 0,0 0 0 0 0,0 0 448 0 0,0 0 48 0 0,0-1 8 0 0,-1 0 0 0 0,1-1 304 0 0,0 2 64 0 0,0-2 16 0 0,0 1 0 0 0,0 0-96 0 0,0 1-24 0 0,0-1 0 0 0,0 0 0 0 0,-1 0-128 0 0,1 1-32 0 0,-1 0-8 0 0,0 0 0 0 0,0 0-88 0 0,-1 1-24 0 0,-1 0 0 0 0,1 0 0 0 0,-1 0-240 0 0,0 2-56 0 0,-1-1 0 0 0,1 2-8 0 0,0 0-88 0 0,0-1-24 0 0,0 0 0 0 0,0 1 0 0 0,1-1 24 0 0,-1 1 0 0 0,1-1 0 0 0,0 1 0 0 0,0-1 56 0 0,1 0 8 0 0,-1 1 8 0 0,2-1 0 0 0,-1 0 56 0 0,0 0 16 0 0,1 0 0 0 0,0 0 0 0 0,0 0 8 0 0,0 0 0 0 0,0 0 0 0 0,0-1 0 0 0,0 1-16 0 0,1 1 0 0 0,0-1 0 0 0,1 1 0 0 0,-1 0-32 0 0,0-1-8 0 0,0-1 0 0 0,1 0 0 0 0,0 1-16 0 0,0-1-8 0 0,0 0 0 0 0,2 1 0 0 0,-1-2-40 0 0,1 1-16 0 0,0 0 0 0 0,0-1 0 0 0,1-1-16 0 0,-1 0-8 0 0,1 0 0 0 0,0-1 0 0 0,-1-1 0 0 0,0 0 0 0 0,1 1 0 0 0,-1-1 0 0 0,1-1-88 0 0,-1 0 96 0 0,0-1-96 0 0,2 0 96 0 0,-3 0-96 0 0,1-1 0 0 0,0 1 0 0 0,-1-1 64 0 0,0 1-64 0 0,-1-1 0 0 0,-1 1 0 0 0,0-1 0 0 0,-1 1 0 0 0,1-1 0 0 0,-1 1 0 0 0,-1 0 0 0 0,0 0 0 0 0,0 0 0 0 0,-1 1 0 0 0,0 0 0 0 0,1 0 0 0 0,-2 0 0 0 0,2 1 0 0 0,-2-1 0 0 0,1 2 0 0 0,-1-2 0 0 0,-1 1 0 0 0,1 1 0 0 0,0-1 0 0 0,-1 1 0 0 0,0 0 0 0 0,1 0 0 0 0,-1-1 0 0 0,0 2 0 0 0,0-1 0 0 0,0 1 0 0 0,1-1 0 0 0,-1 1 0 0 0,1 0 0 0 0,1 0 0 0 0,-2 0 0 0 0,1 1 0 0 0,2-1 0 0 0,-2 1 0 0 0,1-1 0 0 0,1 2 0 0 0,-1-1 0 0 0,0-1 0 0 0,1 1-112 0 0,0 0 40 0 0,0-1 8 0 0,1 0 0 0 0,0 0-160 0 0,0 0-32 0 0,2 1-8 0 0,-1-1-5848 0 0,1 0-1176 0 0</inkml:trace>
  <inkml:trace contextRef="#ctx0" brushRef="#br0" timeOffset="1">723 525 3703 2944 2841,'0'-1'328'0'0,"0"1"-264"0"0,0 0-64 0 0,0 0 0 0 0,0 0 0 0 0,0 0 0 0 0,0 1 0 0 0,1-1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0,2-6 0 0 0,-1 7 0 0 0,-1-1 0 0 0,0 0 0 0 0,0 0 0 0 0,0 0 0 0 0,1 0 0 0 0,-1 0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0,0-6 0 0 0,0 6 8 0 0,0-1 136 0 0,1 0 24 0 0,-1 0 8 0 0,0 0 24 0 0,0 0 96 0 0,0 0 16 0 0,0 1 8 0 0,0-2 8 0 0,0 2 104 0 0,0-1 24 0 0,0-1 0 0 0,0 2 8 0 0,0 0-112 0 0,-1-1-24 0 0,1 1-8 0 0,-1-1 8 0 0,1 1-288 0 0,0-1-56 0 0,0 1-8 0 0,-1 0 0 0 0,1 0-248 0 0,0 1-48 0 0,0 0-16 0 0,0-1 16 0 0,-1 1-88 0 0,1 1 0 0 0,0 0-96 0 0,0 0 96 0 0,0 2-88 0 0,0-1 88 0 0,0 0-96 0 0,0 1 96 0 0,0 1 0 0 0,1 1 0 0 0,-1 1 0 0 0,0 1 0 0 0,0 0 72 0 0,0 1 16 0 0,0 0 0 0 0,0 0 8 0 0,-1-1 56 0 0,1 0 8 0 0,0 1 0 0 0,0-1 8 0 0,0-1 8 0 0,0 1 0 0 0,-1 1 0 0 0,1 0 0 0 0,0-1-48 0 0,0 0 0 0 0,1 5-8 0 0,-1 0 0 0 0,0 1-24 0 0,1-2-8 0 0,-1 0 0 0 0,0-1 0 0 0,1-1 0 0 0,-1-1 0 0 0,0-1 0 0 0,0 0 0 0 0,0 1-24 0 0,0-2-64 0 0,0 0 96 0 0,0 0-32 0 0,0-1 0 0 0,0-1-64 0 0,0 1 96 0 0,0-1-32 0 0,1 1-64 0 0,-1-2 96 0 0,0 1-96 0 0,0-1 96 0 0,1 0-96 0 0,-1-2 80 0 0,0 1-80 0 0,0-1 80 0 0,1 0-80 0 0,-1 0 64 0 0,0-1-64 0 0,0 0 64 0 0,1 0-64 0 0,-1-1 0 0 0,0 0 72 0 0,0 0-72 0 0,0 1 64 0 0,0-1-64 0 0,0-1 64 0 0,0 2-64 0 0,0-1 64 0 0,0 1-64 0 0,0-2 64 0 0,1 0-64 0 0,-1 1 64 0 0,0 0-64 0 0,0 0 64 0 0,0 0-64 0 0,0 0 0 0 0,0 0 64 0 0,0 0-64 0 0,0 0 0 0 0,0 0 0 0 0,1-7 0 0 0,-1 6 0 0 0,0 0 0 0 0,0 0 0 0 0,-1 0 0 0 0,1-1 0 0 0,0 1 0 0 0,0-1 0 0 0,0 1 0 0 0,-1-1 0 0 0,0 1 0 0 0,0-1 0 0 0,1 1 0 0 0,-2 0 0 0 0,1 0-64 0 0,0 1-16 0 0,0 0 0 0 0,0-1 0 0 0,-1 1 0 0 0,1 1-8 0 0,-1-1 0 0 0,0 1 0 0 0,1 1 0 0 0,-1-1 88 0 0,0 0-96 0 0,0 1 96 0 0,0-1-96 0 0,1 1 96 0 0,-1-1 0 0 0,1 1 0 0 0,0 0 0 0 0,0 0 0 0 0,0-1 0 0 0,1 1 0 0 0,-1 1 0 0 0,2-1 0 0 0,-1 1 0 0 0,1-2 0 0 0,0 2 0 0 0,1-1 0 0 0,0-1 0 0 0,0 1 0 0 0,1 0 0 0 0,1-1 0 0 0,-1 0 0 0 0,0 1 0 0 0,1-2 0 0 0,-1 2 0 0 0,1-2 72 0 0,-1-1-72 0 0,0 0 80 0 0,1-1-80 0 0,-1 1 64 0 0,2-1-64 0 0,-2 0 64 0 0,0 0-64 0 0,0-1 0 0 0,-1-1 72 0 0,0 0-72 0 0,-1 1 0 0 0,0 0 0 0 0,0 0 0 0 0,-2-1 0 0 0,1 0 0 0 0,-1 1 0 0 0,0-2 0 0 0,0 2 0 0 0,-1-1 0 0 0,0 2 0 0 0,0 0-64 0 0,0 0 64 0 0,0 1-72 0 0,0 0 72 0 0,0 1-80 0 0,-1 0 80 0 0,0 0-72 0 0,0 1 72 0 0,0 0-64 0 0,-1 0 64 0 0,1 1 0 0 0,0 0 0 0 0,0 0 0 0 0,0 0 0 0 0,0 1 0 0 0,1-2 0 0 0,-1 2 0 0 0,2-1 0 0 0,-1 1 0 0 0,1-1 0 0 0,0 1 0 0 0,0-2 0 0 0,1 1 0 0 0,0 1 0 0 0,1-1 0 0 0,0 0 64 0 0,0 0-64 0 0,1 1 0 0 0,-1-1 0 0 0,1-1 0 0 0,0 2 0 0 0,-1-1 0 0 0,2 0 0 0 0,-2 0 0 0 0,1 0 0 0 0,0-1 0 0 0,0 1 0 0 0,1-2 0 0 0,-1 0 64 0 0,1 0-64 0 0,0 0 80 0 0,0-1-80 0 0,1-1 80 0 0,0 0-80 0 0,-1 1 80 0 0,0-2-80 0 0,0 0 64 0 0,-1 0-64 0 0,1-1 0 0 0,-1 0 72 0 0,-1 1-72 0 0,0 0 0 0 0,-1 0 0 0 0,0 0 0 0 0,0 1 0 0 0,-1-2 0 0 0,-1 1 0 0 0,0 0 0 0 0,-1 1 0 0 0,0-1 0 0 0,1 1 0 0 0,-1 1 0 0 0,0 1 0 0 0,-1 0 0 0 0,0 1-80 0 0,1-1 80 0 0,0 1-80 0 0,0 1 80 0 0,-1 0-80 0 0,-1 0 80 0 0,1 0 0 0 0,0 1 0 0 0,0 1-64 0 0,0-1 64 0 0,0 0 0 0 0,1 0 0 0 0,1 0 0 0 0,0 0 0 0 0,0 0 0 0 0,1 0 0 0 0,-1 0 0 0 0,2 0 0 0 0,0 1 0 0 0,0-2 0 0 0,0 0 0 0 0,2 0 0 0 0,-2 1 0 0 0,1-2 0 0 0,1 2 0 0 0,-1-1 0 0 0,1-1 0 0 0,1 1 0 0 0,-2-1 64 0 0,1 1-64 0 0,1-1 88 0 0,0-1-16 0 0,0 1 0 0 0,0-1 0 0 0,0-1-72 0 0,0 1 64 0 0,0-1-64 0 0,0-1 64 0 0,0 1-64 0 0,0-2 64 0 0,0 1-64 0 0,-1-1 64 0 0,0 0-64 0 0,1 0 0 0 0,-1-1 0 0 0,0 0 0 0 0,-1 1 0 0 0,-1-1 0 0 0,0 0 64 0 0,0 1-64 0 0,-1-1 0 0 0,0 1 0 0 0,-1 1 0 0 0,1 0 0 0 0,-1 0 0 0 0,0 1 0 0 0,0 0 0 0 0,-1 1 0 0 0,0 0 0 0 0,1 0 0 0 0,-2 0-80 0 0,1 1 80 0 0,1 0-72 0 0,-1 0 72 0 0,1 1-64 0 0,-1 0 64 0 0,1-1 0 0 0,-1 1 0 0 0,1 0 0 0 0,-1 0-64 0 0,2 0 64 0 0,-1 0 0 0 0,0 0 0 0 0,1 1 0 0 0,1 0 0 0 0,-1 0 0 0 0,2 0 0 0 0,-1 0 0 0 0,1 0 0 0 0,1 0 0 0 0,0-1 0 0 0,-1 1 0 0 0,2-1 0 0 0,0-1 0 0 0,0 1 0 0 0,1-1 0 0 0,-2-1 0 0 0,2 0 0 0 0,-1 0 0 0 0,1-1 0 0 0,-2-1 0 0 0,2 1 0 0 0,-2 0 64 0 0,1-1-64 0 0,-1-1 0 0 0,0 0 72 0 0,0 0-72 0 0,0-1 0 0 0,-1 1 0 0 0,0 0 0 0 0,-1-1 0 0 0,0 0 0 0 0,0 0 0 0 0,0 0 0 0 0,-1 2 0 0 0,1-1 0 0 0,-2 0 0 0 0,0 1 0 0 0,1 1 0 0 0,-2 0 0 0 0,2 1 0 0 0,-1 0-72 0 0,0 1 72 0 0,0 0-64 0 0,-1 1 64 0 0,1 0-80 0 0,-1 0 80 0 0,1 2-80 0 0,0 1 80 0 0,0-2 0 0 0,-1 1 0 0 0,2-1 0 0 0,0 0 0 0 0,-1 0 0 0 0,1 0 0 0 0,1-1 0 0 0,0 0 0 0 0,0 0 0 0 0,0 0 0 0 0,1-1 0 0 0,-1-1 0 0 0,2 1 0 0 0,-1 0 0 0 0,0-2 0 0 0,0 0 0 0 0,1 1 0 0 0,0-1 0 0 0,0 0 64 0 0,0 0-64 0 0,1-1 0 0 0,-1 1-88 0 0,1-1 88 0 0,-1 1-280 0 0,1-1-8 0 0,-1 1 0 0 0,2 0-5888 0 0,-1 0-1184 0 0</inkml:trace>
  <inkml:trace contextRef="#ctx0" brushRef="#br0" timeOffset="2">717 879 1375 2906 2723,'0'0'128'0'0,"0"0"-128"0"0,0 0 0 0 0,0 0 0 0 0,0 0 520 0 0,0 0 88 0 0,0 0 8 0 0,-1 1 8 0 0,1-1 208 0 0,-1 0 32 0 0,1 0 16 0 0,0 0 0 0 0,0 0 152 0 0,0 0 32 0 0,0 0 8 0 0,0 0 0 0 0,0 0-40 0 0,0 0-8 0 0,0 0 0 0 0,0 0 0 0 0,0 0-264 0 0,0 0-56 0 0,-4 4-16 0 0,3-3 0 0 0,0 1-296 0 0,0-1-56 0 0,0 1-16 0 0,0 0 0 0 0,-1 0-112 0 0,1 0-24 0 0,-1 1-8 0 0,-1 0 0 0 0,-1 2-80 0 0,0-1-24 0 0,1 0 0 0 0,-1 0 0 0 0,-2 2-72 0 0,0 0 96 0 0,1-1-96 0 0,-1 1 96 0 0,-2 2-96 0 0,0 0 96 0 0,-1 2-96 0 0,-2-1 96 0 0,2 0-96 0 0,-1 1 0 0 0,0 0 72 0 0,0 0-72 0 0,0-3 80 0 0,1 1-16 0 0,2 0-64 0 0,-1-1 96 0 0,0-2-8 0 0,-1 0-8 0 0,3 0 0 0 0,-1-1 0 0 0,1 0 16 0 0,1 0 8 0 0,2-1 0 0 0,-1 0 0 0 0,0 0 16 0 0,0-1 0 0 0,1 0 0 0 0,0 1 0 0 0,0 0-24 0 0,0-1-8 0 0,0 1 0 0 0,0-1 0 0 0,1 0-88 0 0,0 0 64 0 0,0 0-64 0 0,1-2 64 0 0,1 1-64 0 0,-2 0 0 0 0,2 0 72 0 0,-1-1-72 0 0,1 1 0 0 0,0-1 64 0 0,-1 1-64 0 0,1 0 0 0 0,0-1 0 0 0,0 0 0 0 0,-1 0 0 0 0,1 0 0 0 0,0 0 0 0 0,0 0 0 0 0,0 0 0 0 0,0 0 64 0 0,0 0-64 0 0,0 0 0 0 0,0 0 0 0 0,0 0 0 0 0,0 0 0 0 0,0 0 0 0 0,0 0 0 0 0,0 0 0 0 0,0 0 0 0 0,0 0 0 0 0,0 0 0 0 0,0 0 64 0 0,2-6-64 0 0,-2 4 0 0 0,1 1 0 0 0,-1-1 0 0 0,0 1 0 0 0,1 0 0 0 0,0 0 0 0 0,-1 0 0 0 0,0-1 0 0 0,0 0 0 0 0,0 1 0 0 0,0-1 0 0 0,0 1 0 0 0,-1-1 0 0 0,0 1 0 0 0,1 0 0 0 0,-1 0 0 0 0,0 0 0 0 0,0-1 0 0 0,0 1 0 0 0,0 1-96 0 0,-1 0 32 0 0,0 0 0 0 0,1 0 0 0 0,-1 0-8 0 0,0 1 0 0 0,1 0 0 0 0,0 0 0 0 0,-1 0 72 0 0,0 1 0 0 0,-1 1-72 0 0,1 0 72 0 0,-1 0 0 0 0,1 0 0 0 0,-1 0 0 0 0,1 0 0 0 0,-1 2 0 0 0,2-2 0 0 0,0 1 0 0 0,0 0 0 0 0,1-1 0 0 0,0-2 0 0 0,1 2 0 0 0,0-1 0 0 0,0 0 0 0 0,2 0 0 0 0,-1-1 72 0 0,1-1-72 0 0,1 0 104 0 0,0-1-8 0 0,0 0-8 0 0,-1 0 0 0 0,0 0-24 0 0,0-1 0 0 0,1 0 0 0 0,-1 0 0 0 0,-1-1-64 0 0,1 0 0 0 0,-1 0 0 0 0,0 0 64 0 0,0 1-64 0 0,-2-2 0 0 0,1 1 0 0 0,-2 0 0 0 0,1 0 0 0 0,-1 1 0 0 0,0 0 0 0 0,-1-1 0 0 0,0 2 0 0 0,-1-1 0 0 0,1 1 0 0 0,-1 1 0 0 0,-1 1 0 0 0,1-1 0 0 0,0 2 0 0 0,-1 0 0 0 0,1 1 0 0 0,-1 0 0 0 0,0 1 0 0 0,1 0 0 0 0,0 0 0 0 0,1 1 0 0 0,-1-1 0 0 0,1 1 0 0 0,0-1 0 0 0,1 0 0 0 0,0 0 0 0 0,1-1 0 0 0,0 0 0 0 0,1-1 0 0 0,0-1 0 0 0,0 1 0 0 0,1-2 0 0 0,1 1 0 0 0,-1-1 0 0 0,1-1 0 0 0,1-1 0 0 0,0 0 64 0 0,-1-1 0 0 0,1 1 0 0 0,-1-1-64 0 0,1 0 80 0 0,-1 0-80 0 0,0-1 80 0 0,1 1-80 0 0,-1-1 0 0 0,0-1 0 0 0,-1 2 0 0 0,0 0 0 0 0,-1-1 0 0 0,0 1 0 0 0,0-1-88 0 0,-1 1 88 0 0,-1-2-104 0 0,1 2 40 0 0,-1 0 64 0 0,0 0-80 0 0,-1 2 80 0 0,0-1 0 0 0,0 1-72 0 0,-1 1 72 0 0,0 0 0 0 0,0 0 0 0 0,-1 1-64 0 0,1 1 64 0 0,0-1 0 0 0,0 2 0 0 0,0 0 0 0 0,0 0 0 0 0,0 0 0 0 0,1 1 0 0 0,0-1 0 0 0,2 0 0 0 0,-1-2 0 0 0,2 2 0 0 0,0-1 0 0 0,1-1-256 0 0,0-1 0 0 0,1 1-8 0 0,1-2-8896 0 0</inkml:trace>
  <inkml:trace contextRef="#ctx0" brushRef="#br0" timeOffset="3">438 1130 2759 3213 2662,'-1'-1'120'0'0,"1"1"32"0"0,0 0-152 0 0,-1-1 0 0 0,1 1 0 0 0,0 0 0 0 0,0 0 704 0 0,-1 0 120 0 0,1 0 16 0 0,-1 0 8 0 0,0-2 240 0 0,1 2 40 0 0,-1 0 16 0 0,0 0 0 0 0,0 0-224 0 0,1 0-48 0 0,0 0-8 0 0,-1 0 0 0 0,0 0-160 0 0,1 0-32 0 0,-2 0 0 0 0,1 1-8 0 0,0 0-248 0 0,0 0-40 0 0,-2 2-16 0 0,1-1 0 0 0,-1 0-104 0 0,0 1-16 0 0,0 0-8 0 0,0 1 0 0 0,-1-1 0 0 0,1 2 0 0 0,-2 0 0 0 0,1-1 0 0 0,-3 2-48 0 0,2 0-16 0 0,0-1 0 0 0,-1 0 0 0 0,-1-1-40 0 0,1 3 0 0 0,0-1-8 0 0,-2-1 0 0 0,2 0-48 0 0,-2 1-8 0 0,0 0 0 0 0,-1 1 0 0 0,0 1-64 0 0,0-2 96 0 0,2-2-96 0 0,1 2 96 0 0,-2-1 8 0 0,0 1 8 0 0,0-1 0 0 0,1 1 0 0 0,0-2-112 0 0,0 0 0 0 0,0 0 0 0 0,2-1 0 0 0,0 0 72 0 0,0 0-72 0 0,1-1 64 0 0,1 0-64 0 0,0 0 88 0 0,0 0-24 0 0,1-2-64 0 0,-1 3 96 0 0,2-2-96 0 0,-2 0 72 0 0,2 0-72 0 0,-2 1 64 0 0,2-1-64 0 0,0 0 0 0 0,-1 0 0 0 0,0 0 0 0 0,1 0 0 0 0,-1 0 0 0 0,1 0 64 0 0,0 0-64 0 0,0-1 0 0 0,0 1 0 0 0,0-1 72 0 0,0 1-72 0 0,0 0 64 0 0,0-1-64 0 0,1 0 80 0 0,0 0-80 0 0,0 0 72 0 0,0 0-72 0 0,0 0 64 0 0,0 0-64 0 0,0 0 0 0 0,1-1 0 0 0,-1 1 64 0 0,0 0-64 0 0,0 0 0 0 0,4-7 0 0 0,-3 4 0 0 0,0 1 0 0 0,0 0 0 20-26,-1 0 0-2-2,1 0 0 0 3,0 1-88-18 25,-2 1 88 0 0,0-1-80 0 0,0 1 80 17-28,0 0-80-17 28,0 1 80 0 0,-1 0-104 0 0,0 1 40 0 0,-1 0 64 0 0,1 0-104 0 0,-1 2 40 0 0,0 0 64 0 0,0 0-104 0 0,0 0 32 16-25,1 0 8-16 25,0 0 0 0 0,1 0 0 0 0,-1 0 64 0 0,0 0 0 0 0,1-1 0 0 0,0 0 0 0 0,1-1 0 0 0,0 0 0 0 0,0 0 0 0 0,1 0 0 0 0,0-1 0 0 0,1-1 0 0 0,-1 1 0 0 0,1-1 64 0 0,0-1-64 0 0,0 1 64 0 0,2-3-64 17-28,-1 1 64-17 28,2-1 0 0 0,-1-1 0 0 0,-1 0 0 0 0,0 1 0 0 0,-1 0-64 0 0,0-1 0 0 0,-1 1 0 0 0,-1 1 0 0 0,0 0 0 0 0,-1 0 0 0 0,0 1 0 0 0,-1 0 0 0 0,1 0 0 0 0,-1 1 0 0 0,0 1 0 0 0,0 0 0 0 0,-1 0 0 0 0,0 1 0 0 0,1 0 0 0 0,0 0 64 0 0,0 0-64 0 0,1 0 0 0 0,-1 1 0 17-26,1-1 0-17 26,0 0 0 0 0,1 0 0 0 0,-1 0 0 0 0,1 0 0 0 0,1 0 0 0 0,-1 0 0 0 0,1-1 0 0 0,0 0 0 0 0,0-1 0 0 0,0 1 0 0 0,0-1 0 0 0,1-1 0 0 0,0 1 0 0 0,-1-2 88 0 0,1 1-88 0 0,0 0 96 0 0,-1-1-96 0 0,1 0 0 0 0,0-1 72 15-28,0 0-72-15 28,0 0 0 0 0,-1 1 72 0 0,0-1-72 0 0,1 0 0 0 0,-1 1 64 0 0,-1 0-64 0 0,0 0 0 0 0,0 0 0 0 0,0 1 0 0 0,0 1 0 0 0,0-1 0 0 0,0 1 0 0 0,-1 0 0 0 0,1 0 0 0 0,-1 1 0 0 0,0-1 0 0 0,1 2 0 0 0,-1-1-88 0 0,1 1 88 0 0,-1-1-104 0 0,0 2 104 0 0,0-1-72 0 0,0 1 72 0 0,0-1-64 0 0,-1 1 64 0 0,1 0 0 0 0,0-1 64 0 0,0 0-64 0 0,-1 1 0 0 0,1-1 0 0 0,0 1 0 0 0,0-1 64 0 0,0-1-64 0 0,1 1 0 0 0,0-1 64 0 0,0-1-64 0 0,1 2 0 0 0,0-2 72 0 0,1-1-72 0 0,0 0 0 0 0,1 0 72 0 0,-1-1-72 0 0,2-1 0 0 0,-1 0 72 0 0,0 1-72 0 0,0-1 0 0 0,-1 0 0 0 0,1 1 0 0 0,-1 0-288 0 0,0-1-16 0 0,-1 1-8 0 0,-1 0 0 0 0,1 1-976 0 0,-1 0-200 0 0,0 0-40 0 0,0 1-5816 0 0</inkml:trace>
  <inkml:trace contextRef="#ctx0" brushRef="#br0" timeOffset="4">464 1123 2759 3270 2745,'0'0'248'0'0,"-1"0"-248"0"0,1 0 0 0 0,0 0 0 0 0,0 0 512 0 0,0 0 64 0 0,0 0 0 0 0,0 0 8 0 0,-1 0 360 0 0,2-1 72 0 0,-2 1 8 0 0,1 0 8 0 0,0 0-168 0 0,0 0-40 0 0,0 0-8 0 0,0 0 0 0 0,0 0-8 0 0,0 0 0 0 0,0 0 0 0 0,0 0 0 0 0,0 0-72 0 0,0 0-24 0 0,-1 7 0 0 0,0-3 0 0 0,1 0-280 0 0,-1 2-56 0 0,1 0-16 0 0,0 1 0 0 0,-1 0-48 0 0,1 2-16 0 0,0-1 0 0 0,0 1 0 0 0,1-1-40 0 0,-1 0-16 0 0,0 0 0 0 0,1 0 0 0 0,-1 1-80 0 0,0 0-24 0 0,1 0 0 0 0,-1 1 0 0 0,0-1-32 0 0,0 1-8 0 0,0-1 0 0 0,0 0 0 0 0,0-1-8 0 0,0 0-8 0 0,0 1 0 0 0,0-1 0 0 0,0 0 0 0 0,-1-1 0 0 0,1 1 0 0 0,0-1 0 0 0,-1 0 0 0 0,1-1 0 0 0,-1 1 0 0 0,1-2 0 0 0,-1 0-80 0 0,1-1 96 0 0,0 2-96 0 0,-1-2 96 0 0,1 0-32 0 0,0-1-64 0 0,0 0 96 0 0,0-1-32 0 0,0-1-64 0 0,0 0 64 0 0,0 0-64 0 0,0-1 64 0 0,1 0-64 0 0,-1 0 64 0 0,0-1-64 0 0,1 0 64 0 0,-1 0-64 0 0,1-1 96 0 0,0 0-96 0 0,0 0 96 0 0,-1 0-96 0 0,1-1 0 0 0,-1 0 72 0 0,0 1-72 0 0,1-1 0 0 0,-1 0 0 0 0,0 0 0 0 0,0 1 0 0 0,-1 0 0 0 0,1-2 0 21-26,0 3 0-4 0,-1-2 0-17 26,0 2 0 19-28,0-1 0-1 0,0 1 0-1 2,0 0-64-17 26,-1 1-16 18-28,0 0 0-18 28,0 1 0 0 0,0 1 0 0 0,0 1 0 0 0,-1-1 0 0 0,1 2 0 0 0,-2 0 0 0 0,2-1 80 0 0,0 1 0 0 0,0-1-72 0 0,0 1 72 0 0,1 1 0 0 0,-1 0 0 0 0,1 0 0 0 0,0 0 0 0 0,1-1 0 0 0,1-1 0 0 0,-1 0 0 0 0,2-1 0 0 0,-1 0 0 0 0,2 0 0 0 0,-2-1 0 0 0,2 0 0 0 0,-1-1 0 0 0,0 0 0 17-27,1-1 0-17 27,-1 0 64 0 0,1-1-64 0 0,0 0 96 0 0,0-1-96 0 0,0 0 96 0 0,-1 0-96 0 0,1 0 0 0 0,-2 0 72 0 0,1 1-72 0 0,-1-1 0 0 0,-1 1 0 0 0,1 0 0 0 0,-2 1 0 0 0,1 0 0 0 0,0 0 0 0 0,-1 0 0 0 0,0 1 0 0 0,0 0 0 0 0,0 0 0 0 0,-1 2 0 0 0,0-1 0 0 0,1 1 0 0 0,-1 1 0 0 0,0-1 0 0 0,2 0 0 0 0,-1 0 0 0 0,0-1 0 0 0,1 1 0 0 0,1-1 0 0 0,0 0 0 0 0,-1-1 0 0 0,2 0 0 0 0,0 0 0 0 0,0-1 0 0 0,1 0 0 0 0,0-1 0 0 0,0 0 0 0 0,1 0-96 0 0,0-1 16 0 0,-1-1 8 0 0,0 1 0 0 0,0 0-24 0 0,-1 0 0 0 0,-1 1 0 0 0,0 0 0 0 0,-1 0 96 0 0,0-1-104 0 0,-1 2 40 0 0,-1-1 64 0 0,1 2 0 0 0,-3-1 0 0 0,0-1 0 0 0,0 2 0 0 0,0 0 0 0 0,0 0 0 0 0,-1 1 0 0 0,1 0 0 0 0,-1 0 0 0 0,2 1 0 0 0,0-2 0 0 0,1 1 0 0 0,1 0 0 0 0,1-1 0 0 0,0 0 0 0 0,1-1 0 0 0,1 0-416 0 0,1-1-40 0 0,1-1-16 0 0,0-1-8616 0 0</inkml:trace>
  <inkml:trace contextRef="#ctx0" brushRef="#br0" timeOffset="5">492 1113 5063 3212 2783,'-1'-1'224'0'0,"1"0"48"0"0,-1 1-272 0 0,1 0 0 0 0,-1-1 0 0 0,1 0 0 0 0,0 1 952 0 0,0 0 136 0 0,-1 0 24 0 0,1 0 8 0 0,-1 0 120 0 0,1 0 24 0 0,0 1 8 0 0,0-1 0 0 0,0 1-472 0 0,0 1-96 0 0,0-1-24 0 0,1 2 0 0 0,-1-1-112 0 0,1 1-24 0 0,1 0-8 0 0,-1 1 0 0 0,2 0-192 0 0,0 0-40 0 0,-1 1-8 0 0,2 1 0 0 0,1 0-40 0 0,-1 2-16 0 0,1-1 0 0 0,0 1 0 0 0,0 0-48 0 0,0 1 0 0 0,0-1-8 0 0,0-1 0 0 0,-1 2-56 0 0,0-1-16 0 0,1 0 0 0 0,0 0 0 0 0,0 1-16 0 0,-1 0 0 0 0,1-1 0 0 0,-1 1 0 0 0,0-2-16 0 0,-1 0-8 0 0,1 2 0 0 0,1 0 0 0 0,0-1 16 0 0,-1 0 0 0 0,1-1 0 0 0,-1 0 0 0 0,0 0 8 0 0,0-1 8 0 0,0 0 0 0 0,0 0 0 0 0,0-1 0 0 0,-1 0 0 0 0,0-1 0 0 0,0 1 0 0 0,1 0-16 0 0,0-1-8 0 0,0 1 0 0 0,-1-1 0 0 0,0 0-80 0 0,0 0 80 0 0,0-1-80 0 0,0 0 80 0 0,0 0-80 0 0,-1-1 0 0 0,0 0 72 0 0,-1-1-72 0 0,0 0 64 0 0,0 0-64 0 0,0-1 64 0 0,-1 1-64 0 0,1-1 0 0 0,-1 0 64 0 0,1 0-64 0 0,-1 1 0 0 0,0-1 64 0 0,0 0-64 0 0,0 0 64 0 0,1 1-64 0 0,-1-1 0 0 0,0 0 64 0 0,0 0-64 0 0,0 0 0 0 0,0 0 0 0 0,0 0 0 0 0,0 0 0 0 0,0 0 64 18-25,0 0-64-18 25,0 0 0 0 0,0 0 0 0 0,0 0 0 0 0,0 0 0 0 0,0 0 0 0 0,0 0 0 0 0,0 0 0 0 0,0 0 0 18-25,0 0 0-18 25,0 0 0 0 0,0 0 0 0 0,0 0 0 0 0,0 0 0 0 0,0 0 0 0 0,0 0 0 0 0,0 0 0 0 0,0 0 0 0 0,0 0 0 0 0,-2-8 0 0 0,2 6 0 0 0,-1-1 0 0 0,1 0 0 0 0,-1 2 0 0 0,1-1-64 0 0,-1 0 0 20-25,-1 1 0-20 25,0-1 0 0 0,-1 2-32 0 0,1-1-8 0 0,1 1 0 0 0,-1 0 0 0 0,0 1 8 0 0,0 0 0 0 0,0 1 0 0 0,-1 0 0 0 0,0 1 96 0 0,1 1-72 0 0,0-1 72 0 0,1 0-64 0 0,-1 1 64 0 0,1 0 0 0 0,0 0 0 0 0,0 0 0 0 0,2 1 0 0 0,-1-1 0 0 0,1 0 0 0 0,0-1 0 0 0,2 0 0 0 0,1-2 0 0 0,-2 1 0 0 0,2-1 0 0 0,0-1 0 0 0,1 0 0 0 0,0-1 0 0 0,0-1 0 18-25,1 0 0-18 25,-2-1 0 0 0,1 0 0 0 0,-1-1 0 16-27,-1 2 0-16 27,-1-1 0 0 0,-1 0 0 0 0,1 1-64 0 0,-1 0 64 0 0,-1 0-64 0 0,0-1 64 0 0,0 2-64 20-26,-1-1 64-20 26,0 1 0 0 0,0 0 0 0 0,-1 0 0 0 0,1 1 0 0 0,-1 0 0 0 0,-1 1 0 16-28,1 0 0-16 28,0 0 0 0 0,-1 1 0 0 0,-1 1 0 0 0,2 0 0 0 0,-1 0 0 0 0,1 1 0 0 0,0 0 0 0 0,0-1 64 0 0,1 0-64 0 0,0 0 0 0 0,1-1 0 0 0,0 0 64 0 0,1 0-64 0 0,1-1 0 0 0,-1 0 0 0 0,2 0 64 0 0,0-1-64 0 0,0-2 0 0 0,2 1 0 0 0,0-2 0 0 0,-1 1 0 0 0,1-1 0 0 0,0-1 0 0 0,1-1 0 0 0,-2 1 0 0 0,0 0-64 0 0,-1 0 64 0 0,0 0-96 0 0,-1 1-8 0 0,-1-1-8 0 0,1 1 0 0 0,-2 0 0 0 0,-2 0 32 0 0,0 1 8 0 0,0 0 0 0 0,0 0 0 0 0,-1 1 72 0 0,0 1 0 0 0,-2 0 0 0 0,-2 1 0 0 0,1 1 160 0 0,0 0-8 0 0,-1 1 0 0 0,1 0 0 0 0,1 0-8 0 0,0-1 0 0 0,1 1 0 0 0,0 0 0 0 0,2-1-32 0 0,0 1-8 0 0,0-2 0 0 0,2 1 0 0 0,0 0-104 0 0,0 0 0 0 0,1-2 0 0 0,0 1 0 0 0,2-1-264 0 0,1-1-56 0 0,0 0 0 0 0,2-1-9664 0 0</inkml:trace>
  <inkml:trace contextRef="#ctx0" brushRef="#br0" timeOffset="6">769 884 2303 3158 3177,'-1'0'200'0'0,"0"0"-200"0"0,1 1 0 0 0,-1-1 0 0 0,1 0 592 0 0,-1 0 80 0 0,0 0 8 0 0,0 0 8 0 0,-1 1 224 0 0,0 0 48 0 0,1-1 0 0 0,-1 0 8 0 0,2 0-80 0 0,0 1-24 0 0,0-1 0 0 0,1-1 0 0 0,1 1-256 0 0,-1 0-48 0 0,1 0-16 0 0,1 0 0 0 0,0 0-72 0 0,0 0-24 0 0,0 1 0 0 0,1 0 0 0 0,0 0 16 0 0,0 0 0 0 0,1 2 0 0 0,0-1 0 0 0,0 1-136 0 0,2 0-24 0 0,0 2-8 0 0,0-2 0 0 0,2 1-40 0 0,0 0 0 0 0,1 0-8 0 0,-1 0 0 0 0,-1-1-56 0 0,1 0-16 0 0,2 1 0 0 0,-1 0 0 0 0,-1 0-16 0 0,1 1-8 0 0,1 0 0 0 0,0 0 0 0 0,0 1-32 0 0,0 0-8 0 0,0 0 0 0 0,0-1 0 0 0,0 1-16 0 0,-1-1 0 0 0,1 1 0 0 0,-1-2 0 0 0,1 1-8 0 0,-1 0-8 0 0,0 0 0 0 0,-1-1 0 0 0,1 0-16 0 0,-1 0 0 0 0,1-1 0 0 0,-2 0 0 0 0,1 0-64 0 0,-1 0 0 0 0,-1 0 72 0 0,-1-1-72 0 0,1 0 64 0 0,0 0-64 0 0,-2 0 80 0 0,1-1-80 0 0,-1 0 64 0 0,0 0-64 0 0,0-1 0 0 0,-1 0 72 0 0,-1 1-72 0 0,1-1 96 0 0,-2 1-96 0 0,1-1 96 0 0,-2 1-96 0 0,0-1 0 0 0,1 1 72 0 0,-1-1-72 0 0,0 0 0 0 0,0 1 0 0 0,-1 0 0 0 0,1 0 64 0 0,0-1-64 0 0,0 1 0 0 0,-1 0 64 0 0,1 0-64 0 0,0-1 0 0 0,-1 1 0 0 0,2 0 0 0 0,-1-1 64 0 0,-1 1-64 0 0,1-1 0 0 0,0 1 0 0 0,0 0 64 0 0,0-1-64 0 0,-1 0 64 0 0,1 2-64 0 0,0-2 64 0 0,-1 1-64 0 0,1-1 64 0 0,-1 0-64 0 0,1 0 64 0 0,-1 1-64 0 0,0-1 0 0 0,1 0 0 0 0,-1 0 0 0 0,0 0 0 0 0,0-1 0 0 0,0 1 0 0 0,0 0 0 0 0,0-1 0 0 0,0-1 0 0 0,-1 1 0 0 0,1-1 64 0 0,-1 1-64 0 0,-1-1 0 0 0,1 1 0 0 0,-1-1 0 0 0,0 1 0 0 0,-1 0 0 0 0,-1 1 0 0 0,0 0 0 0 0,1 0 0 0 0,-1 2 0 0 0,-1-1 0 0 0,0 2 0 0 0,1-1 0 0 0,0 1 0 0 0,-1 0 0 0 0,2 0-64 0 0,0 0 64 0 0,1 0 0 0 0,0 0 0 0 0,1 0 0 0 0,1 0 0 0 0,0-1 0 0 0,0 0 0 0 0,0 0 0 0 0,0 0 0 0 0,1 0 0 0 0,1-1 0 0 0,0 1 0 0 0,1-1 0 0 0,0 1 0 0 0,0-2 0 0 0,1 1 0 0 0,0-1 0 0 0,-1 0 0 0 0,2-1 0 0 0,-1-1 64 0 0,0 1-64 0 0,0-1 0 0 0,0-1 0 0 0,-1 1 0 0 0,0-1 0 0 0,0 0 0 0 0,-2 0 0 0 0,0 0 0 0 0,0 0 0 0 0,0 0 0 0 0,0 0 0 0 0,-2 1 0 0 0,1 0 0 0 0,-1-2 0 0 0,0 3 0 0 0,-1-1 0 0 0,0 1 0 0 0,0-1 0 0 0,-1 2 0 0 0,0 0 0 0 0,0 0 0 0 0,-1 1 0 0 0,1 1 0 0 0,-1-1-64 0 0,1 1 64 0 0,-1 0 0 0 0,1 1 0 0 0,0 0 0 0 0,-1 2 0 0 0,1-2 0 0 0,1 1 0 0 0,1-1 0 0 0,0 0 0 0 0,0 0 0 0 0,1-1 0 0 0,0 0 0 0 0,1 1 0 0 0,0-2 0 0 0,0 1 0 0 0,0-1 0 0 0,2 1 0 0 0,-1-2 0 0 0,1 1 0 0 0,0-1 0 0 0,0-1 0 0 0,1 0 0 0 0,0 0 0 0 0,-1 0 0 0 0,0-1 0 0 0,0 0 0 0 0,2 0 0 0 0,-2-2 64 0 0,2 0-64 0 0,-2 0 0 0 0,0 0 0 0 0,-1 1-64 0 0,-1 0 64 0 0,0 0-104 0 0,-1 1 40 0 0,-1 0 64 0 0,0 0-80 0 0,-1 0 80 0 0,-1 1 0 0 0,1 1-72 0 0,-1 0 72 0 0,0 1 0 0 0,-1-1 0 0 0,1 2 0 0 0,-1 0 0 0 0,0-1 88 0 0,0 2-88 0 0,1-1 96 0 0,1 1-24 0 0,0-2 0 0 0,1 1 0 0 0,-1-1 0 0 0,2 1-72 0 0,0-1 0 0 0,0 1 72 0 0,1-1-72 0 0,1 0 0 0 0,-1 0 0 0 0,1-1 0 0 0,0 0 0 0 0,1 0 0 0 0,0 0 64 0 0,0 0-64 0 0,-1-1 0 0 0,0 1 0 0 0,0-1 64 0 0,0 0-64 0 0,-1 1 0 0 0,0-2 0 0 0,0 2 0 0 0,-1-1 0 0 0,1 1 0 0 0,-1 0 0 0 0,0 0 0 0 0,0-1 0 0 0,1 0 0 0 0,0 1 0 0 0,-1 0 0 0 0,0 0 0 0 0,0-1 0 0 0,1 1 0 0 0,-1 0 0 0 0,0 0 0 0 0,0 0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1174 1086 919 2987 3505,'0'-1'80'0'0,"0"1"-80"0"0,0 0 0 0 0,0-1 0 0 0,0 1 632 0 0,0 0 104 0 0,0 0 32 0 0,0 0 0 0 0,0 0 512 0 0,-1-1 96 0 0,0 1 32 0 0,1 0 0 0 0,0 0-280 0 0,0 0-48 0 0,0 0-16 0 0,-4 6 0 0 0,2-3-496 0 0,1-1-104 0 0,0 3-16 0 0,0-1-8 0 0,-1 4-56 0 0,0-1-16 0 0,1 2 0 0 0,-3 2 0 0 0,1 1 40 0 0,-1 1 8 0 0,0 1 0 0 0,-1 0 0 0 0,1-4 32 0 0,-1 1 0 0 0,-1 2 8 0 0,0-1 0 0 0,0 1-120 0 0,-1-1-24 0 0,1 1-8 0 0,0-2 0 0 0,1 0-48 0 0,0-2-16 0 0,1 1 0 0 0,1-2 0 0 0,0-1-128 0 0,1-1-24 0 0,0-1-8 0 0,0-1 0 0 0,1-1-16 0 0,1 0 0 0 0,-1-1 0 0 0,1-1 0 0 0,0 1 0 0 0,0-2-64 0 0,0 1 96 0 0,0-2-32 0 0,0 1 0 0 0,0-2-64 0 0,0 2 96 0 0,0-1-32 0 0,0-1 24 0 0,0 2 0 0 0,0 0 0 0 0,0 0 0 0 0,1-7-88 0 0,-1 5 0 0 0,0 1 0 0 0,-1-2 0 0 0,1 1 0 0 0,0 0 0 0 0,-2-1 0 0 0,1 1 0 0 0,0 0 0 0 0,0 0 0 0 0,-1 1 0 0 0,1 0 0 0 0,-1 0 0 0 0,0 1 0 0 0,0 0 0 0 0,0 0 0 0 0,-1 0 0 0 0,0 1 0 0 0,1 1-64 0 0,-2 0 64 0 0,1 1-64 0 0,-2 0 64 0 0,1 0-80 0 0,0 2 80 0 0,1-1 0 0 0,-1 0 0 0 0,1 1 0 0 0,0 0 0 0 0,0-1 0 0 0,0 0 0 0 0,1 1 0 0 0,-1 0 0 0 0,2 0 0 0 0,0-1 0 0 0,0 0 0 0 0,1-1 0 0 0,1-1 0 0 0,-1 0 0 0 0,2 0 0 0 0,0 0 0 0 0,1-1 0 0 0,0 0 0 0 0,1-1 0 0 0,-1 0 0 0 0,0-1 0 0 0,1 0 104 0 0,0 0-32 0 0,-1 0-8 0 0,1-1-64 0 0,0-1 64 0 0,-1 2-64 0 0,-1-1 64 0 0,0-1-64 0 0,0 2 0 0 0,0-2 0 0 0,-1 1 0 26-21,0 0 64-26 21,-1-1-64 27-19,0 1 0-27 19,-1 0 64 0 0,0 0-64 0 0,0 1 0 0 0,0 0 0 0 0,-1 0 0 0 0,0 1-64 26-21,0 0 64-26 21,0 1 0 0 0,0 0 0 0 0,-1 1 0 0 0,1 0 0 0 0,-1 1-72 0 0,0 0 72 0 0,0 0 0 0 0,0 1 0 0 0,1-3 0 0 0,1 2 0 0 0,-1 0 0 0 0,1 0 0 0 0,1 0 0 0 0,-1 0 0 0 0,1-1 0 25-21,0 1 0-25 21,1-1 0 0 0,0-1 0 0 0,1 0 0 0 0,0 0 0 0 0,0-1 0 0 0,1 0 0 0 0,0 0 0 0 0,-1 0 0 0 0,2-2 0 0 0,0 1 0 0 0,1-1 80 0 0,-1 0-80 0 0,0-1 80 25-19,-1 1-80-25 19,0 0 0 0 0,-1 0 0 0 0,1-1 0 0 0,0 0 0 0 0,-1 1 0 0 0,-1 0 0 0 0,0-1-72 0 0,-1-1 72 0 0,0 3-64 0 0,-1-2 64 0 0,0 1 0 0 0,0 0-72 0 0,-1-1 72 0 0,-1-1 0 0 0,0 1 0 0 0,0 0 0 0 0,0 0-72 0 0,-1 2 72 0 0,2 0-80 0 0,-1 1 80 0 0,0 0-72 0 0,0 2 72 0 0,1-2-64 0 0,-1 3 64 0 0,1-1 0 0 0,0 1-64 0 0,0 0 64 0 0,0-1 0 0 0,1 2 0 0 0,0-1 0 0 0,0 0 0 0 0,1-1-64 0 0,0 0 64 0 0,0 0-104 0 0,2 0 40 0 0,-2-1 64 0 0,1-1-328 0 0,1 1-8 0 0,-1 0 0 0 0,1-1 0 0 0,-1 0-816 0 0,2 0-168 0 0,-1 0-32 0 0,0 0-8 0 0,0 0-480 0 0,1-1-96 0 0</inkml:trace>
  <inkml:trace contextRef="#ctx0" brushRef="#br0" timeOffset="8">1045 1400 1375 3063 3041,'0'-1'64'0'0,"0"1"8"0"0,0 0-72 0 0,-1-1 0 0 0,1 1 0 0 0,0 0 0 0 0,0 0 544 0 0,0 0 96 0 0,0 0 24 0 0,0 0 0 0 0,0-1 104 0 0,0 1 16 0 0,0 0 8 0 0,0 0 0 0 0,0 0-240 0 0,0 0-40 0 0,0 0-16 0 0,0 0 0 0 0,4-5-56 0 0,-4 5-16 0 0,2-1 0 0 0,-2 1 0 0 0,1-1 136 0 0,-1 0 24 0 0,1 1 8 0 0,-1 0 0 0 0,0-1 104 0 0,0 1 16 0 0,0 0 8 0 0,0 0 0 0 0,0 0-40 0 0,0-1-8 0 0,0 0 0 0 0,0 1 0 0 0,0 0-240 0 0,1 0-48 0 0,-1 0-16 0 0,0 0 0 0 0,0 0-176 0 0,0 0-40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0,-5 3 0 0 0,4-1 0 0 0,1-2 0 0 0,-1 1 0 0 0,1 1 64 0 0,-1-1-64 0 0,0 1 0 0 0,0-1 0 0 0,0 2 64 0 0,0-1-64 0 0,0 1 0 0 0,-1 0 0 0 0,0 2 64 0 0,0-1-64 0 0,0 0 0 0 0,-1 1 0 0 0,1-1 64 0 0,-2 1-64 0 0,1 2 0 0 0,0-1 64 0 0,-1 1-64 0 0,-1 0 0 0 0,1 1 80 0 0,0 0-80 0 0,0 0 64 0 0,-1-1-64 0 0,1 0 96 0 0,-1 0-32 0 0,1 0 0 0 0,-1 0 0 0 0,0-1 0 0 0,1 0 0 0 0,0 0 0 0 0,0 0 0 0 0,-1 2 0 0 0,-1-1-64 0 0,0 3 96 0 0,0-1-32 0 0,1-1 0 0 0,-1 1-64 0 0,0-1 96 0 0,1 0-32 0 0,-1-1 0 0 0,2-1-64 0 0,-1 0 96 0 0,1 0-32 0 0,0-1 16 0 0,1-1 0 0 0,0 0 0 0 0,1 0 0 0 0,-1 1-80 0 0,1-2 80 0 0,-1 1-80 0 0,2-1 80 0 0,-1-1-80 0 0,0 1 0 0 0,1 0 0 0 0,-1-1 64 0 0,1 1-64 0 0,0-1 0 0 0,0 0 0 0 0,-1-1 64 0 0,1 1-64 0 0,0-2 0 0 0,0 2 0 0 0,1-2 64 0 0,-1 0-64 0 0,1 1 0 0 0,0-1 0 0 0,0 0 64 0 0,0-1-64 0 0,0 1 0 0 0,0-1 0 0 0,0 0 0 0 0,0 1 0 0 0,0 0 64 0 0,3-5-64 0 0,-2 3 64 0 0,-1-1-64 0 0,2 0 0 0 0,-1 0 0 0 0,0-1 0 24-25,0 1 0-3 3,-1 0 0 1-2,1 0-88-22 24,-1 1 88 0 0,0 0-96 21-23,-1 1 16-21 23,0-1 8 0 0,0 2 0 22-24,0-2-24-22 24,0 2-8 0 0,-1 0 0 0 0,0 0 0 0 0,0 1 8 0 0,0 0 0 0 0,-1 0 0 0 0,1 1 0 0 0,-1 0 32 0 0,0 1 64 0 0,-1 1-104 0 0,1-1 40 0 0,-1 0 64 0 0,1 0 0 0 0,0 2 0 0 0,-1 0 0 0 0,2-1 0 0 0,-1 0 0 0 0,2 0 0 0 0,-1-1 0 0 0,1 0 0 0 0,0 0 0 0 0,0 0 0 0 0,1 0 0 0 0,0-1 0 0 0,1 0 0 0 0,0 0 0 20-25,0-1 0-20 25,1 0 64 0 0,0 0-64 0 0,1-1 64 0 0,-1 0-64 0 0,1-1 96 0 0,0 0-24 0 0,0 0 0 0 0,0-1 0 0 0,0-1-72 0 0,0 1 96 0 0,0 0-96 0 0,-1-1 96 0 0,-1 1-96 0 0,1-1 0 0 0,-1 1 0 0 0,-1 0 0 0 0,0-1 0 0 0,0 1 0 0 0,-1 0 0 0 0,1 1 0 0 0,-2 0 0 0 0,1 0 0 0 0,0 1-64 0 0,0 0 64 0 0,-1 0-88 0 0,1 0 24 0 0,-1 1 0 0 0,0 1 0 0 0,1-1 64 0 0,-1 1-80 0 0,0 0 80 0 0,2-1-80 0 0,-1 0 80 0 0,1 0 0 0 0,0 1 0 0 0,0-2 0 0 0,0 1 0 0 0,0 1 0 0 0,1-2 0 0 0,0 1 0 0 0,0-1 0 0 0,0 1 0 0 0,0 0 0 0 0,0-1 0 0 0,0 0-128 0 0,1 0 24 0 0,-1 0 0 0 0,0 0 0 0 0,1 0-56 0 0,-1 0-16 0 0,0 0 0 0 0,-1 0 0 0 0,1-1 0 0 0,0 1 0 0 0,0 0 0 0 0,-1 0 0 19-23,0 0 8-19 23,0-1 0 0 0,0 1 0 0 0,0-1 0 0 0,0 1 168 0 0,0-1 0 0 0,0 0-72 0 0,0 1 72 0 0,-1-1 0 0 0,1 1 0 0 0,0 0 0 0 0,0 0 0 0 0,0 0 0 0 0,0 0 0 0 0,0 0 64 0 0,0 0-64 0 0,0 0 64 0 0,0 0 0 0 0,0 0-64 0 0,-5 2 96 0 0,4-1 0 0 0,0 0 0 0 0,0 0 0 0 0,-1 0 0 0 0,2 1-8 0 0,-2-1-8 0 0,0 2 0 0 0,0-1 0 0 0,0 1-16 0 0,0 0-64 0 0,-1 1 96 0 0,1-1-32 0 0,-2 1 0 0 0,2 0-64 0 0,-2 2 96 0 0,0-1-32 0 0,-1 1 0 0 0,0 0-64 0 0,0 2 96 0 0,-1-2-32 0 0,0 2 16 0 0,0-1 0 0 0,-1 1 0 0 0,0-1 0 0 0,1 0-8 0 0,0 0 0 0 0,0 0 0 0 0,0-1 0 0 0,1 1-8 0 0,-1-1 0 0 0,1 0 0 0 0,0-1 0 0 0,-1 1-64 0 0,1-2 64 0 0,2 0-64 0 0,-1 0 64 0 0,0-1 16 0 0,0-1 0 0 0,2 1 0 0 0,-1-1 0 0 0,0 0 0 0 0,0 1 0 0 0,0-2 0 0 0,1 2 0 0 0,-1-1-8 0 0,1-1 0 0 0,0 1 0 0 0,1-1 0 0 0,-1 0-72 0 0,2 0 64 0 0,-2-1-64 0 0,2 1 64 0 0,0-1-64 19-24,0 0 0-19 24,0-1 0 0 0,0 1 0 0 0,0-1 0 0 0,2 0 0 0 0,-2 0 0 0 0,1 0 64 20-25,-1 0-64-20 25,1 0 0 21-26,0-1 0-21 26,-1 1 0 22-31,1-1 0-1 3,-1 2-72-3 2,0-1 72-18 26,0 0-80 0 0,0 0 80 0 0,-1 1-96 0 0,1 0 96 0 0,-1 1-96 18-27,0 0 24-18 27,0 0 0 18-27,0 1 0-18 27,0 0 0 18-28,0 1 72-18 28,-1 0-96 17-28,1 0 96-17 28,0 0-96 0 0,0 1 96 0 0,0-1 0 0 0,1 0 0 0 0,0 0 0 0 0,0 0 0 0 0,0-1 0 0 0,0 0 0 0 0,1-1 0 0 0,0 0 0 16-28,0-1 0-16 28,1 0 0 0 0,-1-1 0 0 0,2 1 0 0 0,-1-2 0 0 0,0 0 0 17-27,0 0-64-17 27,0 0 64 0 0,0-1-96 0 0,0 0 96 0 0,-1 0-96 0 0,-1 0 96 17-30,2 2-104-2 3,-2-2 40-15 27,0 1 64 0 0,0 0-96 0 0,-2 1 96 0 0,1-1-96 0 0,0 0 96 0 0,0 1-88 0 0,-1 0 88 0 0,0 0-64 0 0,0 0 64 0 0,1 1-72 0 0,0 0 72 0 0,0 0-80 0 0,1 0 80 0 0,-1 0-104 0 0,1 0 24 0 0,0 0 8 0 0,0 0 0 0 0,0 1-232 0 0,0 0-48 0 0,2-1 0 0 0,-2 0-5712 0 0,0 0-1136 0 0</inkml:trace>
  <inkml:trace contextRef="#ctx0" brushRef="#br0" timeOffset="9">853 1724 6911 3212 2416,'-1'-1'304'0'0,"0"1"64"0"0,1 0-296 0 0,-1-1-72 0 0,1 1 0 0 0,0-1 0 0 0,0 1 696 0 0,0 0 120 0 0,0 0 24 0 0,1-1 8 0 0,-1 1-48 0 0,0 0-16 0 0,0 0 0 0 0,0 0 0 0 0,0 0-344 0 0,0 0-72 0 0,0 0-16 0 0,0 0 0 0 0,0 0 112 0 0,0 0 16 0 0,3 6 8 0 0,-3-3 0 0 0,1 0-72 0 0,-1 0-24 0 0,0 1 0 0 0,0 0 0 0 0,1 2-112 0 0,-1-1-24 0 0,0 2-8 0 0,1 0 0 0 0,-1 1 48 0 0,-1 0 16 0 0,1 1 0 0 0,-1-1 0 0 0,1 2-24 0 0,-1-1-8 0 0,0 0 0 0 0,0 1 0 0 0,0 3-88 0 0,-1-1-8 0 0,1 0-8 0 0,0 1 0 0 0,0-1-32 0 0,0 0-8 0 0,0 0 0 0 0,0-2 0 0 0,1 1-32 0 0,0-2-8 0 0,1-1 0 0 0,-1-1 0 0 0,1-1-96 0 0,-1-1 64 0 0,0 1-64 0 0,0-1 0 0 0,1-1 112 0 0,-1 0-24 0 0,1 0-8 0 0,-1-1 0 0 0,0 0-16 0 0,0-2 0 0 0,0 0 0 0 0,0 0 0 0 0,0-1-64 0 0,0 1 80 0 0,-1-2-80 0 0,0 1 80 0 0,1-1-8 0 0,0-1 0 0 0,-1 1 0 0 0,0-2 0 0 0,0 1-8 0 0,1-1-64 0 0,-1 0 96 0 0,0 0-32 0 0,0 1-64 0 0,0 0 0 0 0,1 0 0 0 0,-2 1 0 0 0,2 0 0 0 0,-1 1 0 0 0,1 0 0 0 0,-1 0 0 0 0,1 0-72 0 0,-1 1-32 17-26,1 0-8-17 26,-1 0 0 0 0,0 1 0 16-29,1-1 0 1 1,-1 2 0-17 28,1-1 0 14-27,0 1 112-14 27,0-2 0 0 0,0 2-80 0 0,1-1 80 0 0,-1-1 0 0 0,2 0-88 15-27,-1 0 88-15 27,1 0-64 0 0,0-1-32 0 0,0 0 0 0 0,1 0 0 0 0,-1-1 0 0 0,1 0-8 0 0,-1-1-8 0 0,1 1 0 0 0,-2-1 0 0 0,1 0 0 0 0,-1 2 0 0 0,0-1 0 0 0,-1 0 0 0 0,0 0 40 0 0,0 0 8 0 0,0 0 0 0 0,-1 0 0 15-28,-1 0 64-15 28,1 1 0 0 0,-2-1 0 0 0,1 0 0 0 0,0 1 88 0 0,-1 0-24 0 0,1-1 0 0 0,0 1 0 0 0,0-1-64 0 0,0 0 64 0 0,2 1-64 0 0,-1-1 64 0 0,2-1-224 0 0,0 1-40 0 0</inkml:trace>
  <inkml:trace contextRef="#ctx0" brushRef="#br0" timeOffset="10">871 1726 3479 3280 2423,'-2'-2'72'0'0,"2"1"24"0"0,0-1 0 0 0,-1 1 0 0 0,1 1-96 0 0,0-1 0 0 0,0 1 0 0 0,0-1 0 0 0,1 0 1792 0 0,-1-1 328 0 0,0 0 72 0 0,0 0 16 0 0,0 1-600 0 0,1 0-112 0 0,0 1-24 0 0,-1 0-8 0 0,1 1-664 0 0,0 0-136 0 0,0 1-24 0 0,1 1-8 0 0,-1 0-280 0 0,1 1-48 0 0,1 0-16 0 0,-1 0 0 0 0,1 2-160 0 0,1-1-32 0 0,1 2 0 0 0,-1 1-8 0 0,2-2-16 0 0,-1 1 0 0 0,0 0 0 0 0,1 0 0 0 0,-1 0 16 0 0,1 0 0 0 0,-1-1 0 0 0,-1 1 0 0 0,2 0 8 0 0,-1 0 8 0 0,0 0 0 0 0,0 0 0 0 0,0 0 16 0 0,0 0 0 0 0,-1-2 0 0 0,0 1 0 0 0,1 2 16 0 0,0-2 8 0 0,0 2 0 0 0,0-1 0 0 0,-1 1-64 0 0,1-2-16 0 0,-1 1 0 0 0,0-1 0 0 0,0 0 0 0 0,-1 0 0 0 0,0-2 0 0 0,0 1 0 0 0,-2-2-64 0 0,1 0 0 0 0,0-1 72 0 0,-2 0-72 0 0,1 0 0 0 0,-1-2 0 0 0,1 1 0 0 0,-1 0 64 0 0,-1-1 0 0 0,1 0 8 0 0,0 0 0 0 0,0 0 0 0 0,0 0-8 0 0,0 0 0 0 0,0 0 0 0 0,0 0 0 0 0,0 0 0 0 0,0 0-64 0 0,0 0 96 0 0,0 0-32 0 0,0 0-64 0 0,0 0 80 0 0,0 0-80 0 0,0 0 80 0 0,0 0-80 0 0,0 0 0 0 0,-6-3 0 0 0,5 1 0 0 0,0 1 0 0 0,0-1 0 0 0,0 1-96 0 0,-1 0 96 0 0,0 1-88 0 0,1-1 88 0 0,-2 1-64 0 0,1 1 64 0 0,0 0-88 0 0,0 1 88 0 0,-1 0-104 0 0,1 1 40 0 0,1-1-8 0 0,-1 0 0 0 0,1 0 0 0 0,0 0 0 0 0,1 0 72 0 0,0 0 0 0 0,1 0 0 0 0,0 0 0 0 0,1-2-64 0 0,0 1 64 0 0,1-1-64 0 0,-1 1 64 0 0,2-2-128 0 0,-1 1 24 0 0,0-1 0 0 0,0 0 0 0 0,0 0 32 0 0,-1-1 8 0 0,1 1 0 0 0,-1-1 0 0 0,-1 1 64 0 0,1-1 0 0 0,-1 2-72 0 0,-1-1 72 0 0,0 1 0 0 0,0 0 0 0 0,0 0 0 0 0,0 0 0 0 0,0 0 0 0 0,-1 0 0 0 0,0 1 80 0 0,0 0-80 0 0,0 0 192 0 0,1-1-24 0 0,0 0 0 0 0,0 0 0 0 0,-3 5-56 0 0,2-4-16 0 0,1 1 0 15-26,0-1 0-15 26,0-1-96 0 0,1 2 0 0 0,0-1 0 0 0,0-1 0 0 0,1 0-272 0 0,0-1-48 0 0,0 1-16 0 0,1-2-6320 0 0,0 0-1272 0 0</inkml:trace>
  <inkml:trace contextRef="#ctx0" brushRef="#br0" timeOffset="11">109 1432 4143 3311 2894,'-1'2'368'0'0,"1"-1"-296"0"0,-1 1-72 0 0,1-1 0 0 0,0-1 280 0 0,-1 2 40 0 0,0 1 0 0 0,-1 0 8 0 0,0 3-64 0 0,-1 1-8 0 0,1 0-8 0 0,0-1 0 0 0,1-1-184 0 0,-1 0-64 0 0,1-1 0 0 0,0-1 72 0 0,0 0-272 0 0,1-1-56 0 0,-1-2-16 0 0,0 1 0 0 0,-1-2 272 0 0</inkml:trace>
  <inkml:trace contextRef="#ctx0" brushRef="#br0" timeOffset="12">44 1558 5063 3401 2713,'-3'2'224'0'0,"2"-1"48"0"0,-1 1-272 0 0,1-1 0 0 0,0 0 0 0 0,1 0 0 0 0,-1 0 272 0 0,0 1 0 0 0,-1 0 0 0 0,0 1 0 0 0,0 0-272 0 0,1 0-152 0 0,0 0 24 0 0,2-2 0 0 0</inkml:trace>
  <inkml:trace contextRef="#ctx0" brushRef="#br0" timeOffset="13">440 1463 6911 3236 2716,'-2'1'608'0'0,"0"-1"-480"0"0,1 1-128 0 0,0 0 0 0 0,0-1 728 0 0,1 2 120 0 0,-1-2 24 0 0,0 3 8 0 0,-1 0-384 0 0,0 2-80 0 0,0 0-8 0 0,1 0-8 0 0,0 0-680 0 0,0 0-136 0 0,1-1-24 0 0,-1 1-8 0 0</inkml:trace>
  <inkml:trace contextRef="#ctx0" brushRef="#br0" timeOffset="14">416 1588 5527 3233 2584,'-1'2'488'0'0,"0"-1"-392"0"0,1 0-96 0 0,0-1 0 0 0,0 2 896 0 0,-2-1 152 0 0,2 1 32 0 0,-2 1 8 0 0,0 1-368 0 0,0 0-72 0 0,1 0-8 0 0,0 0-8 0 0,1-2-536 0 0,0 1-96 0 0,0-1 0 0 0,-1 0-3488 0 0,1 0-656 0 0</inkml:trace>
  <inkml:trace contextRef="#ctx0" brushRef="#br0" timeOffset="15">688 1471 15199 2993 2676,'-3'1'672'0'0,"2"1"144"0"0,0-1-656 0 0,1 1-160 0 0,-1-1 0 0 0,1 0 0 0 0,0 1 0 0 0,0 0 0 0 0,1 2 0 0 0,1 0 0 0 0,0 0-752 0 0,0 1-184 0 0,3-1-40 0 0,-2-1-8 0 0</inkml:trace>
  <inkml:trace contextRef="#ctx0" brushRef="#br0" timeOffset="16">710 1556 1839 3101 2770,'-2'2'160'0'0,"0"-1"-160"0"0,0 1 0 0 0,1-1 0 0 0,1 1 1544 0 0,-1-2 280 0 0,1 1 48 0 0,0 1 16 0 0,-1 0-544 0 0,0 1-112 0 0,0 1-16 0 0,1-1-8 0 0,1 0-936 0 0,0-1-184 0 0,1 0-88 0 0,0-1-5776 0 0</inkml:trace>
  <inkml:trace contextRef="#ctx0" brushRef="#br0" timeOffset="17">562 1933 8287 3316 2205,'0'0'736'0'0,"0"1"-584"0"0,-1 0-152 0 0,1-1 0 0 0,0 0 272 0 0,0 1 24 0 0,-1 1 8 0 0,-1 0 0 0 0,0 1 256 0 0,1 0 48 0 0,-2 0 16 0 0,2 0 0 0 0,-1 1-216 0 0,0-2-48 0 0,0 1-8 0 0,0 0 0 0 0,0 0-416 0 0,-1 0-96 0 0,1-1-8 0 0,-1 1-5392 0 0</inkml:trace>
  <inkml:trace contextRef="#ctx0" brushRef="#br0" timeOffset="18">503 2021 919 3305 2076,'0'0'80'0'0,"-2"1"-80"0"0,2-1 0 0 0,0 1 0 0 0,-1-1 776 0 0,1 1 144 0 0,-1 0 24 0 0,0 0 8 0 0,-1 1-88 0 0,0 0-24 0 0,0 0 0 0 0,1-1 0 0 0,0 1-840 0 0,1-2-96 0 0,1 0-64 0 0,-1 0 0 0 0</inkml:trace>
  <inkml:trace contextRef="#ctx0" brushRef="#br0" timeOffset="19">842 2050 15199 3213 2184,'-3'5'672'0'0,"2"-3"144"0"0,-1 1-656 0 0,1-1-160 0 0,1 0 0 0 0,0-1 0 0 0,0 1-88 0 0,0 2-48 0 0,0 1-16 0 0,1 1 0 0 0,1 1-1416 0 0,1-1-288 0 0,0-2-64 0 0,1 0 0 0 0</inkml:trace>
  <inkml:trace contextRef="#ctx0" brushRef="#br0" timeOffset="20">839 2201 12895 3216 1933,'-4'3'576'0'0,"2"-2"112"0"0,0 1-552 0 0,1-1-136 0 0,0-1 0 0 0,1 1 0 0 0,-1-1 280 0 0,1 1 24 0 0,0 0 8 0 0,0 0 0 0 0,0 0-1016 0 0,1 0-192 0 0,1-2-48 0 0,0 0-8 0 0,1-1 792 0 0,0-1 160 0 0</inkml:trace>
  <inkml:trace contextRef="#ctx0" brushRef="#br0" timeOffset="21">1068 2049 14279 2926 2019,'1'1'1272'0'0,"-1"-1"-1016"0"0,0 2-256 0 0,1-2 0 0 0,0 1-880 0 0,1 0-224 0 0,0 1-48 0 0,2 1 0 0 0,2-1 64 0 0,0 1 8 0 0,0 0 8 0 0,0 0 0 0 0</inkml:trace>
  <inkml:trace contextRef="#ctx0" brushRef="#br0" timeOffset="22">1128 2114 2759 2966 1854,'2'2'120'0'0,"-1"-1"32"0"0,0 0-152 0 0,-1 0 0 0 0,1 0 0 0 0,-1 0 0 0 0,0-1 704 0 0,2 2 120 0 0,-1 0 16 0 0,0 0 8 0 0,2 1 56 0 0,-2 0 16 0 0,1 0 0 0 0,-1 0 0 0 0,0-1-344 0 0,0 0-64 0 0,0 0-8 0 0,0 0-8 0 0,0 0-400 0 0,0 1-96 0 0,0-2 0 0 0,0 1-4840 0 0</inkml:trace>
  <inkml:trace contextRef="#ctx0" brushRef="#br0" timeOffset="23">1574 1408 4607 2866 3137,'0'0'408'0'0,"0"0"-328"0"0,0 0-80 0 0,0 0 0 0 0,0 0 576 0 0,0 0 96 0 0,0 0 16 0 0,0 0 8 0 0,1 0 296 0 0,-1 1 64 0 0,1 0 16 0 0,1 0 0 0 0,0 2-48 0 0,1-1-16 0 0,0 0 0 0 0,0 1 0 0 0,2 1-248 0 0,2 0-56 0 0,-1 1 0 0 0,2 0-8 0 0,-1 1-248 0 0,1-2-40 0 0,-1 2-16 0 0,1-1 0 0 0,1 1-80 0 0,-2-1-24 0 0,1 1 0 0 0,0 1 0 0 0,-1 1-96 0 0,1 0-16 0 0,-1-1-8 0 0,0-1 0 0 0,1 0-32 0 0,-1 1-8 0 0,1-1 0 0 0,0 0 0 0 0,-1-1 16 0 0,2 0 0 0 0,0 0 0 0 0,1 0 0 0 0,-4-1-40 0 0,1 0-8 0 0,1 1 0 0 0,0-1 0 0 0,0 1-96 0 0,-2-1 72 0 0,-1-1-72 0 0,0 0 64 0 0,-1-1-64 0 0,-1 1 0 0 0,-1 0 0 0 0,0-1 64 0 0,0 1-64 0 0,-2-2 0 0 0,1 1 0 0 0,-1-1 0 0 0,1 1 64 0 0,-1 0-64 0 0,0-1 0 0 0,0 0 64 0 0,1 1-64 0 0,-1-1 64 0 0,1-1-64 0 0,0-1 64 0 0,-1 2-64 0 0,1 0 0 0 0,0-1 0 0 0,1 1 64 0 0,-1 1-64 0 0,0 1 0 0 0,1 0 0 0 0,-1 0 0 0 0,0-2 0 0 0,1 1 0 0 0,0-1 0 0 0,-1 0 0 0 0,0 2 0 0 0,1-2 0 0 0,-1 0 0 0 0,0 0 0 0 0,0-1 0 0 0,0 0 0 0 0,-1 0 0 0 0,1 1 0 0 0,-1 0 0 0 0,0-1 0 0 0,1 0 64 0 0,-1-1-64 0 0,0 0 0 0 0,0-2 0 0 0,0-1 0 0 0,-1-1 0 0 0,1 1 0 0 0,-1 1 64 0 0,0 1-64 0 0,0 0 0 0 0,0 0 0 0 0,-1-1 0 0 0,0 0 0 0 0,0 0 0 0 0,0 2 0 0 0,0 0 0 0 0,0 1 0 0 0,0 0 0 0 0,-1-1 0 0 0,0 0 0 0 0,0 2 0 0 0,1-1 0 0 0,-1 3 0 0 0,-1-1 0 0 0,2 0 0 0 0,-1 1 0 0 0,2 1 0 0 0,-2 0 0 0 0,3 1 0 0 0,0-1 0 0 0,0 1 0 0 0,2 0 0 0 0,-1-2 0 0 0,1 0 0 0 0,1 0 0 0 0,0 0 0 0 0,0 0 0 0 0,0-1 0 0 0,1-1 0 0 0,0 0 0 0 0,1 0 0 0 0,0-1 0 0 0,0-1 0 0 0,0 1 0 0 0,0-1 0 0 0,0 0 0 0 0,0-1-72 0 0,0-1 72 0 0,-2 1 0 0 0,0-1 0 0 0,-1 2-96 0 0,-1-1 96 0 0,0-2-96 0 0,0 2 96 0 0,-2 0-80 0 0,1 0 80 0 0,-1 0-64 0 0,-2-1 64 0 0,1 0-64 0 0,-1 1 64 0 0,1 1-64 0 0,-2 1 64 0 0,0 3 0 0 0,-1 0-80 0 0,0-1 80 0 0,-1 1 0 0 0,1 0 0 0 0,0 1 0 0 0,0 1 0 0 0,1-1 0 0 0,0 1 0 0 0,2 0 64 0 0,0-2-64 0 0,1 0 72 0 0,0 0-72 0 0,1 0 0 0 0,1-1 72 0 0,0-1-72 0 0,0 1 0 0 0,2-1 0 0 0,-1 1 0 0 0,2-2 0 0 0,0 1 0 0 0,1-2 64 0 0,0 0-64 0 0,0-1 0 0 0,0 0 0 0 0,1-1 72 0 0,-2 1-72 0 0,0-1 0 0 0,0 0 0 0 0,0-1 0 0 0,-2 1 0 0 0,0 0 0 0 0,-1 0 0 0 0,-1 1 0 0 0,0-1 0 0 0,0 0 0 0 0,0 1 0 0 0,0-1 0 0 0,-1-1-104 0 0,0 0 40 0 0,0 1-184 0 0,0 0-32 0 0,0 2-8 0 0,0-2-9032 0 0</inkml:trace>
  <inkml:trace contextRef="#ctx0" brushRef="#br0" timeOffset="24">1548 1429 2759 2916 3116,'-2'0'248'0'0,"1"2"-248"0"0,-1-1 0 0 0,2 1 0 0 0,-1-2 544 0 0,1 1 56 0 0,-2 1 8 0 0,0 1 8 0 0,0 1 312 0 0,-1 0 56 0 0,3 0 8 0 0,0-1 8 0 0,0-1-312 0 0,3-1-64 0 0,-1-1-16 0 0,2-1 0 0 0,0 0-256 0 0,-2-1-48 0 0,2 0-16 0 0,-1 0 0 0 0,-1 0-136 0 0,0 0-32 0 0,-1 1-8 0 0,0 0 0 0 0,-1-2-112 0 0,-1 0 0 0 0,0 1 0 0 0,0 1 0 0 0,-1 1-552 0 0,1-1-136 0 0</inkml:trace>
  <inkml:trace contextRef="#ctx0" brushRef="#br0" timeOffset="25">854 518 3223 2773 3059,'0'0'288'0'0,"0"0"-288"0"0,0-1 0 0 0,0 1 0 0 0,0-1 608 0 0,0 1 64 0 0,1-1 8 0 0,-1 0 8 0 0,1-1 288 0 0,0 0 56 0 0,1 0 16 0 0,0-1 0 0 0,-2 1-96 0 0,2 0-24 0 0,-2 0 0 0 0,1 1 0 0 0,1-2-152 0 0,-1 0-32 0 0,1 1-8 0 0,-1-1 0 0 0,0 1-128 0 0,0 1-24 0 0,0-2-8 0 0,0 1 0 0 0,0 1-120 0 0,-1-1-24 0 0,1 1-8 0 0,-1 1 0 0 0,0-1-128 0 0,0 0-24 0 0,0 1-8 0 0,0-1 0 0 0,0 1-96 0 0,0 0-16 0 0,0 0-8 0 0,0 0 0 0 0,0 0-64 0 0,0 0-16 0 0,0 0 0 0 0,-1 1 0 0 0,1-1-64 0 0,0 0 0 0 0,0 0 72 0 0,0 0-72 0 0,0 8 0 0 0,0-6 0 0 0,0 0 0 0 0,1 0 64 0 0,-1 2-64 0 0,0 0 64 0 0,0 0-64 0 0,0 1 64 0 0,0-1-64 0 0,0 1 96 0 0,0 1-32 0 0,0-1 0 0 0,0 1-64 0 0,0-1 96 0 0,1 1-32 0 0,-1-2 0 0 0,1 1-64 0 0,-1-1 64 0 0,0 0-64 0 0,1-1 64 0 0,-1 0-64 0 0,1 0 0 0 0,-1-2 0 0 0,1 1 0 0 0,0 0-80 0 0,-1-2-24 0 0,1 1-8 0 0,0-1-9336 0 0</inkml:trace>
  <inkml:trace contextRef="#ctx0" brushRef="#br0" timeOffset="26">866 572 5527 2773 3112,'0'0'488'0'0,"0"0"-392"0"0,0 0-96 0 0,0 0 0 0 0,0 0 1032 0 0,0 0 184 0 0,0 0 40 0 0,0 0 8 0 0,0 1 272 0 0,1-1 48 0 0,0 1 16 0 0,-1-1 0 0 0,0 0-592 0 0,0 0-112 0 0,7 1-32 0 0,-4-1 0 0 0,0 0-392 0 0,0 0-88 0 0,0 0-8 0 0,1-1-8 0 0,0 0-192 0 0,0 0-40 0 0,1 0-8 0 0,-1 0 0 0 0,-1 1-128 0 0,1 0 64 0 0,0-1-64 0 0,-2 1 0 0 0,1 0 0 0 0,-1 0 0 0 0,0 0 0 0 0,-1 0 0 0 0,0 1-320 0 0,0-1-88 0 0</inkml:trace>
  <inkml:trace contextRef="#ctx0" brushRef="#br0" timeOffset="27">847 777 9215 3048 3662,'0'-1'816'0'0,"0"0"-656"0"0,0 0-160 0 0,1 1 0 0 0,-1 0 832 0 0,0-1 128 0 0,1 0 24 0 0,1-1 8 0 0,0-1 192 0 0,0 1 32 0 0,1-2 16 0 0,0 2 0 0 0,-1 0-632 0 0,1 0-128 0 0,0 1-24 0 0,-1 0-8 0 0,0 1-248 0 0,1-1-56 0 0,-1 1-8 0 0,0 1 0 0 0,0-1-64 0 0,1 1-64 0 0,-2 1 96 0 0,1-1-96 0 0,-1 1 88 0 0,1 0-88 0 0,-1 0 80 0 0,-1 0-80 0 0,1 1 64 0 0,-1 0-64 0 0,-1 1 0 0 0,1-1 72 0 0,-2 1-72 0 0,1 1 0 0 0,-1-2 0 0 0,0 1 64 0 0,0 0-64 0 0,-1 0 0 0 0,1 1 0 0 0,-1-1 64 0 0,0-1-64 0 0,1 1 64 0 0,0 0-64 0 0,0-2 64 0 0,0 1 64 0 0,1-1 0 0 0,0 0 8 0 0,1-1 0 0 0,-1 0 24 0 0,1 0 0 0 0,0-1 0 0 0,0 1 0 0 0,0-1-8 0 0,1 1 0 0 0,0-1 0 0 0,1 0 0 0 0,0 0 8 0 0,0 0 0 0 0,0 0 0 0 0,0 0 0 0 0,1 0 16 0 0,1 0 8 0 0,-1 0 0 0 0,1 0 0 0 0,-1 0-96 0 0,1 0-24 0 0,1-1 0 0 0,0 1 0 0 0,0-1 0 0 0,-1 1-64 0 0,1 0 96 0 0,-2 0-32 0 0,1 0-64 0 0,-2 0 0 0 0,0 0 0 0 0,0 0 64 0 0,0 1-64 0 0,-1-1 0 0 0,-1 1 0 0 0,1-1 0 0 0,-1 1 0 0 0,0-1-96 0 0,0 0 32 0 0,0 1 64 0 0,1 0-336 0 0,-1-1-8 0 0,0 1 0 0 0,0-1 0 0 0,0 0-168 0 0,1 1-40 0 0,-1-1-8 0 0,0 0-8560 0 0</inkml:trace>
  <inkml:trace contextRef="#ctx0" brushRef="#br0" timeOffset="28">357 980 4607 3091 3505,'-1'-1'408'0'0,"1"1"-328"0"0,-1 0-80 0 0,1 0 0 0 0,0 0 528 0 0,0-1 88 0 0,0 0 24 0 0,0 1 0 0 0,-1-1 192 0 0,1-1 48 0 0,0 1 8 0 0,0-1 0 0 0,1 0 16 0 0,0 0 8 0 0,0 0 0 0 0,0 0 0 0 0,1 0-80 0 0,0 0-8 0 0,-1 0-8 0 0,1 0 0 0 0,0 1-128 0 0,0 0-24 0 0,0-1-8 0 0,1 1 0 0 0,-1-1-240 0 0,0 1-40 0 0,0 1-16 0 0,0 0 0 0 0,1 0-200 0 0,-1 1-48 0 0,2-1-8 0 0,-3 2 0 0 0,1-1-104 0 0,0 1 0 0 0,-1 1 0 0 0,0 0 0 0 0,0 0 0 0 0,-1 1-96 0 0,1 1 96 0 0,-2-1-104 0 0,1 0-48 0 0,-1 1-8 0 0,0 0 0 0 0,0 0 0 0 0,-1-2 72 0 0,0 1 16 0 0,0-1 0 0 0,0-1 0 0 0,1 1 72 0 0,0-1 0 0 0,0 1 0 0 0,-1-2 0 0 0,1-2 0 0 0,1 1 72 0 0,0-1-8 0 0,-1 1-64 0 0,1-1 256 0 0,1 0 0 0 0,-1 0 0 0 0,0 1 0 0 0,1-1-128 0 0,1 0-24 0 0,0 1-8 0 0,0-2 0 0 0,1 2-96 0 0,0 0 72 0 0,0 0-72 0 0,0 0 64 0 0,1 0-64 0 0,0 2 0 0 0,-1-1 72 0 0,0 0-72 0 0,0 1 0 0 0,-1 0 0 0 0,1 0 0 0 0,-2 0 0 0 0,0 0 0 0 0,0 1 0 0 0,-1 0 0 0 0,0-1 0 0 0,-1 1 0 0 0,0 0 0 0 0,0-1 0 0 0,-1 1 64 0 0,0-1-64 0 0,-1 0 0 0 0,1 1 0 0 0,-1-1 64 0 0,-1 0-64 0 0,2-1 0 0 0,-1 1 0 0 0,0-1 64 0 0,0-1-64 0 0,-1 0 0 0 0,2 0 0 0 0,-1 0 0 0 0,-1 0 0 0 0,1 0 0 0 0,-1 0 0 0 0,1 0 64 0 0,0 0-64 0 0,0-1 0 0 0,1 1 64 0 0,0 0-64 0 0,0 0 0 0 0,0 0 0 0 0,1-1 0 0 0,1 1 0 0 0,-1 1 0 0 0,1-1 0 0 0,0 0 0 0 0,0 0 0 0 0,1 0 0 0 0,-1 0-160 0 0,1 0 32 0 0,1 1-6096 0 0,-2-1-1224 0 0</inkml:trace>
  <inkml:trace contextRef="#ctx0" brushRef="#br0" timeOffset="29">1239 981 7831 2519 3027,'1'-1'696'0'0,"0"0"-560"0"0,-1 1-136 0 0,-1 0 0 0 0,1 0 960 0 0,0 0 168 0 0,0-2 32 0 0,1 1 8 0 0,-1-1 296 0 0,0 1 56 0 0,1-1 16 0 0,-1 2 0 0 0,1-1-736 0 0,-1 1-136 0 0,0-1-32 0 0,-1 2-8 0 0,0 0-368 0 0,1 0-80 0 0,-1 1-16 0 0,0 0 0 0 0,1-2-64 0 0,-3 6-8 0 0,1-2-8 0 0,0 0 0 0 0,0 0-80 0 0,1 1 64 0 0,-1-2-64 0 0,0 1 64 0 0,1 1-64 0 0,-1-1 80 0 0,1 0-80 0 0,0-1 80 0 0,1 0-16 0 0,0-1-64 0 0,-1 0 96 0 0,1 0-32 0 0,0 0 32 0 0,1-1 8 0 0,-1 0 0 0 0,1 0 0 0 0,0 0 8 0 0,1-1 0 0 0,-1 0 0 0 0,1 0 0 0 0,0 1 16 0 0,0-1 8 0 0,1 0 0 0 0,1 0 0 0 0,-1 1-24 0 0,1-1-8 0 0,0 0 0 0 0,0 0 0 0 0,1 0-104 0 0,-1 0 72 0 0,1 0-72 0 0,0 0 64 0 0,-1 0-64 0 0,-1 0 0 0 0,1 0 0 0 0,-1 0 0 0 0,-1-1-88 0 0,0 1-32 0 0,0-1-8 0 0,-1 0 0 0 0,1 1-400 0 0,-1-1-80 0 0,-1 0-24 0 0,1 1-8712 0 0</inkml:trace>
  <inkml:trace contextRef="#ctx0" brushRef="#br0" timeOffset="30">1304 986 3223 2458 3088,'0'0'288'0'0,"-1"0"-288"0"0,1 0 0 0 0,0 0 0 0 0,-1 0 1440 0 0,1 1 240 0 0,0 0 48 0 0,-1 0 0 0 0,1 0 192 0 0,-2 2 40 0 0,1-1 8 0 0,0 0 0 0 0,1 1-880 0 0,-1 0-184 0 0,1 1-32 0 0,0 0-8 0 0,0 1-472 0 0,0-1-96 0 0,0 2-16 0 0,0-1-8 0 0,0 0-144 0 0,0-1-24 0 0,0 1-8 0 0,0 0 0 0 0,0-1 16 0 0,0 0 0 0 0,-1 0 0 0 0,1 0 0 0 0,0 1-16 0 0,0-2 0 0 0,0 2 0 0 0,0-2 0 0 0,-1-1-96 0 0,1 2 88 0 0,0-1-88 0 0,0-1 80 0 0,0 1-80 0 0,-1-1 0 0 0,1 0 0 0 0,0 0 64 0 0,0-1-64 0 0,0 1 0 0 0,0-1 0 0 0,0 1 0 0 0,1-1 0 0 0,-1 0 0 0 0,1 0 0 0 0,-1-1 0 0 0,0 0 0 0 0,1 0-96 0 0,0 0 32 0 0,0-1 64 0 0,0 0-392 0 0,1 0-24 0 0</inkml:trace>
  <inkml:trace contextRef="#ctx0" brushRef="#br0" timeOffset="31">1993 1578 7831 2572 3150,'0'0'696'0'0,"0"-1"-560"0"0,0 1-136 0 0,0 0 0 0 0,0 0 640 0 0,0-1 96 0 0,0 0 16 0 0,0 1 8 0 0,0-1 360 0 0,0-1 80 0 0,0 2 16 0 0,-2 0 0 0 0,2 0-536 0 0,-1 2-104 0 0,0-1-16 0 0,0 1-8 0 0,0 2-296 0 0,0-1-64 0 0,-1 2-16 0 0,1 0 0 0 0,-1-1 48 0 0,1 2 0 0 0,-2 0 8 0 0,1-1 0 0 0,0 1 72 0 0,0-1 16 0 0,1-1 0 0 0,-1 0 0 0 0,1-1-128 0 0,0 0-16 0 0,0 0-8 0 0,1-2 0 0 0,0 1-16 0 0,-1-1-8 0 0,1 1 0 0 0,1-1 0 0 0,-1-1-24 0 0,0 1-8 0 0,1 0 0 0 0,-1-1 0 0 0,2 0 16 0 0,0 1 8 0 0,-1 0 0 0 0,2-1 0 0 0,0 0 48 0 0,0 0 8 0 0,1-1 0 0 0,0 0 0 0 0,0 1-24 0 0,1-1 0 0 0,-2 1 0 0 0,2-1 0 0 0,-1 1-40 0 0,2 0 0 0 0,-1-1-8 0 0,-1 1 0 0 0,0 0-120 0 0,0 0 72 0 0,0-1-72 0 0,0 1 64 0 0,-2-1-64 0 0,0 1 0 0 0,0-1 0 0 0,-1 1 0 0 0,1 0-240 0 0,0-2-40 0 0,-1 2-8 0 0,0-1-6464 0 0,0-1-1304 0 0</inkml:trace>
  <inkml:trace contextRef="#ctx0" brushRef="#br0" timeOffset="32">2045 1592 3223 2602 3111,'-1'-1'288'0'0,"0"0"-288"0"0,1 0 0 0 0,-1 1 0 0 0,1 0 288 0 0,0 0 8 0 0,0 0 0 0 0,-1 0 0 0 0,1 0 1016 0 0,-1 1 208 0 0,0 0 40 0 0,0 0 8 0 0,0 2-408 0 0,1-1-72 0 0,-1 2-24 0 0,0 0 0 0 0,0 0-208 0 0,0 1-48 0 0,1 1-8 0 0,-1 0 0 0 0,1-1-256 0 0,0 1-48 0 0,-1 0-16 0 0,1 0 0 0 0,0-2-112 0 0,0 1-24 0 0,-1 0-8 0 0,1 0 0 0 0,0-1-64 0 0,-1 1-16 0 0,1 0 0 0 0,0 0 0 0 0,-1-1-104 0 0,1 0-24 0 0,0-1-8 0 0,0 0 0 0 0,0-1-40 0 0,0 1-8 0 0,0-2 0 0 0,1 1 0 0 0,-1-1-72 0 0,1-1 0 0 0,-1 1 0 0 0,1-2 64 0 0,0 0-64 0 0,1-1-136 0 0,0 0 32 0 0,0-2-9248 0 0</inkml:trace>
  <inkml:trace contextRef="#ctx0" brushRef="#br0" timeOffset="33">2160 1630 3679 2487 3183,'0'1'80'0'0,"0"-1"16"0"0,0 1 8 0 0,0-1 0 0 0,0 0-104 0 0,0 0 0 0 0,0 1 0 0 0,-1 0 0 0 0,1 0 696 0 0,1 0 112 0 0,-1 0 24 0 0,0 0 8 0 0,1-1 40 0 0,-1 1 8 0 0,1-1 0 0 0,-1 0 0 0 0,1 0-168 0 0,-1-1-32 0 0,1 0-8 0 0,-1 1 0 0 0,1-1-120 0 0,-1-1-24 0 0,1 1-8 0 0,0 0 0 0 0,-1-1-40 0 0,1 0-8 0 0,-1 0 0 0 0,0 0 0 0 0,0 0-40 0 0,0 0-16 0 0,0 0 0 0 0,0 0 0 0 0,0 0-136 0 0,0 0-32 0 0,-1-1-8 0 0,1 1 0 0 0,-1 0-96 0 0,0 0-24 0 0,0-1 0 0 0,1 1 0 0 0,-1 1-64 0 0,0-1-64 0 0,0 1 96 0 0,-1-1-96 0 0,1 0 72 0 0,-1 1-72 0 0,0-1 0 0 0,0 1 72 0 0,0 0-72 0 0,0 1 0 0 0,-2-1 0 0 0,1 1 64 0 0,-1 1-64 0 0,1 0 0 0 0,0 0 0 0 0,0 0 64 0 0,0 1-64 0 0,0 0 0 0 0,1 1 0 0 0,-1-1 0 0 0,0 2 0 0 0,1 0 0 0 0,0 0 0 0 0,0 0 0 0 0,1 0 0 0 0,0 0 0 0 0,0 0 0 0 0,1-1 0 0 0,0-1 0 0 0,1 1 0 0 0,-1 0 0 0 0,1-1 0 0 0,1 0 64 0 0,-1-1 32 0 0,1 0 0 0 0,0 0 0 0 0,1-1 80 0 0,0 0 16 0 0,-1-1 8 0 0,2 0 0 0 0,-1-1-56 0 0,0 0-16 0 0,0 0 0 0 0,1 0 0 0 0,-2-1-48 0 0,2 1-16 0 0,-1 0 0 0 0,0 0 0 0 0,-1 0-64 0 0,1 0 80 0 0,-1 1-80 0 0,-1 0 80 0 0,0 1-80 0 0,0-1 80 0 0,0 1-80 0 0,-1 0 80 0 0,1 0-80 0 0,0 0 0 0 0,0 1 72 0 0,0 0-72 0 0,-1 0 0 0 0,1 1 0 0 0,0 0 0 0 0,-1 1 0 0 0,1 0 0 0 0,-1-1 0 0 0,0 1 0 0 0,0 1 64 0 0,0-1-64 0 0,0 1 0 0 0,-1-1 0 0 0,0 1 0 0 0,0 0 0 0 0,-1-1 0 0 0,1 1 0 0 0,0-1 0 0 0,-1 0 0 0 0,0-1 0 0 0,0 2 0 0 0,-1 0 64 0 0,0-1-64 0 0,1 0 0 0 0,-2 0 0 0 0,1-1 0 0 0,0 0 0 0 0,0 0 64 0 0,0 0-64 0 0,-1-1 0 0 0,2 1 64 0 0,-1-2-64 0 0,0 1 64 0 0,0 0-64 0 0,0 0 80 0 0,0-1-16 0 0,1 0-64 0 0,0 0 96 0 0,0 1-96 0 0,0-1 88 0 0,0 0-88 0 0,0 0 80 0 0,1 0-80 0 0,0 0 0 0 0,0 0 0 0 0,1 0 64 0 0,-2 0-64 0 0,2 0 0 0 0,0 0 0 0 0,-1-1 0 0 0,1 1 0 0 0,0 0 0 0 0,0 0 0 0 0,0 0 0 0 0,0 0-120 0 0,1 0-8 0 0,-1 0-8 0 0,2 0 0 0 0,-1-1-400 0 0,-1 1-72 0 0</inkml:trace>
  <inkml:trace contextRef="#ctx0" brushRef="#br0" timeOffset="34">1565 1409 2303 2826 3283,'-1'0'200'0'0,"0"0"-200"0"0,1 0 0 0 0,-1 0 0 0 0,1 0 400 0 0,-1 0 40 0 0,0 0 8 0 0,-1-1 0 0 0,-1 1 128 0 0,0 0 24 0 0,1 0 8 0 0,-1 1 0 0 0,0 0 72 0 0,1 0 24 0 0,0 0 0 0 0,0 2 0 0 0,1-1-64 0 0,0 1 0 0 0,1 0-8 0 0,-1-1 0 0 0,1 1-152 0 0,-1-1-24 0 0,2 1-8 0 0,-1-1 0 0 0,1 1-88 0 0,0-1-16 0 0,0-1-8 0 0,1 1 0 0 0,0 0 0 0 0,1-2 0 0 0,-1 0 0 0 0,1 0 0 0 0,-1 0-48 0 0,0 0 0 0 0,0 0-8 0 0,1-1 0 0 0,0 0-112 0 0,0-1-16 0 0,0 0-8 0 0,-1 0 0 0 0,0 0-144 0 0,0-1 64 0 0,-1 2-64 0 0,0-1 0 0 0,1 0 0 0 0,-2 0 0 0 0,1 0 0 0 0,-2-1 0 0 0,1 1 0 0 0,0 1 0 0 0,-2-2 0 0 0,1 1 0 0 0,0 1-128 0 0,-1-1 0 0 0,0 2 0 0 0,-1-1 0 0 0,0 1-64 0 0,0 0-8 0 0,-1 0-8 0 0,1 0 0 0 0,1 1 128 0 0,-1 0 80 0 0,0 1-96 0 0,0 0 96 0 0,0 0 0 0 0,1 0 96 0 0,0 2 0 0 0,-1-1 0 0 0,1 2 160 0 0,-1-1 24 0 0,2 1 8 0 0,0-1 0 0 0,1 1 16 0 0,0-1 8 0 0,1-1 0 0 0,-1 1 0 0 0,2-1-24 0 0,1-1-8 0 0,0 0 0 0 0,0 0 0 0 0,1-1-56 0 0,0 0-16 0 0,1-1 0 0 0,0-1 0 0 0,0 0-64 0 0,1-1-16 0 0,1-1 0 0 0,-2 0 0 0 0,0 0-64 0 0,0 0-64 0 0,0-1 96 0 0,-1 0-96 0 0,0 1 0 0 0,-2-1 0 0 0,0 0 0 0 0,-2 1 0 0 0,1-1 0 0 0,-2 1 0 0 0,0-2 0 0 0,-1 1 0 0 0,0 0 0 0 0,-1 1 0 0 0,-1-1 0 0 0,-1 1 0 0 0,1 1 0 0 0,-1 1 0 0 0,1 0 0 0 0,0 1 0 0 0,1 1 0 0 0,-1 0 0 0 0,-1 1 0 0 0,1 1 0 0 0,-1 1 0 0 0,1-1 0 0 0,1 2 0 0 0,0-1 0 0 0,0 1 0 0 0,2 0 80 0 0,0-1-80 0 0,1 0 64 0 0,1 1-64 0 0,1-1 0 0 0,1 0 0 0 0,2-1 0 0 0,2-1-472 0 0,1 1-56 0 0</inkml:trace>
  <inkml:trace contextRef="#ctx0" brushRef="#br0" timeOffset="35">1567 1420 4607 2858 3223,'-1'-1'408'0'0,"1"0"-328"0"0,0 1-80 0 0,0 0 0 0 0,-1 0 336 0 0,1 0 48 0 0,-1-1 16 0 0,-1 1 0 0 0,0-1 104 0 0,-2 1 16 0 0,0-1 8 0 0,0 2 0 0 0,0 0-184 0 0,0 0-40 0 0,0 0-8 0 0,0 1 0 0 0,0 0 64 0 0,0 0 16 0 0,2 1 0 0 0,-1 0 0 0 0,2-1 104 0 0,0 1 16 0 0,0 0 8 0 0,2 0 0 0 0,-1 0 8 0 0,1 0 0 0 0,2 0 0 0 0,-1 0 0 0 0,2-1-16 0 0,-1 0 0 0 0,0 1 0 0 0,2-1 0 0 0,-1-1-152 0 0,1 0-32 0 0,-1-1-8 0 0,0 0 0 0 0,0-1-136 0 0,-1 1-24 0 0,1-1-8 0 0,-1-1 0 0 0,-1 0-40 0 0,1 0-16 0 0,-2 0 0 0 0,0-1 0 0 0,1 0-80 0 0,-2 0 80 0 0,0 0-80 0 0,0 0 80 0 0,-1 0-80 0 0,0 0 0 0 0,-1 1 0 0 0,1-1 64 0 0,-1 2 8 0 0,0-1 0 0 0,-1 1 0 0 0,1 0 0 0 0,-1 1 88 0 0,1 0 8 0 0,-2 1 8 0 0,1 0 0 0 0,1 1-48 0 0,-2 0-16 0 0,1 0 0 0 0,0 1 0 0 0,0-1-112 0 0,1 1 88 0 0,0 0-88 0 0,0-1 80 0 0,0 1-80 0 0,1-1 0 0 0,0 0 0 0 0,1 0 0 0 0,1-1 0 0 0,1 0-112 0 0,1 0 16 0 0,0-1-5584 0 0,2 0-1112 0 0</inkml:trace>
  <inkml:trace contextRef="#ctx0" brushRef="#br0" timeOffset="36">1305 1157 6911 3405 2969,'0'0'608'0'0,"0"0"-480"0"0,0 0-128 0 0,0 0 0 0 0,1 0 584 0 0,-1 1 96 0 0,0 0 24 0 0,1-1 0 0 0,1 1 256 0 0,0-1 64 0 0,0 2 0 0 0,0-1 8 0 0,0-1-512 0 0,0 2-104 0 0,0-1-16 0 0,0 0-8 0 0,0 0-296 0 0,-1 0-96 0 0,1 1 0 0 0,0-1 0 0 0,0 1-432 0 0,-1-2-144 0 0</inkml:trace>
  <inkml:trace contextRef="#ctx0" brushRef="#br0" timeOffset="37">1370 1202 4607 3270 2966,'0'0'408'0'0,"0"0"-328"0"0,0 0-80 0 0,0 0 0 0 0,0 0 608 0 0,0 0 96 0 0,0 0 32 0 0,0 0 0 0 0,0 0-440 0 0,0 0-80 0 0,0 1-24 0 0,0-1 0 0 0,0 0-192 0 0</inkml:trace>
  <inkml:trace contextRef="#ctx0" brushRef="#br0" timeOffset="38">1220 1116 5983 3515 3073,'0'0'536'0'0,"0"0"-432"0"0,0 0-104 0 0,0 0 0 0 0,0 1 480 0 0,1-1 80 0 0,-1 0 16 0 0,1 1 0 0 0,1 0 432 0 0,0 0 88 0 0,1 1 24 0 0,0-1 0 0 0,1 1-384 0 0,0 0-64 0 0,0 0-24 0 0,-1 0 0 0 0,0-1-424 0 0,0 1-80 0 0,1 0-16 0 0,-1 0-8 0 0,0 0-120 0 0,-1 0 0 0 0,1-1 0 0 0,0 1-4432 0 0,-1 0-832 0 0</inkml:trace>
  <inkml:trace contextRef="#ctx0" brushRef="#br0" timeOffset="39">1366 1214 9215 3351 3029,'-2'-1'408'0'0,"1"1"80"0"0,0 0-392 0 0,1 1-96 0 0,0-1 0 0 0,0 0 0 0 0,0 0 0 0 0,0 0 88 0 0,1 1-88 0 0,0 0 80 0 0,1 0 152 0 0,-2-1 32 0 0,0 0 8 0 0,6 4 0 0 0,-3-3 200 0 0,-1 0 40 0 0,1 1 0 0 0,-1-1 8 0 0,-1 1-200 0 0,2-1-48 0 0,-2 0-8 0 0,1 1 0 0 0,0-1-136 0 0,0 0-24 0 0,0 0-8 0 0,-1 1 0 0 0,0-1-96 0 0,1 0 0 0 0,-1-1 0 0 0,0 1-4016 0 0,1 0-768 0 0</inkml:trace>
  <inkml:trace contextRef="#ctx0" brushRef="#br0" timeOffset="40">1449 1297 9215 3413 2884,'0'0'816'0'0,"0"0"-656"0"0,0 1-160 0 0,0-1 0 0 0,0 0 344 0 0,0 0 32 0 0,0 1 8 0 0,1 0 0 0 0,-1 0 80 0 0,1 1 16 0 0,0 0 8 0 0,0-1 0 0 0,2 1-328 0 0,-1-1-64 0 0,0 0-8 0 0,0 0-8 0 0,-1 0-80 0 0,2 1-88 0 0,-2-1 24 0 0,1 0-5496 0 0</inkml:trace>
  <inkml:trace contextRef="#ctx0" brushRef="#br0" timeOffset="41">1507 1356 12439 3283 2816,'-2'0'544'0'0,"2"0"128"0"0,-1 0-544 0 0,1 0-128 0 0,0 1 0 0 0,0-1 0 0 0,0 0 296 0 0,1 1 32 0 0,-1 1 8 0 0,2 0 0 0 0,0-1 72 0 0,1 2 8 0 0,0-1 8 0 0,0 0 0 0 0,2 0-224 0 0,-1 0-40 0 0,1 1-16 0 0,-1-2 0 0 0,0 2-144 0 0,0-1 0 0 0,0 0 0 0 0,-1-1 0 0 0,-1 1 0 0 0,0-1 0 0 0,0-1 0 0 0,-1 0 0 0 0,0 2-376 0 0,0-2-48 0 0,0 0-16 0 0,-1 0 0 0 0,0 1-480 0 0,0-1-96 0 0,0 1-16 0 0,0 0-4176 0 0</inkml:trace>
  <inkml:trace contextRef="#ctx0" brushRef="#br0" timeOffset="42">1713 1319 919 3048 3019,'0'-1'80'0'0,"1"0"-80"0"0,-1 0 0 0 0,0 0 0 0 0,0 1 336 0 0,1-1 48 0 0,-1-1 16 0 0,1-1 0 0 0,0 0 368 0 0,-1 0 64 0 0,2-1 24 0 0,-1 1 0 0 0,-1 0 176 0 0,1 1 40 0 0,0 0 8 0 0,-1 1 0 0 0,0-1-48 0 0,0 2-8 0 0,0-1 0 0 0,1 1 0 0 0,-1 0-224 0 0,-1 0-56 0 0,1 1-8 0 0,0 1 0 0 0,0-1-288 0 0,-1 2-64 0 0,0 1-16 0 0,0 0 0 0 0,-1 1-152 0 0,1 1-32 0 0,-2 0-8 0 0,1 0 0 0 0,-1 0-64 0 0,1 0-16 0 0,-1-1 0 0 0,2-1 0 0 0,-1 1 8 0 0,1-1 0 0 0,-1-1 0 0 0,2 0 0 0 0,-1 0 32 0 0,1-2 8 0 0,0 1 0 0 0,0-1 0 0 0,1 1 48 0 0,0-1 0 0 0,0-1 8 0 0,0 1 0 0 0,1-1-16 0 0,-1 0-8 0 0,1 0 0 0 0,-1 0 0 0 0,2-1-40 0 0,0 1-8 0 0,0 0 0 0 0,0-1 0 0 0,0 1-56 0 0,0-1-8 0 0,0 0-64 0 0,1 1 96 0 0,0-1-32 0 0,0 1-64 0 0,-1 0 88 0 0,0 0-88 0 0,0 0 64 0 0,0 0-64 0 0,0 0 0 0 0,-1 0 0 0 0,0 0 0 0 0,-1 0 0 0 0,1 0 0 0 0,0 0 0 0 0,-1 0-352 0 0,0-1-80 0 0,1 0-16 0 0,0 1-8456 0 0</inkml:trace>
  <inkml:trace contextRef="#ctx0" brushRef="#br0" timeOffset="43">1781 1312 4607 2945 3104,'0'0'200'0'0,"0"0"48"0"0,0 0-248 0 0,-1 0 0 0 0,1 0 0 0 0,0 0 0 0 0,-1 2 984 0 0,1-1 144 0 0,-1 1 32 0 0,-1 2 8 0 0,0 1 104 0 0,1 0 16 0 0,-1 0 8 0 0,0 1 0 0 0,1-1-312 0 0,0 0-64 0 0,0 1-16 0 0,0-1 0 0 0,1 1-240 0 0,-1-1-56 0 0,1 1 0 0 0,0 0-8 0 0,0-1-216 0 0,0-1-48 0 0,0 1-8 0 0,0-2 0 0 0,0 1-144 0 0,0 0-32 0 0,0 0-8 0 0,0 0 0 0 0,0-1-72 0 0,0 0-8 0 0,0 0-64 0 0,0-1 96 0 0,0 0-96 0 0,1-1 0 0 0,-1 1 0 0 0,0-2 0 0 0,1 1 0 0 0,0 0 0 0 0,-1-1 0 0 0,1 0 0 0 0,-1 0-224 0 0,1-1-64 0 0,0 0-8 0 0,0 0-8 0 0,0-1-1136 0 0,0 1-232 0 0</inkml:trace>
  <inkml:trace contextRef="#ctx0" brushRef="#br0" timeOffset="44">1875 1336 2759 2812 2698,'1'0'248'0'0,"-1"0"-248"0"0,0 0 0 0 0,0 0 0 0 0,0 0 448 0 0,0-1 48 0 0,1 1 8 0 0,-1 0 0 0 0,1 0 232 0 0,1-1 40 0 0,-1 1 16 0 0,-1-1 0 0 0,1 1 8 0 0,-1-1 8 0 0,2 1 0 0 0,-2-1 0 0 0,1 1 24 0 0,-1-1 0 0 0,0 1 0 0 0,1-1 0 0 0,-1 0-96 0 0,0 1-8 0 0,0-1-8 0 0,0 0 0 0 0,0 1-272 0 0,0-1-48 0 0,0 1-16 0 0,0-1 0 0 0,0 0-216 0 0,-1 1-40 0 0,1-1-16 0 0,-1 1 0 0 0,-1 0-112 0 0,1-1 64 0 0,0 1-64 0 0,-1 0 0 0 0,1 0 72 0 0,-1 0-72 0 0,0 1 64 0 0,0 0-64 0 0,-1 0 0 0 0,2 0 0 0 0,-1 0 64 0 0,-1 0-64 0 0,1 1 64 0 0,0-1-64 0 0,0 1 96 0 0,0 0-32 0 0,1 1-64 0 0,0-2 0 0 0,0 1 0 0 0,0 0 0 0 0,1 0 0 0 0,-1 0 0 0 0,1 0 0 0 0,0 1 0 0 0,0-1 0 0 0,1 0 0 0 0,0 0 0 0 0,0-1 0 0 0,0 1 88 0 0,0-1-24 0 0,1 1-64 0 0,0-1 96 0 0,0 0 48 0 0,0 0 8 0 0,1 1 0 0 0,-1-2 0 0 0,2 2 16 0 0,-2-1 8 0 0,2 1 0 0 0,-1 0 0 0 0,-1 0-40 0 0,2-1-8 0 0,-2 1 0 0 0,1 0 0 0 0,0 1-48 0 0,-1-2-16 0 0,0 1 0 0 0,0 0 0 0 0,0 0-64 0 0,0 1 0 0 0,-1-1 0 0 0,0 1 0 0 0,0-1 0 0 0,0 0 0 0 0,-1 0 0 0 0,-1 0 0 0 0,1 0 0 0 0,-1 0 0 0 0,0 0 0 0 0,0 0 0 0 0,0 0 0 0 0,0 0 0 0 0,-1 0 0 0 0,0 0 0 0 0,0 0 0 0 0,0 0 0 0 0,-1 0 0 0 0,0-1 0 0 0,1 1 0 0 0,-1-1 0 0 0,1 0 0 0 0,-2-1 0 0 0,2 1 0 0 0,-1-1 0 0 0,1 0 64 0 0,0-1-64 0 0,0 1 0 0 0,1-1 0 0 0,-1 1 0 0 0,1-2 64 0 0,0 1-64 0 0,0-1 0 0 0,0 0 72 0 0,1 0-72 0 0,-1-1 80 0 0,1 0-16 0 0,0 0-64 0 0,0-1 96 0 0,1 0-96 0 0,-1 0 88 0 0,2 0-88 0 0,-1-1 80 0 0,2 2-80 0 0,-1 0 64 0 0,0 0-64 0 0,0 1 64 0 0,2-1-64 0 0,-1 0 0 0 0,1 0 0 0 0,0 0 0 0 0,-1 0 0 0 0,0 1 0 0 0,1 0 64 0 0,0-1-64 0 0,-1-1 0 0 0,0 1 0 0 0,1 1 0 0 0,-2-1 0 0 0,0 1 0 0 0,-1-1 0 0 0,1 1 0 0 0,-2-2 0 0 0,1 1 0 0 0,-1-1 0 0 0,-1 1 0 0 0,1-1 0 0 0,-2 1 64 0 0,1 0-64 0 0,-2 1 64 0 0,2-1-64 0 0,-1 1 0 0 0,-1 0 64 0 0,1 1-64 0 0,-1 0 0 0 0,1 0 64 0 0,-1 0-64 0 0,0 1 0 0 0,1 0 64 0 0,-1 0-64 0 0,1 0 0 0 0,0 0 0 0 0,0 1 0 0 0,-1 0 0 0 0,2 0 0 0 0,-1 1 0 0 0,0-1 0 0 0,1 2-296 0 0,0-1-24 0 0,1 1-8 0 0,0 0-8768 0 0</inkml:trace>
  <inkml:trace contextRef="#ctx0" brushRef="#br0" timeOffset="45">702 107 3679 3213 3054,'0'-1'328'0'0,"0"-1"-264"0"0,0 1-64 0 0,0 1 0 0 0,0 0 536 0 0,0-1 88 0 0,0-1 16 0 0,0 0 8 0 0,1-1 344 0 0,-1 1 64 0 0,-1-1 8 0 0,1 1 8 0 0,0 0-240 0 0,0 0-56 0 0,0 1-8 0 0,0 0 0 0 0,0 1-224 0 0,0-1-40 0 0,0 1-16 0 0,0 0 0 0 0,0 0-120 0 0,0 0-24 0 0,0 0-8 0 0,0 0 0 0 0,0 0-16 0 0,0 0-8 0 0,0 0 0 0 0,0 0 0 0 0,0 0 16 0 0,0 0 8 0 0,0 8 0 0 0,0-5 0 0 0,0 0-56 0 0,0 0-16 0 0,0 2 0 0 0,-1 2 0 0 0,1-1-16 0 0,0 1-8 0 0,0-1 0 0 0,-1 2 0 0 0,1-1-32 0 0,-1 2-8 0 0,1-1 0 0 0,0 0 0 0 0,0 0-104 0 0,-1-1-32 0 0,1 2 0 0 0,1 0 0 0 0,-1 1 0 0 0,0-1-64 0 0,1 1 96 0 0,0-1-32 0 0,-1 0 0 0 0,1-2-64 0 0,-1 1 96 0 0,0-1-32 0 0,0 0 8 0 0,1-2 0 0 0,-1-1 0 0 0,0 0 0 0 0,1 0-8 0 0,-1 0 0 0 0,-1-1 0 0 0,1 0 0 0 0,0-1 0 0 0,0 1-64 0 0,-1 0 96 0 0,1-1-32 0 0,0 1-64 0 0,-1-2 0 0 0,0 1 72 0 0,0 0-72 0 0,1-1 0 0 0,-1 0 0 0 0,0 0 0 0 0,1 0 64 0 0,-1-1-64 0 0,1 1 0 0 0,0 0 0 0 0,-2-1 0 0 0,2 0 0 0 0,0 0 0 0 0,-1 0 0 0 0,1-1 0 0 0,-1 0 0 0 0,0 1 0 0 0,0-1 0 0 0,0-1 0 0 0,0 0 0 0 0,0-1 0 0 0,-1 0 0 0 0,1 0 0 0 0,0 0 0 0 0,0 0 0 0 0,-1-1 0 0 0,1 0 0 0 0,0 2 0 0 0,-1-1 0 0 0,2-1-64 0 0,-2 1 64 0 0,1 0-72 0 0,0 0 72 0 0,0 0-80 0 0,0 1 80 0 0,0 0 0 0 0,0 0-72 0 0,0 0 72 0 0,0 1 0 0 0,0-1 0 0 0,1 1 0 0 0,-1 0 0 0 0,0 0 0 0 0,1 0 0 0 0,0 0 0 0 0,-1 0 0 0 0,0 0-64 0 0,1 1 64 0 0,0-1 0 0 0,0 1 0 0 0,0 0 0 0 0,0 0 0 0 0,0-1 0 0 0,0 2 0 0 0,0-1 0 0 0,1 1 0 0 0,0-1 0 0 0,-1 0 0 0 0,0 0 0 0 0,0 0 0 0 0,2 7 0 0 0,-1-5 0 0 0,0 1 0 0 0,0 1 0 0 0,1 0 0 0 0,-1-1 0 0 0,0 1 0 0 0,1 1 0 0 0,0 0 96 0 0,0-1-32 0 0,-1 0 0 0 0,1 0 0 0 0,0 0 8 0 0,0 0 0 0 0,0 0 0 0 0,0-1-8 0 0,0 0 0 0 0,0 1 0 0 0,0-2 0 0 0,-1 0 0 0 0,0 0-64 0 0,1-1 96 0 0,-1 0-32 0 0,1 1 16 0 0,-1-2 0 0 0,1 0 0 0 0,1 0 0 0 0,-1-2 48 0 0,1 0 0 0 0,1-1 8 0 0,0-1 0 0 0,0 0 24 0 0,1-2 8 0 0,0 0 0 0 0,0-1 0 0 0,0 1-16 0 0,-1 0-8 0 0,0-1 0 0 0,-1 2 0 0 0,0 1-72 0 0,-1 0-8 0 0,0 2-64 0 0,-2 0 96 0 0,1 0-96 0 0,-1 2 0 0 0,0 0 0 0 0,0-1 0 0 0,-1 1 0 0 0,1-1 0 0 0,0 2 0 0 0,0-1 0 0 0,1 0-480 0 0,0 0-96 0 0,1-1-24 0 0,0 0-9720 0 0</inkml:trace>
  <inkml:trace contextRef="#ctx0" brushRef="#br0" timeOffset="46">905 86 2303 3041 3175,'0'0'200'0'0,"0"-1"-200"0"0,0 0 0 0 0,-1 1 0 0 0,1 0 632 0 0,0-1 80 0 0,0 1 24 0 0,0-1 0 0 0,0-1 448 0 0,-1 1 96 0 0,0-1 24 0 0,1 0 0 0 0,-1 1-248 0 0,1-1-56 0 0,-1 1-8 0 0,1 0 0 0 0,-1 0-208 0 0,1 1-48 0 0,0 0 0 0 0,-2-1-8 0 0,2 1-168 0 0,0 0-32 0 0,-1 1-8 0 0,1-1 0 0 0,-1 1-184 0 0,1 0-40 0 0,-1 2-8 0 0,1-2 0 0 0,-1 2-96 0 0,0 0-32 0 0,1 2 0 0 0,0-1 0 0 0,-1 1 16 0 0,1 0 0 0 0,0 1 0 0 0,-1 0 0 0 0,1-1 24 0 0,0 1 8 0 0,0 0 0 0 0,0 0 0 0 0,-1 0-120 0 0,1-1-24 0 0,0 1-64 0 0,0 0 96 0 0,0 0 0 0 0,0 0 0 0 0,0-1 0 0 0,0 1 0 0 0,0 0 8 0 0,0 0 0 0 0,0 1 0 0 0,0-2 0 0 0,1 0-24 0 0,-1 0-8 0 0,0 0 0 0 0,1-2 0 0 0,-1 1-72 0 0,0-1 96 0 0,0 0-96 0 0,1-1 96 0 0,-1 0-96 0 0,0-1 0 0 0,0 1 0 0 0,0-1 0 0 0,0-1 0 0 0,0 0 0 0 0,0 1 0 0 0,0-2 0 0 0,0 1-320 0 0,1-1-48 0 0,0 0-16 0 0,-1 0-9024 0 0</inkml:trace>
  <inkml:trace contextRef="#ctx0" brushRef="#br0" timeOffset="47">892 90 6911 3038 3163,'-1'-2'304'0'0,"1"0"64"0"0,0 1-296 0 0,0-1-72 0 0,0 2 0 0 0,0-1 0 0 0,0 0 576 0 0,0-1 96 0 0,1-1 16 0 0,-1-1 8 0 0,2 1 456 0 0,-1-2 88 0 0,0 0 16 0 0,2 0 8 0 0,-1 0-504 0 0,1 1-104 0 0,1 0-16 0 0,-1 0-8 0 0,1 0-232 0 0,1 1-48 0 0,0 0 0 0 0,1 1-8 0 0,-2 1-24 0 0,0 0 0 0 0,0 1 0 0 0,0 1 0 0 0,0 0-152 0 0,-1 1-32 0 0,0 0-8 0 0,0 1 0 0 0,-1 0-128 0 0,-1 0 0 0 0,0 2 0 0 0,-1-1 0 0 0,0 2 80 0 0,-1 0-16 0 0,0 1 0 0 0,-1 0 0 0 0,-1 0-64 0 0,1 0 0 0 0,-1 0 0 0 0,0-1 0 0 0,0 1 0 0 0,-1-2-88 0 0,1 0 24 0 0,-1-1 0 0 0,1-1 64 0 0,0 1 0 0 0,-1-2 64 0 0,2 1-64 0 0,-2-1 88 0 0,1 0-24 0 0,1-1 0 0 0,-1-1 0 0 0,1 1 72 0 0,1-1 16 0 0,-1 0 0 0 0,1 0 0 0 0,0-1-64 0 0,1 1-16 0 0,-2-1 0 0 0,2-1 0 0 0,0 1-216 0 0,2-1-48 0 0,-1 0 0 0 0,0 1-8608 0 0</inkml:trace>
  <inkml:trace contextRef="#ctx0" brushRef="#br0" timeOffset="48">991 170 3223 2887 3090,'0'-1'136'0'0,"0"0"40"0"0,0 0-176 0 0,0 0 0 0 0,0 1 0 0 0,0 0 0 0 0,0-1 584 0 0,0 0 88 0 0,0 0 8 0 0,1 0 8 0 0,0-1 944 0 0,-1 0 184 0 0,1 1 40 0 0,0-1 0 0 0,0 0-608 0 0,1 1-128 0 0,-1-1-32 0 0,1 1 0 0 0,0 0-352 0 0,-1 0-80 0 0,2 1-16 0 0,-2-1 0 0 0,2 1-256 0 0,-1-1-48 0 0,-1 0-16 0 0,0 1 0 0 0,1 1-152 0 0,-1-1-32 0 0,0 1-8 0 0,0-1 0 0 0,1 1 0 0 0,-2-1-8 0 0,1 1 0 0 0,-1 0 0 0 0,0-1-120 0 0,0 1 0 0 0,1-1 0 0 0,-1 1 0 0 0,0-1 0 0 0,-1 1 0 0 0,1-1 0 0 0,0 0 0 0 0,-1 1 96 0 0,0 0-24 0 0,0-1-8 0 0,-1 1 0 0 0,1 0-64 0 0,-2 0 0 0 0,1 1 0 0 0,-2-1 0 0 0,1 1 0 0 0,-1 0 0 0 0,1 0 0 0 0,0-1 0 0 0,-1 1 0 0 0,1 1 0 0 0,1-2 0 0 0,0 1 0 0 0,0 0 0 0 0,1-1 0 0 0,0 1 0 0 0,1 0 0 0 0,0-1 0 0 0,0 0 0 0 0,1 1 0 0 0,-1 1 0 0 0,3-2 0 0 0,-2 1 0 0 0,1 1 0 0 0,1-1 0 0 0,0 1 0 0 0,0 0 0 0 0,0-1 0 0 0,0 1 0 0 0,0 0 0 0 0,0 1 0 0 0,-1-1 0 0 0,1 0 0 0 0,-1 0 0 0 0,0 1 0 0 0,-1 0 0 0 0,0-1 0 0 0,0 1 0 0 0,-1-1 0 0 0,0 1 0 0 0,-1-1 0 0 0,0 1 0 0 0,0-1 0 0 0,-1-1 0 0 0,1 1 0 0 0,-1-1 0 0 0,0-1 0 0 0,0 0 0 0 0,-1 0 0 0 0,1 0 0 0 0,-1-1 0 0 0,1 0 0 0 0,0 0 0 0 0,-1-1 0 0 0,0 1 0 0 0,1-2 0 0 0,-1 1 0 0 0,0 0 0 0 0,1 0 0 0 0,-1-1 0 0 0,1 0 0 0 0,-1 0 0 0 0,1 0 0 0 0,0 1 0 0 0,1-1 0 0 0,0 0 0 0 0,0 1 0 0 0,1 0 0 0 0,0 0 0 0 0,0 0-416 0 0,1 1-32 0 0,-1-1 0 0 0,2 1-5456 0 0,1 0-1096 0 0</inkml:trace>
  <inkml:trace contextRef="#ctx0" brushRef="#br0" timeOffset="49">1075 187 2759 2895 3094,'0'-2'248'0'0,"0"1"-248"0"0,0 0 0 0 0,0-1 0 0 0,0 2 752 0 0,0 0 104 0 0,0-1 16 0 0,0 1 8 0 0,0 0 1056 0 0,-1-1 208 0 0,1 1 48 0 0,-1 0 8 0 0,0 1-1048 0 0,0 0-200 0 0,0 1-48 0 0,0-1-8 0 0,1 2-464 0 0,-2 0-96 0 0,2 2-16 0 0,0-2-8 0 0,0 2-176 0 0,0-2-32 0 0,0 2-8 0 0,0-1 0 0 0,1 0 16 0 0,0 0 0 0 0,0-1 0 0 0,0-1 0 0 0,1 0-16 0 0,-1 1-8 0 0,1-2 0 0 0,0 0 0 0 0,-1 0-88 0 0,1-1 96 0 0,1 0-96 0 0,-1 0 96 0 0,1-1-8 0 0,-1 0 0 0 0,1-1 0 0 0,-1 0 0 0 0,1 1-24 0 0,-1-2-64 0 0,1 0 96 0 0,-1 0-32 0 0,0 0-64 0 0,-1 0 96 0 0,1-1-96 0 0,-1 0 96 0 0,1 1-96 0 0,-1-1 0 0 0,0 1 72 0 0,-1 0-72 0 0,1 2 0 0 0,-1-1 0 0 0,0 1 0 0 0,0 0 64 0 0,0 0-64 0 0,0 0 0 0 0,0 1 0 0 0,-1 0 0 0 0,1 0 0 0 0,0 0 0 0 0,0 0 0 0 0,-1 0 64 0 0,1 1-64 0 0,-1-1 0 0 0,1 0 0 0 0,0 0 0 0 0,0 0 0 0 0,0 0 0 0 0,0 0 0 0 0,0 8 0 0 0,0-7 0 0 0,1 1 0 0 0,0 1 0 0 0,0 0 0 0 0,-1-1 0 0 0,1-1 0 0 0,1 2 0 0 0,0-1 0 0 0,-1 0 0 0 0,1-1 0 0 0,0 0 0 0 0,0 1 0 0 0,0 0 0 0 0,0-1 0 0 0,0-1 0 0 0,0 0 0 0 0,1 1 120 0 0,-1-1-16 0 0,1 0 0 0 0,-1-1 0 0 0,1 1-104 0 0,0-1 0 0 0,-1 0 64 0 0,1 0-64 0 0,0-1 64 0 0,0 0-64 0 0,-1 0 88 0 0,1 0-88 0 0,-1 0 0 0 0,0 0 0 0 0,0-1 0 0 0,1 0 0 0 0,0-2 0 0 0,0 2 0 0 0,0-2 0 0 0,-1 0 0 0 0,0 0 0 0 0,0 0 0 0 0,1 0 0 0 0,-2 1 0 0 0,1-1 0 0 0,-2 1 0 0 0,1 0 0 0 0,0 1 0 0 0,-1 0 0 0 0,0 0 0 0 0,-1 0 0 0 0,0 0 0 0 0,1 1 0 0 0,0-1 0 0 0,-1 1 0 0 0,1 0 0 0 0,-1 0 64 0 0,1 0-64 0 0,0 0 0 0 0,-1 0 0 0 0,1 1 72 0 0,0 0-8 0 0,0 0-64 0 0,0 0 96 0 0,0 1-96 0 0,0-1 0 0 0,0 1 0 0 0,0 0 0 0 0,-1 2 0 0 0,1-2 0 0 0,0 2 0 0 0,-1-1 0 0 0,1 1 0 0 0,0 1 0 0 0,0-2 0 0 0,0 2 0 0 0,-1 0 0 0 0,1 1 0 0 0,0 0 0 0 0,0-1 0 0 0,1 1 0 0 0,-1 0 0 0 0,0 0 0 0 0,0 1 0 0 0,1 0 0 0 0,-1 0 0 0 0,1-1 0 0 0,-1 1 0 0 0,0-1 0 0 0,0 1 0 0 0,0 1 0 0 0,0 0 0 0 0,0-3 0 0 0,0 2 0 0 0,1-1 0 0 0,-1 1 0 0 0,0 0 0 0 0,1-1 0 0 0,-1 1 0 0 0,1-1 0 0 0,0-1 0 0 0,0 1 0 0 0,0-2 0 0 0,0 0 0 0 0,0 0 0 0 0,0 0 0 0 0,-1-1 0 0 0,1 0 0 0 0,-1-1 0 0 0,1 0 0 0 0,0 0 0 0 0,-1-1 0 0 0,1 1 0 0 0,0-2 0 0 0,0 0 0 0 0,-1 0 72 0 0,1-1 48 0 0,0 0 8 0 0,-1 1 0 0 0,2-2 0 0 0,-1 0-24 0 0,0-2 0 0 0,0 3 0 0 0,1-2 0 0 0,-1 1-32 0 0,2-2-8 0 0,-1 2 0 0 0,0 0 0 0 0,0 1-64 0 0,0 1 0 0 0,1-1 0 0 0,0 1 0 0 0,-2 1 0 0 0,1 1 0 0 0,0-1 0 0 0,0 1 0 0 0,-1 1 0 0 0,0 0 0 0 0,0 0 0 0 0,0 0 0 0 0,-1 2-144 0 0,1-1 32 0 0,-1 1 8 0 0,0-1 0 0 0,0 1-64 0 0,-1-1-16 0 0,1 2 0 0 0,-1 0 0 0 0,0 0 64 0 0,0 0 16 0 0,0-1 0 0 0,0 2 0 0 0,0-2 104 0 0,0-1 0 0 0,0 1-80 0 0,0-1 80 0 0,0 0 0 0 0,0 0 0 0 0,0 0 0 0 0,1-1 0 0 0,0 0 0 0 0,0 0 0 0 0,0-1 0 0 0,0 1 0 0 0,1-1 96 0 0,-1 0-32 0 0,1 0 0 0 0,1 0 0 0 0,-1 0 16 0 0,1-1 0 0 0,0 0 0 0 0,1 0 0 0 0,0 0-80 0 0,0-1 80 0 0,0 0-80 0 0,1-1 80 0 0,-1 1-80 0 0,0-1 0 0 0,0 1 0 0 0,-1-1 0 0 0,1 0 72 0 0,0 0-72 0 0,0-1 80 0 0,-1 1-80 0 0,1 0 0 0 0,-1 0 0 0 0,0 0 0 0 0,1 0 0 0 0,-1 1 96 0 0,0 0-24 0 0,0 1-8 0 0,0-1 0 0 0,0 2-64 0 0,0-1 0 0 0,0 1 0 0 0,0 0 0 0 0,-1 1 0 0 0,1-1 0 0 0,-1 1 0 0 0,0 0 0 0 0,0 0 0 0 0,0 2 0 0 0,-1-1 0 0 0,1 1 0 0 0,0 0-88 0 0,-2 0 88 0 0,0 0-64 0 0,0 0 64 0 0,1 0-72 0 0,-1-1 72 0 0,-2 1-80 0 0,2 0 80 0 0,-1 0 0 0 0,-1 0 0 0 0,0-1 0 0 0,0 0 0 0 0,0 0 0 0 0,1 0 0 0 0,-1-1 0 0 0,1 0 0 0 0,0-1 0 0 0,0 1 0 0 0,0-1 0 0 0,0 0 0 0 0,0 0 0 0 0,0-1 0 0 0,0 1 0 0 0,0-2-6432 0 0,0 1-1216 0 0</inkml:trace>
  <inkml:trace contextRef="#ctx0" brushRef="#br0" timeOffset="50">148 388 2759 3358 3030,'0'-2'248'0'0,"0"1"-248"0"0,0 0 0 0 0,0 0 0 0 0,0 1 496 0 0,0-1 48 0 0,0 1 16 0 0,0-1 0 0 0,0 1 496 0 0,0-2 104 0 0,0 1 24 0 0,0-1 0 0 0,0 2-248 0 0,0-2-40 0 0,0 1-16 0 0,0 0 0 0 0,0 1-176 0 0,0-1-32 0 0,0 0 0 0 0,0 1-8 0 0,0 0-184 0 0,0 0-32 0 0,1 0 0 0 0,0 1-8 0 0,-1-1-152 0 0,0 0-24 0 0,0 0-8 0 0,2 7 0 0 0,0-3 40 0 0,0 0 8 0 0,-1 2 0 0 0,2-1 0 0 0,-2 1-80 0 0,1 0-24 0 0,0 1 0 0 0,-1-1 0 0 0,2 1-40 0 0,-2-2 0 0 0,2 0-8 0 0,-2 1 0 0 0,1-1-40 0 0,1 0-8 0 0,-1 0 0 0 0,0-1 0 0 0,0-1 8 0 0,0 0 0 0 0,0 0 0 0 0,-1 1 0 0 0,2-1-112 0 0,-1-1 72 0 0,0 0-72 0 0,-1-1 64 0 0,0 1 24 0 0,1-2 0 0 0,-1 0 0 0 0,1 0 0 0 0,-1-1 16 0 0,1 0 8 0 0,-1 0 0 0 0,0-2 0 0 0,1 0 32 0 0,0-1 8 0 0,1-1 0 0 0,-1 0 0 0 0,1-1-32 0 0,-1 0-8 0 0,1 0 0 0 0,0-2 0 0 0,0 0 0 0 0,0 0 0 0 0,0 1 0 0 0,-1-1 0 0 0,0 3-16 0 0,1-1 0 0 0,-2 1 0 0 0,0 0 0 0 0,0 2-96 0 0,0-1 0 0 0,-1 2 0 0 0,1 0 0 0 0,-1-1 0 0 0,0 2 0 0 0,0-1 72 0 0,0 1-72 0 0,0 0 64 0 0,-1 0-64 0 0,1 0 0 0 0,0 0 64 0 0,0 0-64 0 0,0 0 0 0 0,1 0 0 0 0,-1 0 0 0 0,0 0 0 0 0,0 1 0 0 0,0 0 0 0 0,0-1 0 0 0,0 1 0 0 0,0 0 0 0 0,0 0 0 0 0,0 0 0 0 0,-1 1-328 0 0,1 1-8 0 0,0 0 0 0 0,1 1-6240 0 0,-1 0-1248 0 0</inkml:trace>
  <inkml:trace contextRef="#ctx0" brushRef="#br0" timeOffset="51">301 487 1839 3270 3073,'0'-2'160'0'0,"0"2"-160"0"0,0-1 0 0 0,0 1 0 0 0,0-1 792 0 0,0 1 120 0 0,0-1 24 0 0,0 1 8 0 0,0-1 448 0 0,1 0 88 0 0,-1 0 24 0 0,1-1 0 0 0,1 0-240 0 0,-1 2-48 0 0,0-2 0 0 0,0 1-8 0 0,1 0-384 0 0,-1 1-80 0 0,1-1-8 0 0,-1 1-8 0 0,0 0-272 0 0,1 0-48 0 0,-1 0-16 0 0,0 0 0 0 0,0 0-152 0 0,0 0-32 0 0,0 0-8 0 0,0 0 0 0 0,0 0 0 0 0,0 0 0 0 0,-1 0 0 0 0,1 0 0 0 0,-1 0-136 0 0,0 0-64 0 0,0 0 64 0 0,0 0-64 0 0,0 0 80 0 0,0 0-80 0 0,0 0 96 0 0,0 0-96 0 0,0 0 88 0 0,0 0-88 0 0,0 0 80 0 0,0 0-80 0 0,0 0 64 0 0,-7 2-64 0 0,5-1 0 0 0,0 1 72 0 0,-1-1-72 0 0,-1 1 0 0 0,1-1 0 0 0,-1 1 0 0 0,0-1 0 0 0,1 1 0 0 0,0 0 0 0 0,0-1 0 0 0,2 1 0 0 0,-2-1 0 0 0,2 1 0 0 0,0-1 0 0 0,0-1 0 0 0,1 2 0 0 0,-1-1 0 0 0,1 1 0 0 0,1 0 0 0 0,0 0 0 0 0,0 0 0 0 0,2 1 0 0 0,-2-2 0 0 0,1 1 0 0 0,0-1 0 0 0,0 1 0 0 0,1 0 0 0 0,-1-1 0 0 0,1 1 0 0 0,-1 1 0 0 0,0-1 0 0 0,0 1 0 0 0,0 1 0 0 0,0-1 0 0 0,-1 0 0 0 0,-1-1 0 0 0,1 0 0 0 0,-2 1 0 0 0,1 1 0 0 0,-1-2 0 0 0,0-1 0 0 0,-1 1 0 0 0,1 1 0 0 0,-1-1 0 0 0,0-2 0 0 0,0 0 0 0 0,-1 2 0 0 0,1-2 0 0 0,0 0 0 0 0,0-1 0 0 0,-1 2 0 0 0,1-2 0 0 0,1-1 0 0 0,-1-1 0 0 0,0 2 0 0 0,1-1 0 0 0,0 0 0 0 0,0 1 0 0 0,0 0 0 0 0,1 0 0 0 0,0 2 0 0 0,0 0 0 0 0,0-1-112 0 0,1-1-16 0 0,0 0 0 0 0,1-1 0 0 0,0 0-1024 0 0,1 1-200 0 0,1 0-48 0 0,-2 0-8 0 0</inkml:trace>
  <inkml:trace contextRef="#ctx0" brushRef="#br0" timeOffset="52">376 489 6967 3076 3011,'0'-1'152'0'0,"0"0"32"0"0,-1 0 8 0 0,0 1 0 0 0,1 0-192 0 0,0 0 0 0 0,-1 0 0 0 0,1 0 0 0 0,-1 1 1424 0 0,0-1 240 0 0,0 1 56 0 0,0 0 8 0 0,-1 1-960 0 0,2-1-192 0 0,-1 0-40 0 0,1 1-8 0 0,-1-1-288 0 0,0 2-56 0 0,1-1-16 0 0,0 1 0 0 0,0 1-16 0 0,0 0-8 0 0,1 0 0 0 0,-1-1 0 0 0,1 2 40 0 0,0-2 8 0 0,0 0 0 0 0,1-1 0 0 0,0 2-80 0 0,-1-2-16 0 0,2-1 0 0 0,-2-1 0 0 0,1 0-24 0 0,1 0-8 0 0,-1 0 0 0 0,0-1 0 0 0,-1 1 40 0 0,2-1 8 0 0,-1 1 0 0 0,0-2 0 0 0,0 0-8 0 0,-1 0 0 0 0,1 0 0 0 0,0 0 0 0 0,0 0 8 0 0,0-2 0 0 0,-1 1 0 0 0,0 1 0 0 0,1-1 32 0 0,-2 0 8 0 0,1 0 0 0 0,0 1 0 0 0,-1 0-24 0 0,0 0 0 0 0,1-1 0 0 0,-1 1 0 0 0,0-1 0 0 0,0 2-8 0 0,0-1 0 0 0,0 2 0 0 0,-1 0-48 0 0,1 0-8 0 0,0 0 0 0 0,0 0 0 0 0,0 0-64 0 0,0 0 0 0 0,0 1 0 0 0,-1 0 64 0 0,1 1-64 0 0,0-2 0 0 0,0 0 0 0 0,0 8 0 0 0,1-6 0 0 0,-1 1 0 0 0,1 0 0 0 0,0 0 0 0 0,0 1 0 0 0,1 0 0 0 0,0-2 0 0 0,0 1 0 0 0,-1 0 0 0 0,2 0 0 0 0,-1-3 0 0 0,0 1 0 0 0,0-1 0 0 0,0 0 0 0 0,1 0 0 0 0,0 1 0 0 0,-2-1 0 0 0,2 1 0 0 0,-1-1 0 0 0,1-2 0 0 0,-1 0 0 0 0,1-1 0 0 0,-1 2 0 0 0,0-2 0 0 0,0 1 0 0 0,0 0 0 0 0,0-1 64 0 0,1-1-64 0 0,-1 1 0 0 0,0-2 0 0 0,0 0 0 0 0,0 0 64 0 0,1-1-64 0 0,-2 0 0 0 0,1 1 0 0 0,-1-2 0 0 0,0 2 0 0 0,0 0 0 0 0,-1 0 0 0 0,0 1 0 0 0,0 1 0 0 0,-1-1 0 0 0,1 2 64 0 0,-1 0-64 0 0,1 0 0 0 0,-2 0 0 0 0,1 0 0 0 0,1 1 0 0 0,-1 0 64 0 0,1 0-64 0 0,-1 1 64 0 0,1-1-64 0 0,-1 0 72 0 0,0 1-72 0 0,1 0 80 0 0,0 2-80 0 0,-1-2 64 0 0,1 1-64 0 0,0 1 0 0 0,0-1 72 0 0,0 1-72 0 0,0 1 0 0 0,0 0 0 0 0,0 0 0 0 0,1 1 0 0 0,-1 0 0 0 0,0-1 0 0 0,1 1 0 0 0,0 0 0 0 0,-1 0 0 0 0,1 1 64 0 0,-1-2-64 0 0,1 0 0 0 0,-1 0 0 0 0,0 0 0 0 0,1 0 0 0 0,0 1 0 0 0,0 0 0 0 0,0 0 0 0 0,0 1 0 0 0,-1-2 0 0 0,2 2 0 0 0,-1-2 0 0 0,0 1 0 0 0,-1-1 0 0 0,1 0 0 0 0,-1 2 0 0 0,1-2 0 0 0,0 0 0 0 0,-1-1 0 0 0,1-1 0 0 0,-1 0 0 0 0,0 0 0 0 0,0 0 0 0 0,1 0 0 0 0,-1 0 0 0 0,0 0 0 0 0,1-1 0 0 0,-1-1 0 0 0,0 1 0 0 0,0-2 80 0 0,0 1 0 0 0,0 1 0 0 0,0 0 0 0 0,3-8 16 0 0,-3 5 0 0 0,1 0 0 0 0,1-1 0 0 0,-1 0-96 0 0,1 0 64 0 0,1-1-64 0 0,-1 0 64 0 0,1 2-64 0 0,-1-1 0 0 0,1 1 0 0 0,0 1 0 0 0,0 1 0 0 0,0-1 0 0 0,-1 2 0 0 0,0 0 0 0 0,-1 0 0 0 0,0 1 0 0 0,1 0 0 0 0,-1 1 0 0 0,-1 0-96 0 0,1 0 24 0 0,-1 1 0 0 0,-1-1 0 0 0,1 2-48 0 0,-1-1-8 0 0,-1-1 0 0 0,1 1 0 0 0,0 1 56 0 0,0-1 8 0 0,0 1 0 0 0,0-1 0 0 0,0 0 64 0 0,0-2 0 0 0,0 2 0 0 0,1-1-64 0 0,-1-1 64 0 0,1 1 0 0 0,1-1 0 0 0,-1 0 0 0 0,1 1 0 0 0,0-1 0 0 0,0 0 0 0 0,0-1 0 0 0,1 0 0 0 0,1-2 88 0 0,-1-1-88 0 0,1 1 96 0 0,0 0-32 0 0,0 0 0 0 0,-1-1 0 0 0,1 0 0 0 0,1 0-64 0 0,-2 0 64 0 0,2-1-64 0 0,0 0 64 0 0,-1 1-64 0 0,0 0 64 0 0,0 0-64 0 0,0 0 64 0 0,0 1-64 0 0,0 1 80 0 0,0-1-80 0 0,-1 1 80 0 0,1 1-16 0 0,0-1-64 0 0,-1 0 96 0 0,1 1-32 0 0,-1 1-64 0 0,0-1 0 0 0,-1 1 0 0 0,0 0 64 0 0,0 0-64 0 0,0 1 0 0 0,-1 0 0 0 0,0-1 0 0 0,0 1 0 0 0,0 1 0 0 0,-1-1 0 0 0,0 1 0 0 0,0-1-96 0 0,0 0 96 0 0,-1 0-96 0 0,0 0 96 0 0,1 1-72 0 0,-2 0 72 0 0,1-2 0 0 0,-1 1 0 0 0,1 0 0 0 0,-1 0 0 0 0,0 0 0 0 0,1 0 0 0 0,1-1 0 0 0,-1 0 0 0 0,0-1 0 0 0,1 1 0 0 0,0-1 0 0 0,0-1 0 0 0,0 0 0 0 0,1 0 0 0 0,-1 0 0 0 0,1 1 0 0 0,0 0 0 0 0,0 0 0 0 0,0 0-128 0 0,0-1 0 0 0,1-1 0 0 0,0 1-9280 0 0</inkml:trace>
  <inkml:trace contextRef="#ctx0" brushRef="#br0" timeOffset="53">882 1687 1375 3262 3400,'0'0'128'0'0,"-1"-1"-128"0"0,1 1 0 0 0,0 0 0 0 0,0 0 296 0 0,0-1 40 0 0,0 0 8 0 0,-1 0 0 0 0,0-1 352 0 0,0 1 72 0 0,0-2 8 0 0,0 1 8 0 0,0 1-32 0 0,-1 0-8 0 0,0 0 0 0 0,1 1 0 0 0,-1-1 16 0 0,0 0 0 0 0,0 2 0 0 0,0 0 0 0 0,-1-1-144 0 0,1 2-24 0 0,-1-1-8 0 0,1 1 0 0 0,0-1-328 0 0,-1 1-72 0 0,1 1-16 0 0,-1 0 0 0 0,1 0-168 0 0,0-1 64 0 0,0 0-64 0 0,0 1 0 0 0,1-1 0 0 0,0 1 0 0 0,0-1 0 0 0,1-1 0 0 0,0 1 0 0 0,0-1 64 0 0,1 1-64 0 0,0-1 0 0 0,0 0 176 0 0,1 0 0 0 0,0 0 0 0 0,0-1 0 0 0,1 1 144 0 0,1-2 32 0 0,-1 1 8 0 0,1 0 0 0 0,-1-1-128 0 0,1-1-24 0 0,0 1-8 0 0,0-1 0 0 0,-1 0-72 0 0,0 0-8 0 0,-1 0-8 0 0,0 1 0 0 0,-1-1-112 0 0,0-1 88 0 0,-1 1-88 0 0,0 1 80 0 0,-1-1-80 0 0,-1-1 80 0 0,1 1-80 0 0,-1 0 80 0 0,0-1-8 0 0,0 1 0 0 0,0 1 0 0 0,-1-1 0 0 0,1 1-8 0 0,-1-1 0 0 0,0 1 0 0 0,0 0 0 0 0,1 1-64 0 0,0 0 80 0 0,0 1-80 0 0,0 0 80 0 0,0 1-80 0 0,0-1 96 0 0,0 1-96 0 0,0 0 96 0 0,0 1-8 0 0,0 0 0 0 0,0 1 0 0 0,1-1 0 0 0,-1 1-88 0 0,2 0 80 0 0,-1-1-80 0 0,0 0 80 0 0,1 1 0 0 0,0-1 0 0 0,1 0 0 0 0,0 0 0 0 0,0-1-8 0 0,1 1 0 0 0,-1-1 0 0 0,1 0 0 0 0,1-1 24 0 0,-1 0 8 0 0,1-1 0 0 0,0 0 0 0 0,-1 0 24 0 0,1-1 0 0 0,-1 1 0 0 0,1-3 0 0 0,0 1-24 0 0,0 0 0 0 0,-1-1 0 0 0,0 0 0 0 0,-1 0-104 0 0,0 0 72 0 0,1 0-72 0 0,-2-1 64 0 0,0 0-64 0 0,0 0 0 0 0,-2 1 72 0 0,1 0-72 0 0,0-1 0 0 0,-2 2 0 0 0,1-1 0 0 0,0 0 0 0 0,-1 1 0 0 0,1 1 0 0 0,-1 1 0 0 0,0-1 0 0 0,0 1 0 0 0,0 1-120 0 0,-1 0 24 0 0,1 0 0 0 0,0 1 0 0 0,0 0 8 0 0,0 0 0 0 0,0 0 0 0 0,1 1 88 0 0,0-1 0 0 0,1 1 0 0 0,0 0 0 0 0,0 0 0 0 0,0-1 0 0 0,1 1 0 0 0,0 0 0 0 0,1-1 0 0 0,0 1 0 0 0,0 0 0 0 0,1 0 0 0 0,-1-1 0 0 0,1 0 72 0 0,1 0-72 0 0,-1 0 80 0 0,1-1 16 0 0,0 0 0 0 0,0 0 0 0 0,0-1 0 0 0,1-1-16 0 0,-1 1 0 0 0,1-1 0 0 0,-1-1 0 0 0,1 0-16 0 0,-1 0-64 0 0,0 0 96 0 0,0-1-32 0 0,0 0-64 0 0,-1 0 0 0 0,0 0 0 0 0,-1-2 64 0 0,0 2-64 0 0,0 0 0 0 0,-1 0 0 0 0,-1 0 64 0 0,0 0-64 0 0,0 1 0 0 0,-1-1 0 0 0,0 0 0 0 0,-1 2 0 0 0,1-1 0 0 0,-1 2 0 0 0,0 0 0 0 0,0 0-112 0 0,0 2 40 0 0,0-1 8 0 0,0 1 0 0 0,0 1 64 0 0,0 0-80 0 0,0 1 80 0 0,0-1-80 0 0,1 2 80 0 0,0-2 0 0 0,1 0 0 0 0,0 0 0 0 0,1 0 0 0 0,0 0 0 0 0,1 1 64 0 0,0-2-64 0 0,1 1 0 0 0,0-1 0 0 0,2 0 0 0 0,-1-1 64 0 0,1 1-64 0 0,0-2 0 0 0,-1 1 0 0 0,2-1 0 0 0,-1 0-232 0 0,1 1-88 0 0</inkml:trace>
  <inkml:trace contextRef="#ctx0" brushRef="#br0" timeOffset="54">696 1435 1839 3116 3172,'0'-1'160'0'0,"0"0"-160"0"0,-1 0 0 0 0,1 0 0 0 0,0 1 544 0 0,0-1 80 0 0,-1 0 16 0 0,1-2 0 0 0,0 0 288 0 0,-1-1 56 0 0,-1 1 8 0 0,0 1 8 0 0,1 0-152 0 0,-2 1-32 0 0,1-1-8 0 0,-1 2 0 0 0,1 2-216 0 0,-2-1-48 0 0,0 0 0 0 0,0 1-8 0 0,1 1-248 0 0,-1 0-40 0 0,0 0-16 0 0,1 1 0 0 0,0-1-24 0 0,1 1-8 0 0,1-1 0 0 0,0 1 0 0 0,0-1-64 0 0,0 1-8 0 0,1 0-8 0 0,0-1 0 0 0,0 1 96 0 0,1-1 16 0 0,0 0 8 0 0,0-1 0 0 0,2 1 32 0 0,-2-2 8 0 0,3 0 0 0 0,-2 0 0 0 0,2 0-32 0 0,-1-2-8 0 0,1 1 0 0 0,0-2 0 0 0,1 1-16 0 0,-1-1-8 0 0,0-1 0 0 0,1 0 0 0 0,-2 1-104 0 0,1-1-16 0 0,-2 1-8 0 0,0-1 0 0 0,0 0-88 0 0,-1 1 0 0 0,-1-1 0 0 0,1 1 0 0 0,-1-1 0 0 0,-1 0 0 0 0,0 0 64 0 0,0 1-64 0 0,0-1 0 0 0,-1 1 0 0 0,0 0 0 0 0,-1 0 0 0 0,0 0 0 0 0,1 1 0 0 0,0 1 0 0 0,0 0 0 0 0,-1 1 0 0 0,1 0 0 0 0,0 0 0 0 0,0 0 64 0 0,0 1-64 0 0,0 0 96 0 0,0 0-96 0 0,1 0 96 0 0,-1 1 40 0 0,1-1 16 0 0,0 0 0 0 0,1 0 0 0 0,0 0-56 0 0,1 0 0 0 0,0 0-8 0 0,0-1 0 0 0,1 0-88 0 0,0 0 0 0 0,0 0 0 0 0,1-1 0 0 0,-1 0-224 0 0,1 0-32 0 0,1-1 0 0 0,-1 0-8 0 0,1 0-1264 0 0,0 0-248 0 0,-1 0-48 0 0,0 0-16 0 0</inkml:trace>
  <inkml:trace contextRef="#ctx0" brushRef="#br0" timeOffset="55">464 1407 1375 3216 3245,'-1'0'128'0'0,"0"1"-128"0"0,1-1 0 0 0,-1 0 0 0 0,1 1 560 0 0,-1-1 88 0 0,-1 2 24 0 0,0-1 0 0 0,-1 2 288 0 0,-1 0 64 0 0,2-1 16 0 0,-1 1 0 0 0,2-1-144 0 0,0-1-24 0 0,1 1-8 0 0,0-1 0 0 0,0 0-96 0 0,2 0-32 0 0,-1-1 0 0 0,2 0 0 0 0,0 0-192 0 0,0-1-32 0 0,0 0-16 0 0,0 0 0 0 0,-1 1-152 0 0,1-2-32 0 0,-1 1-8 0 0,1 0 0 0 0,-2-1-224 0 0,1 1-80 0 0,0-1 0 0 0,-1 0 72 0 0,0 1-72 0 0,-1-1 0 0 0,0 0 0 0 0,0 1 0 0 0,0-1 0 0 0,-1 1 0 0 0,0 0 0 0 0,-1-1 64 0 0,0 0-64 0 0,-1 0 0 0 0,0 1 0 0 0,0 0 0 0 0,0 0 80 0 0,0 1-80 0 0,0 0 96 0 0,0 0-96 0 0,0 1 0 0 0,0 0 0 0 0,1 0 0 0 0,0 0 0 0 0,0 1 80 0 0,-1-1-80 0 0,2 1 64 0 0,-1 0-64 0 0,0 0 112 0 0,1 1-16 0 0,0-1-8 0 0,-1 1 0 0 0,2-1 64 0 0,-1 2 8 0 0,1-1 8 0 0,0 0 0 0 0,1-1-8 0 0,0 0 0 0 0,1 1 0 0 0,-1-1 0 0 0,1-1 16 0 0,0 1 0 0 0,1 0 0 0 0,0-2 0 0 0,0 1-16 0 0,1-1 0 0 0,-1 0 0 0 0,1-1 0 0 0,-1 1-56 0 0,0-2-8 0 0,0 1-8 0 0,0-1 0 0 0,-1 0-24 0 0,1-1-64 0 0,-1 1 96 0 0,0-1-32 0 0,-1 1-64 0 0,0-1 0 0 0,-1-1 0 0 0,0 1 0 0 0,0 0 0 0 0,-1 0 0 0 0,0 0 0 0 0,-1 0 0 0 0,0 0 64 0 0,-1 0-64 0 0,0 1 64 0 0,0-1-64 0 0,-1 2 0 0 0,0 1 0 0 0,1 0 0 0 0,-1 1 0 0 0,0 0 0 0 0,0 1 0 0 0,2 0 0 0 0,-1 1 0 0 0,0 0 0 0 0,0 0-88 0 0,0 2 88 0 0,1-2-64 0 0,0 1 64 0 0,1 0 0 0 0,0-1 0 0 0,1 1 0 0 0,0-1 0 0 0,1 0 0 0 0,1-1 0 0 0,0 0 0 0 0,0 0-288 0 0,1-1-8 0 0,1 0-8 0 0,0-1-5376 0 0,1 0-1072 0 0</inkml:trace>
  <inkml:trace contextRef="#ctx0" brushRef="#br0" timeOffset="56">170 1338 2303 3358 3476,'0'-1'200'0'0,"0"1"-200"0"0,0-1 0 0 0,0 0 0 0 0,0 1 480 0 0,-1 0 48 0 0,1-1 16 0 0,-2-1 0 0 0,0-1 8 0 0,-1 2 8 0 0,0-1 0 0 0,-1 2 0 0 0,1 0-176 0 0,1 0-40 0 0,-1 2-8 0 0,0-1 0 0 0,1 2-16 0 0,0-1-8 0 0,0 1 0 0 0,0 0 0 0 0,1-1 112 0 0,-1 1 24 0 0,2 1 8 0 0,-1-1 0 0 0,1 0 88 0 0,1 1 24 0 0,1 0 0 0 0,-1-2 0 0 0,1 1-72 0 0,1 0-16 0 0,0-1 0 0 0,1 0 0 0 0,0 0-40 0 0,1-1-16 0 0,0-1 0 0 0,0 0 0 0 0,0 0-144 0 0,1-1-32 0 0,-1-1-8 0 0,1-1 0 0 0,-1 2-64 0 0,-1-2-16 0 0,1 0 0 0 0,-1 1 0 0 0,-1-1-72 0 0,0-1-24 0 0,-2 2 0 0 0,1-1 0 0 0,-1 0-64 0 0,-1 0 0 0 0,0 0 0 0 0,-1 0 0 0 0,-1 0 0 0 0,0 1 0 0 0,0-1 64 0 0,-1 1-64 0 0,0 0 0 0 0,0 0 0 0 0,-1 1 0 0 0,1-1 0 0 0,-1 2-224 0 0,1-1 24 0 0,-1 1 0 0 0,1 0 0 0 0,0 1 8 0 0,0-1 8 0 0,0 2 0 0 0,0-1 0 0 0,0 1 88 0 0,0 0 24 0 0,1 0 0 0 0,-1 1 0 0 0,1 0 136 0 0,-1 0 32 0 0,1 0 8 0 0,0 0 0 0 0,1 0 160 0 0,0 0 32 0 0,1 0 8 0 0,0 0 0 0 0,0-1-72 0 0,0 1-8 0 0,1 0-8 0 0,0-1 0 0 0,1 0 40 0 0,-1 0 0 0 0,2 0 8 0 0,-1-1 0 0 0,1 0-88 0 0,0 0-16 0 0,1-2-8 0 0,1 0 0 0 0,-1 0-16 0 0,0-1 0 0 0,1 1 0 0 0,0-2 0 0 0,-1 1-136 0 0,1-1 80 0 0,-1 0-80 0 0,0 0 64 0 0,-2-1-64 0 0,1 1 0 0 0,-2-1 0 0 0,0 0 0 0 0,0 0 0 0 0,-1 1 0 0 0,-1-1 64 0 0,0 1-64 0 0,-1 0 0 0 0,0-1 0 0 0,-2 1 0 0 0,1 0 0 0 0,-1 2 0 0 0,0-1 0 0 0,-1 1 0 0 0,0 0 0 0 0,1 2 0 0 0,-1 0 0 0 0,1 0-96 0 0,0 2 96 0 0,-1 0 0 0 0,1 1 0 0 0,1 0 0 0 0,0 0 0 0 0,0 0 0 0 0,1 1 0 0 0,1 0 0 0 0,1-1 0 0 0,0-1 0 0 0,1 1 0 0 0,0 0 0 0 0,2-1 0 0 0,0 0-624 0 0,2 0-64 0 0</inkml:trace>
  <inkml:trace contextRef="#ctx0" brushRef="#br0" timeOffset="57">1881 1655 6447 2744 1783,'-1'0'576'0'0,"1"0"-464"0"0,0-1-112 0 0,0 1 0 0 0,0 0 736 0 0,0 0 120 0 0,0 0 24 0 0,-2 0 8 0 0,1 0-384 0 0,0 0-80 0 0,0 1-8 0 0,0-1-8 0 0,-1 0-408 0 0,1 1 0 0 0,1 0-72 0 0,-2-1 8 0 0,1 1 64 0 0,1-1 0 0 0,-1 1 0 0 0,1-1 64 0 0,-1 0 320 0 0,1 0 64 0 0,0 0 8 0 0,0 0 8 0 0,0 0-80 0 0,0 0-8 0 0,0 1-8 0 0,1-1 0 0 0,-1 0-232 0 0,0 1-40 0 0,0 0-16 0 0,1 0 0 0 0,-1 1 120 0 0,0 0 24 0 0,0 1 8 0 0,0-1 0 0 0,1 2 32 0 0,0 0 8 0 0,-1 0 0 0 0,1 0 0 0 0,-1 0-176 0 0,0 1-96 0 0,1 1 96 0 0,-1-1-96 0 0,1 0 0 0 0,-1 2 0 0 0,1-2 0 0 0,0 2 0 0 0,-1-1 0 0 0,1 1 0 0 0,-1 0 0 0 0,1 0 0 0 0,-1 0 64 0 0,1 1-64 0 0,1 0 0 0 0,-2 0 0 0 0,1 0 144 0 0,-1 0-24 0 0,1-1-8 0 0,-1 0 0 0 0,1 0 72 0 0,-1 0 8 0 0,0 1 8 0 0,0-2 0 0 0,0 0-80 0 0,0 0-24 0 0,0 0 0 0 0,0 1 0 0 0,0-2-96 0 0,0 1 0 0 0,0 0 0 0 0,0-1 0 0 0,0 0 0 0 0,0-1 0 0 0,0 0 0 0 0,1 0 0 0 0,-1 2 0 0 0,0-1 0 0 0,0 0 0 0 0,0 0 0 0 0,0-1 72 0 0,-1 1-72 0 0,1 0 64 0 0,-1-1-64 0 0,1 0 128 0 0,-1 0-24 0 0,0 1 0 0 0,1 0 0 0 0,0-1 24 0 0,0-1 0 0 0,-1 0 0 0 0,0-1 0 0 0,1 1 16 0 0,1 0 8 0 0,0-1 0 0 0,-1 0 0 0 0,0 0-56 0 0,0 0 0 0 0,1-1-8 0 0,-1 0 0 0 0,1 0-88 0 0,-1 0 64 0 0,1 0-64 0 0,-1 0 64 0 0,0 0-64 0 0,0-1 80 0 0,0 1-80 0 0,0 0 80 0 0,1 0-16 0 0,-1 0-64 0 0,0-1 96 0 0,0 1-32 0 0,0-1-64 0 0,0 1 0 0 0,0 0 72 14-25,0-1-72-14 25,1 1 0 0 0,-1-1 0 0 0,0 1 0 12-25,0 0 64 1 0,1-1-64-13 25,-1 1 0 0 0,0 0 0 0 0,0 0 0 0 0,0 0 0 12-25,0 1 0-12 25,0-1 0 0 0,-1 0 0 0 0,1 1 0 0 0,0-2 0 13-25,-1 1 0-13 25,1 0 0 0 0,-1 0 64 0 0,1-1 8 0 0,0 1 0 0 0,0-1 0 0 0,0 0-72 0 0,0 0 80 0 0,0 0-80 0 0,0 0 80 0 0,0 0-80 0 0,0-1 0 0 0,0 1 0 0 0,1-1 0 0 0,-1 1 0 11-25,0 0 0-11 25,0 0 64 0 0,0 0-64 0 0,2-5 0 0 0,-2 4 0 0 0,1 0 0 0 0,-1 0 0 0 0,0 0 0 0 0,1 1 0 0 0,-1 0 0 0 0,0-1 0 0 0,1 0 0 0 0,-1 1 0 0 0,0 0 0 0 0,0 0 0 0 0,0 0 0 0 0,0-1 0 0 0,0 1 0 0 0,0 0 0 0 0,0-1 0 0 0,1 0 0 0 0,-1 0 0 0 0,0 0 0 0 0,0 0 0 0 0,0 1 0 0 0,0-1 0 0 0,0-1 0 0 0,0 2 0 0 0,0-2 0 0 0,0 2 0 0 0,0-2 0 0 0,1 2 0 0 0,-1-1 0 0 0,0 0 0 0 0,0 1 0 0 0,0-1 0 0 0,0 0 0 0 0,0 1 0 0 0,0-1 0 0 0,0 1 0 0 0,0-1 0 0 0,0 0 0 0 0,-1 1 0 0 0,1-1 0 0 0,0 0 0 0 0,-1 0 0 0 0,1 0 0 0 0,-1 1 0 0 0,0-1 0 0 0,0 0 0 0 0,1 0 0 0 0,-1 1 0 0 0,1-1 0 0 0,-1 0 0 0 0,0 1 0 0 0,1-2 0 0 0,-1 2 0 0 0,1-1 0 0 0,-1 1 0 0 0,1 0 0 0 0,-1 0 0 0 0,1-1 0 0 0,0 0 0 0 0,-2 1 0 0 0,2 0 0 0 0,-1 0 0 0 0,1 0 0 0 0,-1 0 0 0 0,1 0 0 0 0,-1 0 0 0 0,1 0 0 0 0,-1 0 0 0 0,0 0 0 0 0,0 0 0 0 0,0 1 0 0 0,1-1-72 0 0,-1 1 72 0 0,-1-1 0 0 0,1 0 0 0 0,0 1-72 0 0,0-1 72 0 0,-1 1 0 0 0,1 0-72 0 0,0-1 72 0 0,-1 2-96 0 0,0-1 96 0 0,1 1-96 0 0,-1-1 96 0 0,1 1 0 0 0,0-1-72 0 0,0 1 72 0 0,0-1 0 0 0,1 1 0 0 0,-1 0 0 0 0,1 0 0 0 0,0 0-64 0 0,0 0 64 0 0,0 0 0 0 0,1 0 0 0 0,-1 1 0 0 0,0-1 0 0 0,1 0 0 0 0,-1 1 0 0 0,1-1 0 0 0,-1 1 0 0 0,1 0 0 0 0,-1-1 0 0 0,1 1 0 0 0,0-1 0 0 0,0 1 0 0 0,0 0 0 0 0,0 0 0 0 0,1-1 0 0 0,-1 1 0 0 0,1-1 0 0 0,0 0 0 0 0,0 0 0 0 0,0 0 0 0 0,0-1 0 0 0,0 2 96 0 0,1-2 0 0 0,-1 1 0 0 0,1-2 0 0 0,-1 1-24 0 0,1 0 0 0 0,-1 0 0 0 0,0-1 0 0 0,0 1-72 0 0,1-1 64 0 0,-2-1-64 0 0,1 1 64 0 0,0 0-64 0 0,-1 0 0 0 0,1 0 0 0 0,-1-1 64 0 0,-1-1-64 0 0,1 2 0 0 0,0-2 0 0 0,0 1 64 0 0,-1 0-64 0 0,1 0 0 0 0,-1-1 0 0 0,0 0 64 0 0,0 0-64 0 0,0 0 0 11-25,-1 0 72-11 25,1-1-72 0 0,-1 1 0 0 0,1-2 0 0 0,-1 2 0 0 0,1-1 64 0 0,-1 0-64 0 0,1 1 0 0 0,-1 0 0 0 0,0-1 0 0 0,0 1 0 0 0,0 0 0 0 0,0 0 0 0 0,0 0 0 0 0,0 0 0 0 0,-1 0 0 0 0,1 1-72 0 0,-1-1 72 0 0,0 0 0 0 0,0 1 0 0 0,0 0 0 0 0,0-1 0 11-25,0 0-80-11 25,0 2 80 0 0,-1-1 0 0 0,1 0-72 0 0,0 1 72 0 0,0 0-104 0 0,-1 0 40 0 0,1 0 64 0 0,-1 1-96 0 0,1-1 96 0 0,0 1-96 0 0,0-1 96 0 0,1 0-96 0 0,-1 2 96 0 0,1-1-96 0 0,-1 0 96 0 0,1 0-96 0 0,-1 1 96 0 0,1-1-80 0 0,-1 1 80 0 0,1 1 0 0 0,1-1-72 0 0,-1 1 72 0 0,1 0 0 0 0,-1 0 0 0 0,1 0 0 0 0,0 1 0 0 0,0-1 0 0 0,0 0 0 0 0,1 0 0 0 0,0 0 0 0 0,0 0 0 0 0,1-1 0 0 0,-1 1 0 0 0,0-1 0 0 0,2-1 0 0 0,-2 1 0 0 0,2 0 0 0 0,-1-1 0 0 0,0 0 0 0 0,0 1 0 0 0,2-1 96 0 0,-2 0-32 0 0,1-1 0 0 0,0 0 0 0 0,-1 0 0 0 0,2 0 0 0 0,-2-1 0 0 0,1 1-64 0 0,-1-1 0 0 0,0 1 64 0 0,0-2-64 0 0,1 1 64 0 0,-2-1-64 0 0,0 1 64 0 0,1 0-64 0 0,-2-1 0 0 0,1 0 72 0 0,-2 0-72 0 0,1 0 0 0 0,-1 0 64 0 0,0 0-64 0 0,0 1 0 0 0,0-1 0 0 0,-1-1 0 0 0,0 0 0 0 0,-1 0 0 0 0,1 1 0 0 0,-1-1 0 0 0,1 0 0 0 0,0 2-96 0 0,0-1 24 0 0,0 1-8 0 0,0-1 0 0 0,1 1 0 0 0,-1 0 0 0 0,1 0 16 0 0,0 1 0 0 0,0 0 0 0 0,0 0 0 0 0,-1 1 64 0 0,1-1-80 0 0,1 1 80 0 0,-1 0-80 0 0,0 1 80 0 0,0 0 0 0 0,0 0 0 0 0,0 0-64 0 0,1 1 64 0 0,-1 0 0 0 0,1 0 0 0 0,0 1 0 0 0,-1-1 0 0 0,1 0 0 0 0,0 0 0 0 0,1 0 64 0 0,-1 0-64 0 0,1-1 0 0 0,0 0 0 0 0,0 0 64 0 0,1-1-64 0 0,-1 1 0 0 0,1-2 0 0 0,0 1 64 0 0,0 1 0 0 0,1-1 0 0 0,0 0 0 0 0,0-1 0 0 0,0 0-64 0 0,0 0 88 0 0,0 0-88 0 0,0-2 96 0 0,-1 1-96 0 0,1 0 0 0 0,-1 0 0 0 0,1 1 0 0 0,-2-2 0 0 0,1 0 0 0 0,-1 1 64 0 0,0-1-64 0 0,0 0 0 0 0,0 0 0 0 0,0 0 0 0 0,-1-1 0 0 0,1 0 0 0 0,-1 0 0 0 0,-1 0 0 0 0,0 0 0 0 0,1-1 0 0 0,-1 0 0 0 0,0 0 0 0 0,-1 1 64 0 0,0-1-64 0 0,1 1 0 0 0,-1 0 0 0 0,1 0 0 0 0,0 1 0 0 0,-1 0 0 0 0,0 0 0 0 0,1 0 0 0 0,0 1 0 0 0,-1 0 0 0 0,1 1 0 0 0,-1 0 0 0 0,1 0 0 0 0,-1 0 0 0 0,1 0 72 0 0,-1 1-72 0 0,0 1 0 0 0,0-1 0 0 0,0 1 0 0 0,0 0-64 0 0,0 1-200 0 0,0-1-40 0 0,1-1-8 0 0,0 1-8608 0 0</inkml:trace>
  <inkml:trace contextRef="#ctx0" brushRef="#br0" timeOffset="58">2016 1990 919 2719 1369,'0'0'80'0'0,"0"0"-80"0"0,0 0 0 0 0,0 0 0 0 0,0 0 392 0 0,0 0 64 0 0,0 0 16 0 0,0 0 0 0 0,0 0 240 0 0,1 0 56 0 0,-1 0 0 0 0,0 0 8 0 0,0 0 136 0 0,0 0 24 0 0,0 0 8 0 0,6 0 0 0 0,-4 0-152 0 0,0 0-32 0 0,0 1-8 0 0,0-1 0 0 0,0-1-184 0 0,0 1-40 0 0,1 0-8 0 0,-1-1 0 0 0,1 1-136 0 0,-1 0-24 0 0,0 0-8 0 0,1 0 0 0 0,-1-1-64 0 0,1 0-8 0 0,-1 1-8 0 0,0 0 0 0 0,0 0-64 0 0,0-1-16 0 0,-1 1 0 0 0,1 0 0 0 0,0 0-192 0 0,-1 0 0 0 0,0 0 0 0 0,-1-1 0 0 0,1 1 0 0 0,-1-1 0 0 0,0 1 0 0 0,0 0 0 0 0,0 0 0 0 0,0 0 0 0 0,0 0 0 0 0,0 0 0 0 0,0 0-128 0 0,0 0 32 0 0,0 0 0 0 0,0 0 8 0 0,0 0-296 0 0,0 0-56 0 0,-5-3-8 0 0,4 3-8 0 0,0 0-96 0 0,-2-1-24 0 0,1 1 0 0 0,0 0 0 0 0,0 0 160 0 0,-1 1 24 0 0,1-1 8 0 0,-1 0 0 0 0,1 0 208 0 0,-1 1 48 0 0,1 0 0 0 0,-1 0 8 0 0,1 0 24 0 0,0 0 0 0 0,0-1 0 0 0,-1 1 0 0 0,1 1-48 0 0,0-1-8 0 0,0 0 0 0 0,1 1 0 0 0,-1-1 80 0 0,0 1 72 0 0,0 0-104 0 0,0-1 40 0 0,1 1 200 0 0,-1-1 48 0 0,0 2 8 0 0,1-1 0 0 0,-1 0 224 0 0,1-1 56 0 0,0 2 8 0 0,0-1 0 0 0,-1 1-88 0 0,1-1-8 0 0,1 0-8 0 0,-1 0 0 0 0,0 1-104 0 0,0-1-16 0 0,1-1-8 0 0,0 1 0 0 0,0-1-40 0 0,0 0-8 0 0,1 0 0 0 0,-1 0 0 0 0,1-1 0 0 0,0 1 0 0 0,0 0 0 0 0,-1-1 0 0 0,2 0-8 0 0,-1 1 0 0 0,-1-1 0 0 0,1 0 0 0 0,0 0-8 0 0,1 1-8 0 0,-1-1 0 0 0,0 0 0 0 0,0 0 16 0 0,1 1 0 0 0,-1-1 0 0 0,1 1 0 0 0,0-1-48 0 0,0 1-8 0 0,0 0 0 0 0,0-1 0 0 0,0 1-64 0 0,0 0-8 0 0,0 0-64 0 0,0 0 96 0 0,-1 0-96 0 0,0 1 0 0 0,1-1 0 0 0,-1 1 0 0 0,1 0 0 0 0,-2-1 0 0 0,2 1 0 0 0,-2 0 0 0 0,1-1 0 0 0,-1 1 0 0 0,1 0 0 0 0,-1 0 0 0 0,1-1 0 0 0,-1 1 0 0 0,0 0 0 0 0,0-1 72 0 0,0 1 0 0 0,-1 0 0 0 0,1-1 0 0 0,-1 1 0 0 0,1-1-8 0 0,-1 1 0 0 0,-1-1 0 0 0,1 1 0 0 0,0 0-64 0 0,-2 1 64 0 0,1-2-64 0 0,0 2 64 0 0,0-1 16 0 0,-1 1 0 0 0,1 0 0 0 0,0-2 0 0 0,-1 1 0 0 0,1 0 0 0 0,0 1 0 0 0,-1-2 0 0 0,1 1-80 0 0,1 0 0 0 0,-2-1 0 0 0,2 0 64 0 0,0 0-64 0 0,-1 0 0 0 0,1-1 0 0 0,1 0 0 0 0,0 0-240 0 0,0 0-16 0 0,0-1 0 0 0,0 0 0 0 0,1 0-584 0 0,-1-1-120 0 0,2 0-32 0 0,-1 0-3864 0 0,1-1-776 0 0</inkml:trace>
  <inkml:trace contextRef="#ctx0" brushRef="#br0" timeOffset="59">2117 2008 9215 2630 1273,'-1'1'408'0'0,"0"-1"80"0"0,0 0-392 0 0,0 1-96 0 0,1-1 0 0 0,0 1 0 0 0,0 0-112 0 0,0 0-48 0 0,0 1 0 0 0,0 1-8 0 0,0 1-8 0 0,0 1 0 0 0,0 0 0 0 0,-1 0 0 0 0,1 0 976 0 0,0 0 200 0 0,0 0 40 0 0,0-1 8 0 0,1-1 200 0 0,-1 2 32 0 0,2-2 16 0 0,-1-1 0 0 0,1 1-624 0 0,0-2-120 0 0,1 1-24 0 0,0-1-8 0 0,0-1-328 0 0,0 0-64 0 0,0-1-8 0 0,0 0-8 0 0,0 0 24 0 0,0-1 8 0 0,1 0 0 0 0,-2 0 0 0 0,1-1 32 0 0,-1 0 8 0 0,1 0 0 0 0,-1 0 0 0 0,0-1-64 0 0,-1 0-16 0 0,0 1 0 0 0,0-1 0 0 0,-1 1-32 0 0,0-1-8 0 0,-1 1 0 0 0,-1 0 0 0 0,0 0-64 0 0,0 1 0 0 0,-2-1 0 0 0,-1 0 0 0 0,0 0 0 0 0,0 2-88 0 0,-2-1 8 0 0,1 1 0 0 0,-2 1-256 0 0,2-1-48 0 0,0 1-16 0 0,-1 0 0 0 0,1 0-120 0 0,0 0-24 0 0,1-1-8 0 0,1 1-4680 0 0,0-1-936 0 0</inkml:trace>
  <inkml:trace contextRef="#ctx0" brushRef="#br0" timeOffset="60">1874 2074 2303 2869 1262,'-1'-1'200'0'0,"1"1"-200"0"0,0-1 0 0 0,0 1 0 0 0,0 0 728 0 0,0 0 104 0 0,0-1 16 0 0,0 0 8 0 0,0 0 8 0 0,-1 0 8 0 0,1 0 0 0 0,-1 0 0 0 0,1 1 104 0 0,0-1 16 0 0,0 1 8 0 0,-1 0 0 0 0,1 0-136 0 0,-1 0-32 0 0,1 0-8 0 0,0 0 0 0 0,0 0-192 0 0,0 0-40 0 0,1 1-8 0 0,-1 0 0 0 0,0 1-360 0 0,1 0-64 0 0,-1 1-24 0 0,1 1 0 0 0,0 0-48 0 0,0 1-16 0 0,0 0 0 0 0,-1 1 0 0 0,1 2 16 0 0,-1 1 0 0 0,0 0 0 0 0,0 1 0 0 0,0 0 16 0 0,0 0 8 0 0,0 0 0 0 0,-1 1 0 0 0,1-2 56 0 0,-1 1 16 0 0,0 0 0 0 0,0-1 0 0 0,0 0 8 0 0,1 0 8 0 0,0 2 0 0 0,0-1 0 0 0,0 0-48 0 0,0-1-16 0 0,0 1 0 0 0,0-1 0 0 0,0 0-56 0 0,0-1-16 0 0,0-1 0 0 0,0 0 0 0 0,0 0 0 0 0,0 0 0 0 0,1 0 0 0 0,0-1 0 0 0,-1 0-64 0 0,1 0 80 0 0,0 0-80 0 0,-1-1 80 0 0,0 0-80 0 0,1-1 0 0 0,-1 0 72 0 0,1 0-72 0 0,-1-1 0 0 0,1 0 64 0 0,-1-1-64 0 0,0 1 0 0 0,1-2 0 0 0,0 0 0 0 0,-1 0 0 0 0,0 0 64 0 0,0 0-64 0 0,0-1 0 0 0,0 0 0 0 0,0 0 64 0 0,0 0-64 0 0,0 0 0 0 0,0 0 0 0 0,0-1 0 0 0,0 1 0 0 0,0 0 64 0 0,0 0-64 0 0,0 0 0 0 0,0 0 0 0 0,-4-4 0 0 0,4 3 0 8-25,-1 0 64-8 25,0 0-64 10-29,0-2 0-3 4,-1 1 0-7 25,1 1 0 8-28,-1-2-80-8 28,0-1 80 0 0,1 0-96 0 0,-2 0 96 0 0,0 0-136 0 0,1 0 24 0 0,1 2 8 0 0,-1-1 0 9-26,0-1 8-9 26,-1-1 0 0 0,-1 0 0 0 0,1-1 0 0 0,-1 0 96 0 0,0 1-72 0 0,0 0 72 0 0,-1 0-64 0 0,1 1 64 0 0,0 0 0 0 0,-1-1 0 0 0,1 1 0 0 0,0-1 0 0 0,0 0 0 0 0,0 1 0 0 0,1 0 0 0 0,0 0 0 0 0,0 0 0 0 0,0 0 0 0 0,0 1 0 0 0,0 0-80 0 0,1 1 80 0 0,0 0-96 0 0,0 0 96 0 0,0 0-104 0 0,0 0 32 0 0,0 1 8 0 0,0 0 0 0 0,1 0 64 0 0,0 0-96 0 0,-1 1 96 0 0,1-1-96 0 0,0 1 96 0 0,1 0 0 0 0,-1-1 0 0 0,0 1-64 0 0,1-1 64 0 0,-1 1 0 0 0,1-1 0 0 0,-1 1 0 0 0,1 0 0 0 0,0-1 0 0 0,0 0 0 0 0,0 1 0 0 0,1-1 0 0 0,-1 1 0 0 0,1-1 0 0 0,0 0 0 0 0,0 1 0 0 0,0-1 0 0 0,0 1 0 0 0,2 0 0 0 0,-2-1 0 0 0,2 1 0 0 0,-1 0-64 0 0,1 0 64 0 0,0 0 0 0 0,1-1 0 0 0,0 1 0 0 0,0 0 64 0 0,1 0-64 0 0,0 0 0 0 0,0 0 0 0 0,1 1 0 0 0,0-1 0 0 0,-1 0 0 0 0,2-1 0 0 0,1 1 0 0 0,0 0 112 0 0,-1-1 16 0 0,-1 1 0 0 0,1-1 0 0 0,2 0-128 0 0,1 0 0 0 0,-1 0 0 0 0,0 0 0 0 0,-1 1 96 0 0,-1-1-32 0 0,0 1-64 0 0,-1 0 96 0 0,-2 0-96 0 0,1 0 0 0 0,0 1 0 0 0,0 0 0 0 0,-1 0 0 0 0,0-1 0 0 0,0 1 64 0 0,-1 0-64 0 0,1 0 64 0 0,-1 0-64 0 0,1 0 88 0 0,-1 0-88 0 0,-1-1 88 0 0,0 1-88 0 0,-1-1 80 0 0,0 0-80 0 0,1 1 0 0 0,-2 0 64 0 0,0-1-64 0 0,0 0 0 0 0,0 0 0 0 0,0 0 64 0 0,0 0-64 0 0,0 0 0 0 0,0 0 104 0 0,0 0-24 0 0,0 1-8 0 0,0-1 0 0 0,0 0-72 0 0,0 0 0 0 0,0 0 72 0 0,0 0-72 0 0,0 0 0 0 0,0 0 0 0 0,0 0 0 0 0,0 0 0 0 0,0 0 0 0 0,0 0 0 0 0,0 0 0 0 0,0 0 0 0 0,-5 2 0 0 0,4-1 0 0 0,-1 1 0 0 0,1-1 0 0 0,-2 1 0 0 0,2 0 0 0 0,-1 0 0 0 0,0 0-64 0 0,-1 0 64 0 0,1-1 0 0 0,0 1 0 0 0,0 0 0 0 0,0 0 0 0 0,-1 0 0 0 0,1 1 0 0 0,-1 0 0 0 0,0 0 0 0 0,0 1 0 0 0,0 0 0 0 0,0 0 0 0 0,0 1 0 0 0,-1 0 0 0 0,1 1 0 0 0,0 0 0 0 0,-1 0 0 0 0,0 0 0 0 0,1 1 0 0 0,-1-1 0 0 0,0 0 0 0 0,0 1 0 0 0,0-1 0 0 0,0 1 0 0 0,-1-1 0 0 0,0 2 0 0 0,1-2 0 0 0,-1 0 64 0 0,1 0-64 0 0,1-1 64 0 0,-1 0-64 0 0,0 0 64 0 0,1-1-64 0 0,0 0 64 0 0,0-1-64 0 0,0 0 64 0 0,1-1-64 0 0,1 0 64 0 0,-1 0-64 0 0,1-1 64 0 0,0 0-64 0 0,1 0 0 0 0,-1-1 64 0 0,1 0-64 0 0,-1 0 0 0 0,1 0 0 0 0,0 0 0 0 0,0 0 0 0 0,1 0-96 0 0,0-1-32 0 0,-1 0-8 0 0,2-1-6208 0 0,0-1-1240 0 0</inkml:trace>
  <inkml:trace contextRef="#ctx0" brushRef="#br0" timeOffset="61">2056 2294 8287 2708 1105,'-1'-1'736'0'0,"1"1"-584"0"0,0 0-152 0 0,0 0 0 0 0,0-1 584 0 0,0 1 88 0 0,0-1 24 0 0,0 0 0 0 0,-1 1 80 0 0,1-2 24 0 0,-1 2 0 0 0,0-1 0 0 0,1 1-128 0 0,-1 0-32 0 0,1 0 0 0 0,-1 0 0 0 0,1 0-104 0 0,-1 0-24 0 0,1 0-8 0 0,0 0 0 0 0,0 0-128 0 0,0 0-24 0 0,0 0-8 0 0,0 0 0 0 0,0 1-168 0 0,1-1-32 0 0,-1 2-8 0 0,0-1 0 0 0,1 1-72 0 0,-1 1-64 0 0,1-1 96 0 0,-1 1-96 0 0,0 1 128 0 0,2-1-24 0 0,-2 2-8 0 0,1-1 0 0 0,-1 1-16 0 0,1 0-8 0 0,-1-2 0 0 0,1 1 0 0 0,-1 3 8 0 0,1-1 0 0 0,0 3 0 0 0,-1-1 0 0 0,1 1-80 0 0,-1-1 96 0 0,0 1-96 0 0,1-2 96 0 0,-1 2-96 0 0,0-2 96 0 0,0-1-96 0 0,-1 0 96 0 0,1 1-32 0 0,0 0 0 0 0,0-1 0 0 0,0-1 0 0 0,0-1-64 0 0,0 1 0 0 0,1-2 0 0 0,-1-1 0 0 0,0 0 0 0 0,1-1 0 0 0,-1 0-96 0 0,1-1 96 0 0,-1 0-656 0 0,0-1-72 0 0,0-1-8 0 0,0-1-7856 0 0</inkml:trace>
  <inkml:trace contextRef="#ctx0" brushRef="#br0" timeOffset="62">2038 2329 1839 2762 962,'-1'-4'80'0'0,"1"1"16"0"0,0 0-96 0 0,0 0 0 0 0,0 1 0 0 0,1 1 0 0 0,-1-1 560 0 0,2-1 88 0 0,-1-2 24 0 0,0-1 0 0 0,2-1 272 0 0,-1 1 56 0 0,0 1 16 0 0,0 0 0 0 0,1 1 232 0 0,-1 0 56 0 0,0 1 8 0 0,0 0 0 0 0,1 0-128 0 0,-1 0-32 0 0,1 1 0 0 0,0 0 0 0 0,0-1-512 0 0,-1 2-96 0 0,2 0-32 0 0,-1 0 0 0 0,-1 1-392 0 0,0 0-120 0 0,0 1 0 0 0,0 1 64 0 0,0 0-160 0 0,-1 0-32 0 0,0 3-8 0 0,0-1 0 0 0,-1 1-8 0 0,0 1 0 0 0,0 1 0 0 0,-2-2 0 0 0,2 2 144 0 0,-1-2 112 0 0,0 1-16 0 0,-1 0-8 0 0,1-1 8 0 0,-1 0 0 0 0,0 0 0 0 0,1 0 0 0 0,-1-1-96 0 0,0 1 0 0 0,0-1 0 0 0,0 1 64 0 0,-1-1-64 0 0,0 0 0 0 0,1 0 0 0 0,-1 0 0 0 0,1 0 0 0 0,-1-1 64 0 0,2 0-64 0 0,-2-1 0 0 0,2 1 64 0 0,0-2-64 0 0,-1 1 64 0 0,1 0-64 0 0,0-2 0 0 0,1 1 0 0 0,-1-1 0 0 0,1 0 0 0 0,0 0-160 0 0,0 0-80 0 0,1 0-16 0 0,-1-1-5096 0 0,2 0-1024 0 0</inkml:trace>
  <inkml:trace contextRef="#ctx0" brushRef="#br0" timeOffset="63">2124 2377 11975 2818 912,'-1'-1'528'0'0,"1"1"112"0"0,-1-1-512 0 0,1 1-128 0 0,0 0 0 0 0,0 0 0 0 0,1-1 456 0 0,-1 1 64 0 0,0 0 16 0 0,0-1 0 0 0,0 1 40 0 0,0 0 0 0 0,0 0 8 0 0,0 0 0 0 0,0 0-240 0 0,-2 6-56 0 0,2-3 0 0 0,-1 1-8 0 0,1 0-192 0 0,0 0-88 0 0,0 1 80 0 0,0 0-80 0 0,-1 1 0 0 0,0 0 0 0 0,1 0 0 0 0,-1-1 0 0 0,1 1 0 0 0,0-1 0 0 0,0 0 0 0 0,-1 0 0 0 0,1 0 96 0 0,0-1 16 0 0,0-1 8 0 0,0 1 0 0 0,1-2 40 0 0,-1 0 0 0 0,1 0 8 0 0,-1-1 0 0 0,2 0-96 0 0,-2 0-72 0 0,1-1 96 0 0,1 0-96 0 0,0 0 136 0 0,-1 0-24 0 0,2-1-8 0 0,-1 0 0 0 0,1 0 40 0 0,0 0 8 0 0,0 0 0 0 0,0 0 0 0 0,0-1 16 0 0,0 1 8 0 0,0 0 0 0 0,0 0 0 0 0,0-1-8 0 0,-1 2 0 0 0,0-1 0 0 0,1 0 0 0 0,-1 1-56 0 0,-1 0-16 0 0,1 0 0 0 0,-1-1 0 0 0,0 1-96 0 0,0 0 0 0 0,0 1 64 0 0,-1-1-64 0 0,1 0 0 0 0,-1 0 0 0 0,0 0 0 0 0,0 0 0 0 0,0 0 0 0 0,0 1 0 0 0,0-1 0 0 0,0 0 0 0 0,0-1 0 0 0,0 1-80 0 0,0 0 16 0 0,0 0 0 0 0,0 0-616 0 0,0 0-120 0 0,0 0-32 0 0,2-5-7512 0 0</inkml:trace>
  <inkml:trace contextRef="#ctx0" brushRef="#br0" timeOffset="64">2210 2408 4143 2691 891,'0'0'368'0'0,"0"0"-296"0"0,0 0-72 0 0,0 0 0 0 0,0 0 152 0 0,0 0 8 0 0,1 0 8 0 0,-1-1 0 0 0,1 1 168 0 0,-1 0 32 0 0,2 0 8 0 0,-2 0 0 0 0,0 0 384 0 0,0 0 72 0 0,4-2 24 0 0,-3 2 0 0 0,1 0 8 0 0,-1 0 0 0 0,1 0 0 0 0,-1 0 0 0 0,0 0-224 0 0,1 0-48 0 0,0 0-8 0 0,-1 0 0 0 0,1 0-56 0 0,0 0-16 0 0,1 0 0 0 0,-1 0 0 0 0,1-1-96 0 0,-1 1-32 0 0,1-2 0 0 0,0 1 0 0 0,0 1-176 0 0,0-2-40 0 0,-1 1-8 0 0,0 0 0 0 0,0 0-160 0 0,-1 0 72 0 0,1 0-72 0 0,-1 1 0 0 0,0-1 0 0 0,0 1 0 0 0,-1 0 0 0 0,0 0 0 0 0,0 0 0 0 0,0 0 0 0 0,0 0 0 0 0,-1 0 0 0 0,0 0 0 0 0,0 0 0 0 0,1 0 0 0 0,0 0 0 0 0,0 0 0 0 0,-6 0 0 0 0,4 1-120 0 0,0-1 40 0 0,0 0-328 0 0,0 0-64 0 0,0 0-8 0 0,0 0-8 0 0,-1 1-120 0 0,1 0-16 0 0,0-1-8 0 0,0 1 0 0 0,1-1 136 0 0,-1 1 24 0 0,0 0 8 0 0,0-1 0 0 0,0 2 296 0 0,1-2 56 0 0,0 1 16 0 0,-1-1 0 0 0,0 2 96 0 0,1-2 0 0 0,-1 1 0 0 0,1 0 0 0 0,0 0 0 0 0,-1 1 104 0 0,1-1-32 0 0,0 0-8 0 0,0 0 16 0 0,-1 0 0 0 0,1 0 0 0 0,0 0 0 0 0,1 0-8 0 0,-1 0 0 0 0,0 0 0 0 0,1 0 0 0 0,-1 0 32 0 0,1 0 8 0 0,-1 0 0 0 0,1 1 0 0 0,-1-1 96 0 0,0 1 16 0 0,0 0 8 0 0,0-1 0 0 0,1 1 72 0 0,-1 0 16 0 0,0 0 0 0 0,1 0 0 0 0,0-1-64 0 0,0 0 0 0 0,0 0-8 0 0,0 0 0 0 0,0-1-128 0 0,0 1-24 0 0,1-1-8 0 0,0 0 0 0 0,0 0-16 0 0,1-1 0 0 0,-1 1 0 0 0,0-1 0 0 0,1 0 88 0 0,0 0 24 0 0,1 1 0 0 0,-2-1 0 0 0,2 0 16 0 0,0 0 8 0 0,0 1 0 0 0,-1-1 0 0 0,0 0 48 0 0,0 1 0 0 0,1 0 8 0 0,-1 0 0 0 0,-1 0-104 0 0,2 0-32 0 0,-2 0 0 0 0,1 0 0 0 0,0 1-128 0 0,-1 0 80 0 0,1 0-80 0 0,-1-1 64 0 0,1 1-64 0 0,-1 0 0 0 0,0 0 0 0 0,0-1 64 0 0,0 2-64 0 0,-1-2 0 0 0,1 1 72 0 0,0 0-72 0 0,0 0 0 0 0,-1 0 72 0 0,1 0-72 0 0,0 0 0 0 0,-1 0 64 0 0,1 1-64 0 0,0 0 0 0 0,-1-1 0 0 0,0 2 64 0 0,0-1-64 0 0,0 1 0 0 0,-1 0 0 0 0,1 0 88 0 0,-1 0-88 0 0,0-1 80 0 0,0 1-80 0 0,-1-1 88 0 0,1 0-88 0 0,0 0 96 0 0,0 1-96 0 0,-2 0 0 0 0,2-1 0 0 0,-2 0 0 0 0,1 0 0 0 0,0 1 0 0 0,-1-1 0 0 0,0-1 0 0 0,1 1 0 0 0,-1 0 0 0 0,0 0 0 0 0,0-1 0 0 0,0 1 0 0 0,1-1 0 0 0,0 0 64 0 0,0-1-64 0 0,1 1 0 0 0,-1-1 96 0 0,0 0-32 0 0,1 0 0 0 0,0 0-64 0 0,0 0 0 0 0,1-1 0 0 0,-1 1 0 0 0,1 0 0 0 0,-1 0 0 0 0,1 0 0 0 0,-1 0 0 0 0,1 0-96 0 0,0-1-104 0 0,0 1-24 0 0,0-1 0 0 0,0 1 0 0 0,1-1-424 0 0,0 0-88 0 0,0 0-24 0 0,0-1-7160 0 0</inkml:trace>
  <inkml:trace contextRef="#ctx0" brushRef="#br0" timeOffset="65">2296 2417 11055 2615 840,'-3'4'488'0'0,"1"-1"104"0"0,0-1-472 0 0,1-1-120 0 0,0 0 0 0 0,1 1 0 0 0,0-1 240 0 0,-1 1 24 0 0,0 2 8 0 0,-1 0 0 0 0,1 2 0 0 0,0-1 0 0 0,1 0 0 0 0,0 0 0 0 0,0-1 168 0 0,0 0 32 0 0,1-1 8 0 0,1 0 0 0 0,-1-1 168 0 0,1 0 40 0 0,1-1 8 0 0,-1 0 0 0 0,1-1-264 0 0,-1 0-48 0 0,1 0-16 0 0,-1 0 0 0 0,2 0-88 0 0,-1-2-24 0 0,1 1 0 0 0,-1-1 0 0 0,0 1-72 0 0,0-1-24 0 0,0-1 0 0 0,-1 2 0 0 0,0-2-32 0 0,1 2-16 0 0,-2-1 0 0 0,1 0 0 0 0,-2 0-112 0 0,2 0-64 0 0,-2 0 64 0 0,0 0-104 0 0,0 1 104 0 0,0-2 0 0 0,0 0 0 0 0,-1 1 0 0 0,0-2 0 0 0,1 1 64 0 0,-1 1-64 0 0,0-1 80 0 0,0 0-16 0 0,-1-1-64 0 0,0 0 96 0 0,1 2-32 0 0,-1-1-64 0 0,0 1 0 0 0,-1 0 0 0 0,2 1 0 0 0,-2 0 0 0 0,1 0 0 0 0,-1 1-80 0 0,1-1 80 0 0,-2 1 0 0 0,1 1 0 0 0,0-1 0 0 0,-1 1 0 0 0,1-1-96 0 0,0 1-56 0 0,0 0-8 0 0,1-1 0 0 0,0 1-480 0 0,1-1-104 0 0,1 0-24 0 0,0 0-7360 0 0</inkml:trace>
  <inkml:trace contextRef="#ctx0" brushRef="#br0" timeOffset="66">1551 1956 1839 2715 1769,'0'-1'160'0'0,"0"1"-160"0"0,0 0 0 0 0,0-1 0 0 0,0 0 416 0 0,0 1 56 0 0,0 0 8 0 0,0-2 0 0 0,0 1 400 0 0,-1-1 80 0 0,1 1 24 0 0,-1 0 0 0 0,0 1-16 0 0,1-1 0 0 0,-1 0 0 0 0,1 1 0 0 0,-1 0-192 0 0,1 0-40 0 0,-1-1 0 0 0,1 1-8 0 0,0 1-288 0 0,0-1-56 0 0,0 2-16 0 0,0-2 0 0 0,0 0-272 0 0,0 0-96 0 0,0 0 0 0 0,0 0 72 0 0,0 0-72 0 0,3 6 0 0 0,-1-3 0 0 0,-1 0-88 0 0,1 0 88 0 0,0 1 0 0 0,0 0 0 0 0,0 1 0 0 0,-1-1 168 0 0,1 1 0 0 0,0 1 0 0 0,-1-2 0 0 0,0 1 56 0 0,1-1 0 0 0,0 1 8 0 0,0 0 0 0 0,0-2-136 0 0,-1 1-24 0 0,1-1-8 0 0,0 0 0 0 0,-1 1-64 0 0,1-1 0 0 0,0-2 0 0 0,-1 2 0 0 0,2-1 0 0 0,-2 0 0 0 0,0-1 72 0 0,1 0-72 0 0,-1 0 128 0 0,0-1 0 0 0,1 1-8 0 0,-1-1 0 0 0,0-1 40 0 0,-1 0 16 0 0,1 1 0 0 0,-1-2 0 0 0,2 1 104 0 0,-2-2 16 0 0,1 2 8 0 0,-1-2 0 0 0,1 0-64 0 0,-1-2-16 0 0,0-1 0 0 0,1 0 0 0 0,-1 1-72 0 0,0 0-24 0 0,1-1 0 0 0,0 0 0 0 0,0 0-8 0 0,0 0-8 0 0,0 1 0 0 0,1 0 0 0 0,-1 0-40 0 0,0 1-8 0 0,0 0 0 0 0,0 1 0 0 0,0 0-64 0 0,-1 0 64 0 0,1 0-64 0 0,-1 1 64 0 0,0-1-64 0 0,0 2 0 0 0,1-1 0 0 0,-1 1 0 0 0,0-1 0 0 0,0 1 0 0 0,0 0 64 0 0,0 0-64 0 0,0-1 0 0 0,0 1 0 0 0,0 0 0 0 0,0 0 0 0 0,0 0 0 0 0,0 1 0 0 0,0-1-80 0 0,0 0 80 0 0,0 1-544 0 0,1-1-64 0 0,0 0-16 0 0,0 1-7824 0 0</inkml:trace>
  <inkml:trace contextRef="#ctx0" brushRef="#br0" timeOffset="67">1660 1989 4143 2666 1701,'0'0'368'0'0,"0"0"-296"0"0,0 0-72 0 0,0 0 0 0 0,0 0 640 0 0,0 0 104 0 0,-1 0 24 0 0,1 0 8 0 0,0 0-104 0 0,0 0-32 0 0,0 0 0 0 0,0 0 0 0 0,0 0-160 0 0,0 0-40 0 0,0 0-8 0 0,0 0 0 0 0,5 0 112 0 0,-3 0 32 0 0,0 0 0 0 0,-1 0 0 0 0,1 0-96 0 0,0 0-24 0 0,-1-1 0 0 0,1 0 0 0 0,-1 1-216 0 0,0 0-48 0 0,0 0 0 0 0,1 0-8 0 0,-1 0 8 0 0,0-1 0 0 0,0 1 0 0 0,0 0 0 0 0,0-1 8 0 0,0 1 8 0 0,-1-1 0 0 0,1 1 0 0 0,-1 0-120 0 0,0 0-24 0 0,0 0-64 0 0,0 0 96 0 0,0 0-96 0 0,0 0 0 0 0,0 0 0 0 0,0 0 0 0 0,0 0-64 0 0,0 0 64 0 0,0 0 0 0 0,0 0 0 0 0,0 0-152 0 0,-5 0 24 0 0,5 0 8 0 0,-1 0 0 0 0,1 0 0 0 0,-1 0 0 0 0,0 0 0 0 0,1 0 0 0 0,-1 0 0 0 0,1 0 0 0 0,-1 0 0 0 0,1 0 0 0 0,0 0-120 0 0,-1 0-24 0 0,0 0-8 0 0,-1 0 0 0 0,1 0-112 0 0,0 1-16 0 0,-1 0-8 0 0,0-1 0 0 0,1 1-56 0 0,-2-1-16 0 0,2 2 0 0 0,-2-2 0 0 0,2 1 248 0 0,-1 0 40 0 0,0 1 16 0 0,1-2 0 0 0,-1 2 88 0 0,0-1 24 0 0,1-1 0 0 0,-1 2 0 0 0,1-2 64 0 0,0 1 0 0 0,1 0 0 0 0,-1 0 0 0 0,1 0 0 0 0,-1-1 0 0 0,1 0 0 0 0,-1 1 0 0 0,2 0 0 0 0,-1-1 0 0 0,0 0 0 0 0,1 1 0 0 0,-1 0 0 0 0,0-1 0 0 0,1 1 0 0 0,-1-1 0 0 0,1 1 64 0 0,-1-1 0 0 0,0 1 0 0 0,0-1 0 0 0,1 0 104 0 0,0 0 24 0 0,0 1 8 0 0,0-1 0 0 0,0 0-8 0 0,0 0-8 0 0,1 0 0 0 0,-1 1 0 0 0,1-1 40 0 0,0 1 16 0 0,0-1 0 0 0,1 0 0 0 0,-1 0 24 0 0,0 0 8 0 0,0 0 0 0 0,0 0 0 0 0,0 0-88 0 0,0 0-24 0 0,0 1 0 0 0,-1 0 0 0 0,0 0-160 0 0,1 0 64 0 0,-2 0-64 0 0,1 0 0 0 0,-1 1 0 0 0,1 0 0 0 0,-1 0 0 0 0,0 0 64 0 0,0 0 24 0 0,-1 0 8 0 0,1 0 0 0 0,-1 1 0 0 0,1-1 16 0 0,-2 0 8 0 0,1 0 0 0 0,0-1 0 0 0,0 1-16 0 0,-1 0 0 0 0,1 0 0 0 0,-1 0 0 0 0,0 0 24 0 0,0-1 8 0 0,0 1 0 0 0,0-1 0 0 0,-1 1-32 0 0,2-1-8 0 0,-1 0 0 0 0,0 0 0 0 0,1 0-96 0 0,-1 1 64 0 0,1-2-64 0 0,0 1 0 0 0,0 0 0 0 0,0 0 0 0 0,1 0 0 0 0,-1-1 0 0 0,0 1-64 0 0,1-1-16 0 0,0 0 0 0 0,0 0 0 0 0,0-1-440 0 0,1 0-88 0 0,0 1-24 0 0,0-2-3792 0 0,0 1-760 0 0</inkml:trace>
  <inkml:trace contextRef="#ctx0" brushRef="#br0" timeOffset="68">1733 2004 6911 2566 1733,'-3'3'304'0'0,"0"-1"64"0"0,2 1-296 0 0,0-2-72 0 0,0 0 0 0 0,1 0 0 0 0,0 0 408 0 0,-1 1 64 0 0,0 2 8 0 0,-1 1 8 0 0,1 1-376 0 0,0-1-112 0 0,0 0 0 0 0,0-1 64 0 0,1 0 440 0 0,0 0 88 0 0,0-1 16 0 0,1-2 8 0 0,-1 1 296 0 0,2 0 56 0 0,0-1 16 0 0,0-1 0 0 0,0 1-376 0 0,1-1-64 0 0,0-1-24 0 0,0 1 0 0 0,1-2-232 0 0,-1 1-56 0 0,1-1-8 0 0,-1-1 0 0 0,1 0 0 0 0,-1 0-8 0 0,0 0 0 0 0,0 0 0 0 0,-1 0-32 0 0,1 0-8 0 0,-2 0 0 0 0,0 0 0 0 0,-1 0-96 0 0,-1 0-16 0 0,1 1-64 0 0,-2-1 96 0 0,0 1-96 0 0,0 1 88 0 0,-1-2-88 0 0,0 2 80 0 0,-1-1-80 0 0,0 2 0 0 0,0-2 0 0 0,0 2 0 0 0,1-1 0 0 0,0 1 0 0 0,0-1 0 0 0,-1 1 0 0 0,2-1 0 0 0,-1 1 0 0 0,1 0 0 0 0,0 0 0 0 0,1 0-344 0 0,0-1-32 0 0,1 1-8 0 0,0 0-4968 0 0,0 0-1000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18:07.736"/>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2749 1691 2759 2934 2930,'0'-2'248'0'0,"0"1"-248"0"0,0 1 0 0 0,0-2 0 0 0,0 2 448 0 0,0-2 48 0 0,0 1 8 0 0,-1-4 0 0 0,1 0 304 0 0,0 0 64 0 0,0-2 16 0 0,0 1 0 0 0,0 4-96 0 0,0-1-24 0 0,-2 0 0 0 0,0-1 0 0 0,1 1-128 0 0,-1 1-32 0 0,-1 2-8 0 0,-2 0 0 0 0,-2 2-88 0 0,-1 0-24 0 0,-3 3 0 0 0,-1-1 0 0 0,-3 5-240 0 0,1 1-56 0 0,-1 1 0 0 0,-3 4-8 0 0,3 0-88 0 0,2-2-24 0 0,0 2 0 0 0,-1 1 0 0 0,1-1 24 0 0,2 1 0 0 0,1-1 0 0 0,0 0 0 0 0,4 0 56 0 0,-1-1 8 0 0,0 1 8 0 0,4-2 0 0 0,0 1 56 0 0,-2-1 16 0 0,3 0 0 0 0,1 0 0 0 0,1 2 8 0 0,0-2 0 0 0,0-3 0 0 0,1 1 0 0 0,1 2-16 0 0,1 1 0 0 0,2 2 0 0 0,2 0 0 0 0,1 1-32 0 0,-2-4-8 0 0,-1-3 0 0 0,2-2 0 0 0,1 4-16 0 0,2-3-8 0 0,2 1 0 0 0,2 0 0 0 0,3-2-40 0 0,1 1-16 0 0,2-3 0 0 0,-1-2 0 0 0,3-3-16 0 0,-1-1-8 0 0,2-1 0 0 0,-2-4 0 0 0,1 0 0 0 0,-3-2 0 0 0,1-1 0 0 0,2-2 0 0 0,-1-2-88 0 0,0-1 96 0 0,1-3-96 0 0,-1-1 96 0 0,-1-1-96 0 0,-2-1 0 0 0,-2-1 0 0 0,-1 0 64 0 0,-2 0-64 0 0,-5 1 0 0 0,-1-1 0 0 0,-2 0 0 0 0,-3 1 0 0 0,-1-1 0 0 0,-1 2 0 0 0,-3 0 0 0 0,0 1 0 0 0,-4 2 0 0 0,-1-1 0 0 0,0 3 0 0 0,-1 0 0 0 0,0 1 0 0 0,-1 2 0 0 0,-2-1 0 0 0,1 3 0 0 0,-2-1 0 0 0,-2 1 0 0 0,-2 2 0 0 0,3-1 0 0 0,-3 1 0 0 0,-1 1 0 0 0,0 0 0 0 0,0 0 0 0 0,-2 0 0 0 0,2 1 0 0 0,2 3 0 0 0,-1-1 0 0 0,1 1 0 0 0,1 2 0 0 0,2-1 0 0 0,-2 0 0 0 0,2 3 0 0 0,3-1 0 0 0,0 1 0 0 0,0 1 0 0 0,2 1 0 0 0,1-2 0 0 0,-1 0 0 0 0,3 1-112 0 0,0-3 40 0 0,2 1 8 0 0,1-1 0 0 0,2 1-160 0 0,2-2-32 0 0,3 2-8 0 0,2-2-5848 0 0,1 0-1176 0 0</inkml:trace>
  <inkml:trace contextRef="#ctx0" brushRef="#br0" timeOffset="36.47">2802 2204 3703 2944 2841,'2'-4'328'0'0,"-2"3"-264"0"0,0 1-64 0 0,0 0 0 0 0,1 1 0 0 0,-1-1 0 0 0,0 2 0 0 0,2-2 0 0 0,0 2 0 0 0,-2-2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0,9-25 0 0 0,-7 27 0 0 0,0-2 0 0 0,-2 0 0 0 0,1 0 0 0 0,-1 0 0 0 0,2 0 0 0 0,-2 0 0 0 0,0-2 0 0 0,2 2 0 0 0,-2-2 0 0 0,0 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0,-2-26 0 0 0,2 25 8 0 0,2-3 136 0 0,-1 1 24 0 0,-1 0 8 0 0,2-2 24 0 0,-2 1 96 0 0,2 1 16 0 0,-2-2 8 0 0,0 0 8 0 0,0 2 104 0 0,0-2 24 0 0,-2 2 0 0 0,2-1 8 0 0,-2 3-112 0 0,1-2-24 0 0,-1 1-8 0 0,0 0 8 0 0,2 1-288 0 0,-1-1-56 0 0,-1 2-8 0 0,0 0 0 0 0,2 0-248 0 0,-1 2-48 0 0,-1 1-16 0 0,2 0 16 0 0,-2 2-88 0 0,2 2 0 0 0,0 3-96 0 0,-1-1 96 0 0,1 5-88 0 0,1 0 88 0 0,-1 1-96 0 0,0 2 96 0 0,0 6 0 0 0,2 3 0 0 0,-2 3 0 0 0,0 4 0 0 0,0 4 72 0 0,0 0 16 0 0,0 3 0 0 0,0-1 8 0 0,-2-4 56 0 0,2-1 8 0 0,-1 6 0 0 0,1-6 8 0 0,-2-4 8 0 0,2 4 0 0 0,-1 6 0 0 0,1-1 0 0 0,0-4-48 0 0,0 3 0 0 0,1 14-8 0 0,1 7 0 0 0,-1-1-24 0 0,1-4-8 0 0,0-1 0 0 0,-1-7 0 0 0,1-4 0 0 0,-2-2 0 0 0,2-4 0 0 0,-2 0 0 0 0,0 2-24 0 0,-2-5-64 0 0,4-4 96 0 0,-2-2-32 0 0,0-1 0 0 0,0-1-64 0 0,1-1 96 0 0,-1-1-32 0 0,2 0-64 0 0,-2-1 96 0 0,2-3-96 0 0,-2-2 96 0 0,1-2-96 0 0,1-2 80 0 0,0-2-80 0 0,-2-1 80 0 0,1 0-80 0 0,1-3 64 0 0,-1-2-64 0 0,-1-2 64 0 0,2 0-64 0 0,-2-1 0 0 0,2-1 72 0 0,-2-1-72 0 0,0 2 64 0 0,1-2-64 0 0,-1-2 64 0 0,0 4-64 0 0,0 1 64 0 0,0-1-64 0 0,0-5 64 0 0,2-1-64 0 0,-2 4 64 0 0,0 0-64 0 0,0 0 64 0 0,0 0-64 0 0,0 0 0 0 0,0 0 64 0 0,0 0-64 0 0,0 0 0 0 0,0 0 0 0 0,7-29 0 0 0,-7 24 0 0 0,0 0 0 0 0,0 0 0 0 0,-2-2 0 0 0,2 1 0 0 0,-2-1 0 0 0,1 2 0 0 0,-1-3 0 0 0,-1 3 0 0 0,-1-1 0 0 0,0-1 0 0 0,0 2 0 0 0,-1 0 0 0 0,0 2-64 0 0,0 1-16 0 0,1 1 0 0 0,-3-1 0 0 0,-1 2 0 0 0,1 2-8 0 0,-1 1 0 0 0,0 2 0 0 0,0 0 0 0 0,-1 0 88 0 0,-1 1-96 0 0,2 1 96 0 0,2-1-96 0 0,-3 1 96 0 0,3 0 0 0 0,1 1 0 0 0,-2-2 0 0 0,4 3 0 0 0,-2-3 0 0 0,4 4 0 0 0,-1 0 0 0 0,4 0 0 0 0,-1 0 0 0 0,4 0 0 0 0,2-1 0 0 0,1 0 0 0 0,2-1 0 0 0,0 0 0 0 0,3-1 0 0 0,2-1 0 0 0,1-1 0 0 0,0 0 0 0 0,-1-2 0 0 0,2 1 0 0 0,-1-4 72 0 0,-1-2-72 0 0,1-1 80 0 0,2-4-80 0 0,-1-1 64 0 0,1 1-64 0 0,-3-3 64 0 0,-1-1-64 0 0,0-2 0 0 0,-3-2 72 0 0,-3 0-72 0 0,1 2 0 0 0,-6-2 0 0 0,0 0 0 0 0,-5-1 0 0 0,2 1 0 0 0,-4 0 0 0 0,-1-3 0 0 0,-4 2 0 0 0,1 0 0 0 0,-3 4 0 0 0,2 4-64 0 0,1 1 64 0 0,0 2-72 0 0,-2 2 72 0 0,0 1-80 0 0,-4 2 80 0 0,0 2-72 0 0,0 1 72 0 0,-1 2-64 0 0,-2 0 64 0 0,3 3 0 0 0,-1 1 0 0 0,0-1 0 0 0,0 2 0 0 0,4 0 0 0 0,-1-2 0 0 0,1 2 0 0 0,2 1 0 0 0,1-1 0 0 0,3 0 0 0 0,0 0 0 0 0,4-2 0 0 0,-1 2 0 0 0,4 0 0 0 0,1-1 0 0 0,2 3 64 0 0,0-4-64 0 0,1 2 0 0 0,1-2 0 0 0,1 1 0 0 0,0 0 0 0 0,2 1 0 0 0,-1 0 0 0 0,-1-2 0 0 0,0 1 0 0 0,2-3 0 0 0,0-1 0 0 0,1-3 0 0 0,2-1 64 0 0,1-1-64 0 0,-1-1 80 0 0,3-4-80 0 0,1-2 80 0 0,-1-1-80 0 0,0 0 80 0 0,-1-5-80 0 0,0-1 64 0 0,-4 0-64 0 0,1-1 0 0 0,-2 0 72 0 0,-5 2-72 0 0,-2-2 0 0 0,-1 4 0 0 0,-2-3 0 0 0,-2 3 0 0 0,-3-4 0 0 0,-3 2 0 0 0,-2 0 0 0 0,-1 1 0 0 0,-3 3 0 0 0,1 0 0 0 0,-2 4 0 0 0,1 4 0 0 0,-4 1 0 0 0,0 3-80 0 0,3 0 80 0 0,0 1-80 0 0,0 2 80 0 0,-3 2-80 0 0,-2 2 80 0 0,1 2 0 0 0,-1 1 0 0 0,0 0-64 0 0,2 0 64 0 0,2 0 0 0 0,1 0 0 0 0,3 1 0 0 0,2 0 0 0 0,2 0 0 0 0,2 0 0 0 0,1 0 0 0 0,3-1 0 0 0,2 1 0 0 0,0-2 0 0 0,2-4 0 0 0,1 0 0 0 0,0 1 0 0 0,2-1 0 0 0,3 2 0 0 0,-1-2 0 0 0,3 0 0 0 0,0 0 0 0 0,0-1 64 0 0,0-2-64 0 0,1 0 88 0 0,2-2-16 0 0,2-1 0 0 0,-2-2 0 0 0,2-2-72 0 0,-2-1 64 0 0,2-2-64 0 0,0-3 64 0 0,-1 1-64 0 0,0-3 64 0 0,-1-1-64 0 0,-2-1 64 0 0,1 1-64 0 0,-2-4 0 0 0,-1-2 0 0 0,-2 1 0 0 0,-2 3 0 0 0,-2-4 0 0 0,-3 1 64 0 0,-1 0-64 0 0,-3 1 0 0 0,-1 2 0 0 0,-1 1 0 0 0,-2 4 0 0 0,1 1 0 0 0,-3 2 0 0 0,-1 2 0 0 0,-2 0 0 0 0,-1 3 0 0 0,1 0 0 0 0,-2 3-80 0 0,2 0 80 0 0,2 2-72 0 0,-1 0 72 0 0,1 2-64 0 0,-2 1 64 0 0,-1-1 0 0 0,3-1 0 0 0,-1 2 0 0 0,1 2-64 0 0,3-2 64 0 0,0 2 0 0 0,1 0 0 0 0,2 2 0 0 0,2 1 0 0 0,1 0 0 0 0,4 2 0 0 0,1-4 0 0 0,2 2 0 0 0,2-1 0 0 0,1-1 0 0 0,2-1 0 0 0,1-1 0 0 0,4-1 0 0 0,0-3 0 0 0,-1 0 0 0 0,1-4 0 0 0,0-1 0 0 0,0-1 0 0 0,1-4 0 0 0,-3 0 0 0 0,2-2 0 0 0,-3 1 64 0 0,1-4-64 0 0,-2-2 0 0 0,-1 1 72 0 0,0-2-72 0 0,-3-2 0 0 0,-2 2 0 0 0,-2-4 0 0 0,0 1 0 0 0,-1-2 0 0 0,-4 0 0 0 0,1 3 0 0 0,-3 2 0 0 0,1 1 0 0 0,-4 2 0 0 0,1 2 0 0 0,-2 2 0 0 0,-2 2 0 0 0,2 3 0 0 0,-2 2-72 0 0,0 3 72 0 0,-2 0-64 0 0,1 3 64 0 0,1 3-80 0 0,-2 1 80 0 0,1 6-80 0 0,1 3 80 0 0,0-4 0 0 0,0-3 0 0 0,2 0 0 0 0,2 2 0 0 0,-1-2 0 0 0,4-1 0 0 0,3-2 0 0 0,-2 1 0 0 0,2-3 0 0 0,2-3 0 0 0,-1 0 0 0 0,3-2 0 0 0,1-1 0 0 0,-1 0 0 0 0,1-4 0 0 0,2 0 0 0 0,1-1 0 0 0,2 0 0 0 0,0-2 64 0 0,1 0-64 0 0,1-2 0 0 0,-1 3-88 0 0,1-3 88 0 0,-1-1-280 0 0,3 1-8 0 0,-1 2 0 0 0,0 0-5888 0 0,0 0-1184 0 0</inkml:trace>
  <inkml:trace contextRef="#ctx0" brushRef="#br0" timeOffset="36.47">2772 3742 1375 2906 2723,'2'0'128'0'0,"-2"-1"-128"0"0,0 1 0 0 0,0 0 0 0 0,0 1 520 0 0,-2-1 88 0 0,2 0 8 0 0,-1 2 8 0 0,-1-2 208 0 0,-1 1 32 0 0,3-1 16 0 0,0 0 0 0 0,0 0 152 0 0,0 0 32 0 0,0 0 8 0 0,0 0 0 0 0,0 0-40 0 0,0 0-8 0 0,0 0 0 0 0,0 0 0 0 0,0 0-264 0 0,0 0-56 0 0,-22 17-16 0 0,19-12 0 0 0,0 1-296 0 0,-2 1-56 0 0,0 1-16 0 0,-2 0 0 0 0,3 1-112 0 0,-5 1-24 0 0,-1 1-8 0 0,-3 4 0 0 0,-3 3-80 0 0,-2 0-24 0 0,1 0 0 0 0,-2 2 0 0 0,-9 4-72 0 0,0 4 96 0 0,3-6-96 0 0,-3 4 96 0 0,-6 7-96 0 0,-6 3 96 0 0,-4 5-96 0 0,-4 2 96 0 0,2-4-96 0 0,0 2 0 0 0,0 5 72 0 0,-2-4-72 0 0,2-10 80 0 0,4 1-16 0 0,7 0-64 0 0,-3-3 96 0 0,1-6-8 0 0,-1-2-8 0 0,5-1 0 0 0,2-3 0 0 0,3 0 16 0 0,6-3 8 0 0,4-2 0 0 0,0-1 0 0 0,0-1 16 0 0,2 2 0 0 0,1-3 0 0 0,0 2 0 0 0,0-2-24 0 0,0 1-8 0 0,2 1 0 0 0,0-3 0 0 0,2 0-88 0 0,1-1 64 0 0,3-2-64 0 0,1-1 64 0 0,2-1-64 0 0,-1-1 0 0 0,4 0 72 0 0,-2-1-72 0 0,1 1 0 0 0,0-1 64 0 0,1 1-64 0 0,-1-1 0 0 0,2-2 0 0 0,-2 1 0 0 0,1-1 0 0 0,-1 0 0 0 0,0 2 0 0 0,2-2 0 0 0,0 0 0 0 0,0 0 64 0 0,0 0-64 0 0,0 0 0 0 0,0 0 0 0 0,0 0 0 0 0,0 0 0 0 0,0 0 0 0 0,0 0 0 0 0,0 0 0 0 0,0 0 0 0 0,0 0 0 0 0,0 0 0 0 0,0 0 64 0 0,12-30-64 0 0,-10 24 0 0 0,1-1 0 0 0,-2 2 0 0 0,1 0 0 0 0,0 1 0 0 0,-1-1 0 0 0,1-2 0 0 0,0 0 0 0 0,-2-1 0 0 0,0 2 0 0 0,-2-1 0 0 0,2 1 0 0 0,-3-1 0 0 0,1 4 0 0 0,-1-2 0 0 0,0 0 0 0 0,-2-2 0 0 0,0 2 0 0 0,0 2 0 0 0,0 1-96 0 0,-3 1 32 0 0,-1 1 0 0 0,3 0 0 0 0,-2 3-8 0 0,-1 0 0 0 0,4 1 0 0 0,-3 1 0 0 0,-2 1 72 0 0,0 2 0 0 0,-1 2-72 0 0,-1 2 72 0 0,-1 1 0 0 0,2 0 0 0 0,-1 2 0 0 0,1 1 0 0 0,1 1 0 0 0,2-1 0 0 0,3 1 0 0 0,0-3 0 0 0,5-1 0 0 0,0-3 0 0 0,3 0 0 0 0,4 0 0 0 0,1-2 0 0 0,3-1 0 0 0,1-4 72 0 0,3-1-72 0 0,1-2 104 0 0,2-4-8 0 0,2 0-8 0 0,-4-1 0 0 0,-2 0-24 0 0,0-2 0 0 0,1-1 0 0 0,-2-4 0 0 0,2 1-64 0 0,-2-2 0 0 0,-3 1 0 0 0,-2-1 64 0 0,-1 2-64 0 0,-2-3 0 0 0,-4 0 0 0 0,-2 0 0 0 0,-2 1 0 0 0,-1 2 0 0 0,-2 3 0 0 0,-3-1 0 0 0,0 1 0 0 0,-3 2 0 0 0,-1 2 0 0 0,-2 4 0 0 0,0 2 0 0 0,1 1 0 0 0,-3 2 0 0 0,1 5 0 0 0,-1 2 0 0 0,-1 2 0 0 0,2 3 0 0 0,-2 1 0 0 0,5 0 0 0 0,1 0 0 0 0,1 2 0 0 0,1-1 0 0 0,1 0 0 0 0,3-1 0 0 0,4-2 0 0 0,2 0 0 0 0,0-6 0 0 0,2-1 0 0 0,3-1 0 0 0,1-3 0 0 0,3-2 0 0 0,2-1 0 0 0,1-2 0 0 0,1-5 0 0 0,5-2 0 0 0,0-3 64 0 0,0-3 0 0 0,0 2 0 0 0,-3 1-64 0 0,0-2 80 0 0,1-1-80 0 0,1-2 80 0 0,-1-3-80 0 0,-1 0 0 0 0,0 0 0 0 0,-6 2 0 0 0,1 2 0 0 0,-3 0 0 0 0,-4-1 0 0 0,0-2-88 0 0,-3 3 88 0 0,-1-3-104 0 0,-3 2 40 0 0,-2 2 64 0 0,1 2-80 0 0,-3 3 80 0 0,0 1 0 0 0,-4 0-72 0 0,1 6 72 0 0,-4 1 0 0 0,0 3 0 0 0,-2 2-64 0 0,4 2 64 0 0,-3 1 0 0 0,1 2 0 0 0,0 3 0 0 0,1 0 0 0 0,0 2 0 0 0,5 0 0 0 0,2-2 0 0 0,4-2 0 0 0,1-1 0 0 0,4 0 0 0 0,4-2 0 0 0,2-3-256 0 0,2-2 0 0 0,5-1-8 0 0,3-4-8896 0 0</inkml:trace>
  <inkml:trace contextRef="#ctx0" brushRef="#br0" timeOffset="36.47">1461 4830 2759 3213 2662,'-2'-3'120'0'0,"1"1"32"0"0,-1 1-152 0 0,0-1 0 0 0,2 2 0 0 0,-1 0 0 0 0,1 0 704 0 0,-2-2 120 0 0,-1 2 16 0 0,-1-1 8 0 0,1-3 240 0 0,0 3 40 0 0,-2 1 16 0 0,2-2 0 0 0,1 4-224 0 0,-1-4-48 0 0,1 1-8 0 0,-1 1 0 0 0,-1 0-160 0 0,1 1-32 0 0,-2 1 0 0 0,0 1-8 0 0,-1 2-248 0 0,-1 0-40 0 0,-3 5-16 0 0,-1-2 0 0 0,-1 2-104 0 0,-3 3-16 0 0,1 0-8 0 0,-3 4 0 0 0,2-3 0 0 0,-3 5 0 0 0,-3 2 0 0 0,-2 0 0 0 0,-3 4-48 0 0,-2 0-16 0 0,3-2 0 0 0,-3-2 0 0 0,0 0-40 0 0,-1 4 0 0 0,-3 1-8 0 0,-2-1 0 0 0,1-2-48 0 0,-1 2-8 0 0,-4 1 0 0 0,-3 3 0 0 0,-2 3-64 0 0,2-4 96 0 0,8-7-96 0 0,0 2 96 0 0,-3 2 8 0 0,0-1 8 0 0,0-1 0 0 0,1-1 0 0 0,1-3-112 0 0,2-1 0 0 0,1 1 0 0 0,3-5 0 0 0,5-2 72 0 0,3-1-72 0 0,2-2 64 0 0,2 0-64 0 0,1-2 88 0 0,4 1-24 0 0,-1-3-64 0 0,1 3 96 0 0,1-1-96 0 0,0-2 72 0 0,2 0-72 0 0,-2 1 64 0 0,3-1-64 0 0,-1 0 0 0 0,1-1 0 0 0,1 0 0 0 0,-1 0 0 0 0,1 1 0 0 0,-1-2 64 0 0,1 0-64 0 0,1 1 0 0 0,0-3 0 0 0,0 3 72 0 0,0-1-72 0 0,2-2 64 0 0,-1 1-64 0 0,3 0 80 0 0,1-2-80 0 0,-2 0 72 0 0,2 0-72 0 0,0 0 64 0 0,2-2-64 0 0,-1 0 0 0 0,1-1 0 0 0,-2 3 64 0 0,0 0-64 0 0,0 0 0 0 0,18-29 0 0 0,-11 17 0 0 0,-1 2 0 0 0,-3 2 0 20-26,1 0 0-2-2,-3 1 0 0 3,1 1-88-18 25,-4 2 88 0 0,-1 3-80 0 0,0-1 80 17-28,-4 4-80-17 28,1 1 80 0 0,-3 2-104 0 0,0 3 40 0 0,-3 2 64 0 0,-3 1-104 0 0,2 4 40 0 0,0 2 64 0 0,0 1-104 0 0,1 0 32 16-25,1 0 8-16 25,3-2 0 0 0,-1 1 0 0 0,-1-1 64 0 0,4 1 0 0 0,1-3 0 0 0,2 0 0 0 0,1-4 0 0 0,2-2 0 0 0,0 2 0 0 0,3-5 0 0 0,2-1 0 0 0,3 0 0 0 0,-1-3 0 0 0,1-1 64 0 0,4-1-64 0 0,-1-4 64 0 0,4-3-64 17-28,2-4 64-17 28,2-1 0 0 0,-1-4 0 0 0,-1 1 0 0 0,-4 1 0 0 0,-2 2-64 0 0,-4-2 0 0 0,-2 2 0 0 0,-3 2 0 0 0,-2 2 0 0 0,-4 1 0 0 0,-1 3 0 0 0,-1 0 0 0 0,-2 4 0 0 0,-1 1 0 0 0,-2 1 0 0 0,1 4 0 0 0,-3 2 0 0 0,1-1 0 0 0,1 3 0 0 0,1 1 64 0 0,2-1-64 0 0,1 1 0 0 0,1 0 0 17-26,1-2 0-17 26,1 2 0 0 0,1 0 0 0 0,1 0 0 0 0,2-2 0 0 0,2 0 0 0 0,0-1 0 0 0,1 0 0 0 0,2-4 0 0 0,0-2 0 0 0,1 1 0 0 0,-1-2 0 0 0,2-2 0 0 0,1-1 0 0 0,0-2 88 0 0,1 0-88 0 0,-3-1 96 0 0,2-3-96 0 0,2 0 0 0 0,-2-3 72 15-28,1 1-72-15 28,-1-3 0 0 0,0 3 72 0 0,-1-1-72 0 0,-4-1 0 0 0,2 3 64 0 0,-3 2-64 0 0,-1-2 0 0 0,-1 4 0 0 0,-1 1 0 0 0,1 3 0 0 0,-2 1 0 0 0,2-1 0 0 0,-2 2 0 0 0,-1 0 0 0 0,1 3 0 0 0,1 1 0 0 0,-3 0 0 0 0,1 3-88 0 0,1 0 88 0 0,-2 1-104 0 0,0 3 104 0 0,-1-1-72 0 0,0 2 72 0 0,-1-2-64 0 0,-1 1 64 0 0,1 1 0 0 0,-1-3 64 0 0,2 3-64 0 0,-1-1 0 0 0,-1-1 0 0 0,2 2 0 0 0,0-4 64 0 0,4-3-64 0 0,-1 2 0 0 0,2-3 64 0 0,2 0-64 0 0,1-1 0 0 0,2-3 72 0 0,3-2-72 0 0,2-1 0 0 0,1-3 72 0 0,2-3-72 0 0,4-2 0 0 0,-1-2 72 0 0,-3 3-72 0 0,-1-2 0 0 0,3 1 0 0 0,-4-1 0 0 0,-1 1-288 0 0,-2 3-16 0 0,-3-2-8 0 0,-1 3 0 0 0,-1 2-976 0 0,-3 0-200 0 0,0 2-40 0 0,2 0-5816 0 0</inkml:trace>
  <inkml:trace contextRef="#ctx0" brushRef="#br0" timeOffset="36.47">1586 4799 2759 3270 2745,'-2'0'248'0'0,"0"0"-248"0"0,2 0 0 0 0,0 0 0 0 0,0 2 512 0 0,0-2 64 0 0,-1-2 0 0 0,-1 2 8 0 0,1-2 360 0 0,2 1 72 0 0,-2-1 8 0 0,1 2 8 0 0,0 0-168 0 0,0 0-40 0 0,0 0-8 0 0,0 0 0 0 0,0 0-8 0 0,0 0 0 0 0,0 0 0 0 0,0 0 0 0 0,0 0-72 0 0,0 0-24 0 0,-9 31 0 0 0,8-16 0 0 0,-1 5-280 0 0,0 4-56 0 0,1 3-16 0 0,-1 2 0 0 0,0 6-48 0 0,1 3-16 0 0,1-2 0 0 0,0 0 0 0 0,3-1-40 0 0,-1-1-16 0 0,-1 1 0 0 0,1 1 0 0 0,-2 3-80 0 0,2-1-24 0 0,-1 3 0 0 0,-1 0 0 0 0,0 0-32 0 0,2-1-8 0 0,-2 1 0 0 0,0-3 0 0 0,0-2-8 0 0,0 0-8 0 0,0 0 0 0 0,0 0 0 0 0,-2-1 0 0 0,1-2 0 0 0,1-1 0 0 0,-2 0 0 0 0,-1-3 0 0 0,1-1 0 0 0,0-1 0 0 0,-1-4 0 0 0,1 0-80 0 0,1-4 96 0 0,-1 3-96 0 0,1-3 96 0 0,-1-1-32 0 0,2-4-64 0 0,0-3 96 0 0,0-3-32 0 0,0-1-64 0 0,0-4 64 0 0,0 0-64 0 0,2-3 64 0 0,-1 0-64 0 0,1-1 64 0 0,-1-2-64 0 0,1-2 64 0 0,1 0-64 0 0,1-2 96 0 0,-1-1-96 0 0,0-2 96 0 0,-1 0-96 0 0,1-1 0 0 0,-1-1 72 0 0,0 1-72 0 0,-1-1 0 0 0,-1-1 0 0 0,0 3 0 0 0,0-1 0 0 0,-1-1 0 0 0,-1 1 0 21-26,0 1 0-4 0,-1 0 0-17 26,0 5 0 19-28,-2-2 0-1 0,0 2 0-1 2,-2 2-64-17 26,-1 2-16 18-28,0 1 0-18 28,-2 4 0 0 0,0 5 0 0 0,-1 1 0 0 0,-1 1 0 0 0,-1 5 0 0 0,0 1 0 0 0,1-1 80 0 0,2-1 0 0 0,1 0-72 0 0,0 1 72 0 0,1 4 0 0 0,0 1 0 0 0,3 2 0 0 0,2-1 0 0 0,3-6 0 0 0,3-1 0 0 0,0-2 0 0 0,4-3 0 0 0,-1-2 0 0 0,4-1 0 0 0,0-1 0 0 0,2-4 0 0 0,-1 0 0 0 0,1-4 0 17-27,-3 0 0-17 27,3-2 64 0 0,3-5-64 0 0,-2-1 96 0 0,2-1-96 0 0,-2-4 96 0 0,-2 2-96 0 0,-1 0 0 0 0,-2 0 72 0 0,-3 3-72 0 0,0 0 0 0 0,-1 0 0 0 0,-3 2 0 0 0,-2 1 0 0 0,1 2 0 0 0,-2 2 0 0 0,-3 0 0 0 0,0 3 0 0 0,2 0 0 0 0,-4 1 0 0 0,1 4 0 0 0,-3 2 0 0 0,1 3 0 0 0,0 0 0 0 0,1 0 0 0 0,2-2 0 0 0,2 0 0 0 0,0-1 0 0 0,3-1 0 0 0,3-1 0 0 0,0-2 0 0 0,2-1 0 0 0,2 0 0 0 0,1-4 0 0 0,5-1 0 0 0,1-2 0 0 0,-1-3 0 0 0,1-1 0 0 0,3-2-96 0 0,1-2 16 0 0,-2-2 8 0 0,-1 0 0 0 0,-3 2-24 0 0,-2 1 0 0 0,-4 3 0 0 0,-3-1 0 0 0,-1 2 96 0 0,-4-1-104 0 0,-1 3 40 0 0,-5-1 64 0 0,-2 2 0 0 0,-5 0 0 0 0,-3 2 0 0 0,-2 1 0 0 0,1 2 0 0 0,-3 2 0 0 0,1 0 0 0 0,0 3 0 0 0,1-1 0 0 0,3 3 0 0 0,4-4 0 0 0,5 1 0 0 0,3-1 0 0 0,4-3 0 0 0,2 0 0 0 0,4-3 0 0 0,5-2-416 0 0,3-5-40 0 0,4-3-16 0 0,1-4-8616 0 0</inkml:trace>
  <inkml:trace contextRef="#ctx0" brushRef="#br0" timeOffset="36.47">1719 4755 5063 3212 2783,'-5'-5'224'0'0,"2"3"48"0"0,-1 0-272 0 0,3 1 0 0 0,-1-1 0 0 0,0-1 0 0 0,2 3 952 0 0,-1 0 136 0 0,-1-2 24 0 0,0 2 8 0 0,1 0 120 0 0,-1 0 24 0 0,1 4 8 0 0,1-3 0 0 0,0 4-472 0 0,0 2-96 0 0,1-1-24 0 0,2 4 0 0 0,-1 0-112 0 0,3 3-24 0 0,2 2-8 0 0,1 0 0 0 0,2 3-192 0 0,3 0-40 0 0,2 5-8 0 0,3 2 0 0 0,1 2-40 0 0,4 5-16 0 0,0 1 0 0 0,0 1 0 0 0,1 2-48 0 0,-1-1 0 0 0,0 1-8 0 0,0-2 0 0 0,-4 1-56 0 0,3-1-16 0 0,1 3 0 0 0,-2-1 0 0 0,0 3-16 0 0,1-1 0 0 0,-1-2 0 0 0,-3 0 0 0 0,0-4-16 0 0,0 0-8 0 0,2 5 0 0 0,3 0 0 0 0,-2 1 16 0 0,1-5 0 0 0,-1 0 0 0 0,-1-3 0 0 0,0-1 8 0 0,-2-3 8 0 0,0 1 0 0 0,0-3 0 0 0,0 1 0 0 0,-2-5 0 0 0,-2-2 0 0 0,2 0 0 0 0,0 3-16 0 0,2 1-8 0 0,-1-4 0 0 0,-1 0 0 0 0,1 0-80 0 0,-2-2 80 0 0,-1-1-80 0 0,0-2 80 0 0,-3-1-80 0 0,-1-2 0 0 0,-2-2 72 0 0,-1-3-72 0 0,-2-2 64 0 0,0 0-64 0 0,-2-1 64 0 0,-2 1-64 0 0,3-1 0 0 0,-3 0 64 0 0,1-2-64 0 0,0 1 0 0 0,-1-1 64 0 0,-1 2-64 0 0,0-2 64 0 0,2 2-64 0 0,-2-2 0 0 0,0 0 64 0 0,0 0-64 0 0,0 0 0 0 0,0 0 0 0 0,0 0 0 0 0,0 0 0 0 0,0 0 64 18-25,0 0-64-18 25,0 0 0 0 0,0 0 0 0 0,0 0 0 0 0,0 0 0 0 0,0 0 0 0 0,0 0 0 0 0,0 0 0 0 0,0 0 0 18-25,0 0 0-18 25,0 0 0 0 0,0 0 0 0 0,0 0 0 0 0,0 0 0 0 0,0 0 0 0 0,0 0 0 0 0,0 0 0 0 0,0 0 0 0 0,0 0 0 0 0,-8-32 0 0 0,8 21 0 0 0,-2-1 0 0 0,0 2 0 0 0,-1 1 0 0 0,0 0-64 0 0,-4 3 0 20-25,-1-1 0-20 25,-2 1 0 0 0,-1 4-32 0 0,3 0-8 0 0,1 1 0 0 0,-1 2 0 0 0,0 3 8 0 0,-4 1 0 0 0,0 3 0 0 0,1 2 0 0 0,-2 3 96 0 0,1 2-72 0 0,4-2 72 0 0,0 1-64 0 0,1 1 64 0 0,1 3 0 0 0,2 0 0 0 0,1 2 0 0 0,5 0 0 0 0,-1-2 0 0 0,4-3 0 0 0,4-2 0 0 0,2 0 0 0 0,4-5 0 0 0,-2-1 0 0 0,3-4 0 0 0,4-1 0 0 0,3-4 0 0 0,4-3 0 0 0,-3-3 0 18-25,1 0 0-18 25,-4-5 0 0 0,1-1 0 0 0,-4 0 0 16-27,-5 2 0-16 27,-2-1 0 0 0,-2 2 0 0 0,-3 1-64 0 0,-3 0 64 0 0,1 2-64 0 0,-4-2 64 0 0,-4 2-64 20-26,1 1 64-20 26,-2 0 0 0 0,0 4 0 0 0,-3 0 0 0 0,0 3 0 0 0,0 0 0 0 0,-4 3 0 16-28,1 2 0-16 28,-1 2 0 0 0,-1 1 0 0 0,0 3 0 0 0,0 2 0 0 0,-1 2 0 0 0,3 0 0 0 0,1 0 0 0 0,2 0 64 0 0,1-2-64 0 0,4 0 0 0 0,3-3 0 0 0,0-2 64 0 0,5 0-64 0 0,3-3 0 0 0,0 0 0 0 0,4-3 64 0 0,3-2-64 0 0,3-4 0 0 0,1-2 0 0 0,4-6 0 0 0,-1 1 0 0 0,1-2 0 0 0,2-5 0 0 0,-2 0 0 0 0,-2-1 0 0 0,-1 0-64 0 0,-6 2 64 0 0,0 1-96 0 0,-5 1-8 0 0,-2 0-8 0 0,-4 2 0 0 0,-3 0 0 0 0,-5 0 32 0 0,-5 1 8 0 0,1 4 0 0 0,-3 2 0 0 0,1 1 72 0 0,-6 3 0 0 0,-6 4 0 0 0,-6 3 0 0 0,-1 3 160 0 0,-3 2-8 0 0,4 3 0 0 0,-1-2 0 0 0,5 1-8 0 0,4-1 0 0 0,1 2 0 0 0,4-3 0 0 0,4 2-32 0 0,2-2-8 0 0,4-2 0 0 0,3 0 0 0 0,3 0-104 0 0,3-1 0 0 0,0-4 0 0 0,5-1 0 0 0,4-1-264 0 0,4-4-56 0 0,6-2 0 0 0,7-3-9664 0 0</inkml:trace>
  <inkml:trace contextRef="#ctx0" brushRef="#br0" timeOffset="36.47">3019 3759 2303 3158 3177,'-3'1'200'0'0,"-2"1"-200"0"0,1 0 0 0 0,3-2 0 0 0,-1 0 592 0 0,0 0 80 0 0,-2 1 8 0 0,-5 1 8 0 0,1 1 224 0 0,0-1 48 0 0,0-1 0 0 0,3 1 8 0 0,3-2-80 0 0,0 2-24 0 0,4-2 0 0 0,3-2 0 0 0,2 2-256 0 0,1-2-48 0 0,2 2-16 0 0,3 0 0 0 0,0 0-72 0 0,0 2-24 0 0,4 1 0 0 0,-1 2 0 0 0,2 0 16 0 0,2 2 0 0 0,1 3 0 0 0,5 1 0 0 0,1 2-136 0 0,2 0-24 0 0,4 4-8 0 0,3-2 0 0 0,4 3-40 0 0,3 0 0 0 0,3 0-8 0 0,-4-3 0 0 0,-4-2-56 0 0,7 2-16 0 0,5 3 0 0 0,0 0 0 0 0,-9-2-16 0 0,3 4-8 0 0,7 1 0 0 0,3 4 0 0 0,-1 1-32 0 0,-2-1-8 0 0,2 0 0 0 0,-4-2 0 0 0,2 0-16 0 0,-2 1 0 0 0,0-1 0 0 0,1-1 0 0 0,-1-1-8 0 0,-1-1-8 0 0,-4 1 0 0 0,2-3 0 0 0,0-1-16 0 0,-3-1 0 0 0,1-1 0 0 0,-3 0 0 0 0,0-2-64 0 0,-4 0 0 0 0,-5-3 72 0 0,0 0-72 0 0,-1-2 64 0 0,0 0-64 0 0,-5-1 80 0 0,1-1-80 0 0,-1-1 64 0 0,-1-2-64 0 0,-6-1 0 0 0,1-2 72 0 0,-3 3-72 0 0,-3 1 96 0 0,0-3-96 0 0,-5 1 96 0 0,0 0-96 0 0,-3-1 0 0 0,1 3 72 0 0,-2-3-72 0 0,-2 1 0 0 0,2 1 0 0 0,-2 0 0 0 0,0 1 64 0 0,1-1-64 0 0,-1 0 0 0 0,0 1 64 0 0,1 0-64 0 0,-1-2 0 0 0,0 0 0 0 0,2 1 0 0 0,0 0 64 0 0,-2-1-64 0 0,1 0 0 0 0,1 1 0 0 0,-2-1 64 0 0,2 1-64 0 0,-2-2 64 0 0,0 3-64 0 0,1-1 64 0 0,-3-1-64 0 0,3-1 64 0 0,-3 1-64 0 0,1 0 64 0 0,0-1-64 0 0,-1-1 0 0 0,1 0 0 0 0,-2 0 0 0 0,0 0 0 0 0,1-1 0 0 0,-1-1 0 0 0,0-1 0 0 0,0-1 0 0 0,-1-1 0 0 0,-1-1 0 0 0,-1-1 64 0 0,0 1-64 0 0,-4-1 0 0 0,-1 1 0 0 0,-2-1 0 0 0,0 0 0 0 0,-3 4 0 0 0,-4 2 0 0 0,-1 2 0 0 0,2 1 0 0 0,-4 3 0 0 0,-1 3 0 0 0,-2 2 0 0 0,3 0 0 0 0,0 1 0 0 0,1 2 0 0 0,2 2-64 0 0,4-3 64 0 0,2 1 0 0 0,4 0 0 0 0,2 0 0 0 0,2 0 0 0 0,3-3 0 0 0,0-2 0 0 0,0-1 0 0 0,3 1 0 0 0,2 0 0 0 0,3 1 0 0 0,2-3 0 0 0,3 1 0 0 0,2-2 0 0 0,0-2 0 0 0,1-1 0 0 0,2-2 0 0 0,0 0 0 0 0,2-4 0 0 0,-2-1 64 0 0,2-1-64 0 0,-2-4 0 0 0,0 0 0 0 0,-1-1 0 0 0,-3-3 0 0 0,-4 1 0 0 0,-2 2 0 0 0,-1-1 0 0 0,-2-1 0 0 0,-2 0 0 0 0,-1 0 0 0 0,-4 1 0 0 0,1 1 0 0 0,-4-1 0 0 0,0 4 0 0 0,-4 0 0 0 0,1 3 0 0 0,-3 0 0 0 0,-1 3 0 0 0,-3 1 0 0 0,-1 2 0 0 0,0 4 0 0 0,-1 2 0 0 0,1-1-64 0 0,1 3 64 0 0,-1 0 0 0 0,-1 5 0 0 0,1-1 0 0 0,1 3 0 0 0,2 1 0 0 0,3-1 0 0 0,3-3 0 0 0,2 0 0 0 0,2-1 0 0 0,3-2 0 0 0,0 0 0 0 0,3-1 0 0 0,2 0 0 0 0,0-1 0 0 0,2-3 0 0 0,3 0 0 0 0,1-2 0 0 0,2-1 0 0 0,2-2 0 0 0,2-2 0 0 0,-1-3 0 0 0,2 0 0 0 0,-3-1 0 0 0,-2 1 0 0 0,3-5 0 0 0,4-2 0 0 0,0-4 64 0 0,0-1-64 0 0,-4 1 0 0 0,-3 1 0 0 0,-3 0-64 0 0,-5 2 64 0 0,-2 2-104 0 0,-3-1 40 0 0,-3 2 64 0 0,-4 2-80 0 0,-2 2 80 0 0,-3 2 0 0 0,-3 4-72 0 0,4 0 72 0 0,-4 2 0 0 0,-2 1 0 0 0,1 2 0 0 0,-2 3 0 0 0,2 1 88 0 0,-3 1-88 0 0,5-1 96 0 0,2 1-24 0 0,2-2 0 0 0,4 1 0 0 0,1-3 0 0 0,3 1-72 0 0,4-1 0 0 0,-2-1 72 0 0,3 0-72 0 0,4-1 0 0 0,1-1 0 0 0,2-2 0 0 0,0 1 0 0 0,3-2 0 0 0,-2 0 64 0 0,2-2-64 0 0,-1-1 0 0 0,-1 0 0 0 0,-1 0 64 0 0,-3-1-64 0 0,-2 3 0 0 0,-2-3 0 0 0,2 3 0 0 0,-3-3 0 0 0,1 3 0 0 0,-1-1 0 0 0,-1 1 0 0 0,1-1 0 0 0,-1 0 0 0 0,1 2 0 0 0,-2-1 0 0 0,2-1 0 0 0,-1 0 0 0 0,1 2 0 0 0,0-1 0 0 0,-1-1 0 0 0,-1 2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36.47">4924 4638 919 2987 3505,'0'-2'80'0'0,"0"1"-80"0"0,0-1 0 0 0,0 0 0 0 0,0 2 632 0 0,-2 0 104 0 0,2 0 32 0 0,-1-1 0 0 0,1 1 512 0 0,-4-2 96 0 0,1 2 32 0 0,3 0 0 0 0,0 0-280 0 0,0 0-48 0 0,0 0-16 0 0,-23 25 0 0 0,20-15-496 0 0,-2 1-104 0 0,0 7-16 0 0,-2 5-8 0 0,-1 7-56 0 0,0 3-16 0 0,-2 6 0 0 0,-5 9 0 0 0,0 4 40 0 0,-3 4 8 0 0,-1 5 0 0 0,-4-3 0 0 0,3-12 32 0 0,-5 3 0 0 0,-1 4 8 0 0,-5 2 0 0 0,1 0-120 0 0,0-1-24 0 0,3 0-8 0 0,-1-5 0 0 0,3-3-48 0 0,4-3-16 0 0,1-3 0 0 0,3-4 0 0 0,4-7-128 0 0,3-2-24 0 0,2-6-8 0 0,2-3 0 0 0,1-3-16 0 0,1-2 0 0 0,3-5 0 0 0,-1-3 0 0 0,2 0 0 0 0,0-2-64 0 0,0-1 96 0 0,0-4-32 0 0,0-1 0 0 0,0-2-64 0 0,2 4 96 0 0,-2-4-32 0 0,0-2 24 0 0,0 7 0 0 0,0 0 0 0 0,0 0 0 0 0,1-31-88 0 0,-1 23 0 0 0,0-2 0 0 0,-1 0 0 0 0,-1 2 0 0 0,-1-2 0 0 0,-2-2 0 0 0,0 2 0 0 0,0 2 0 0 0,-2 2 0 0 0,1-1 0 0 0,-2 4 0 0 0,-1 0 0 0 0,1 1 0 0 0,-2 0 0 0 0,-1 2 0 0 0,-1 2 0 0 0,-1 3 0 0 0,0 3-64 0 0,-3 0 64 0 0,-1 4-64 0 0,-3 3 64 0 0,2-1-80 0 0,0 4 80 0 0,0 0 0 0 0,2 2 0 0 0,-1 0 0 0 0,3 0 0 0 0,-1-1 0 0 0,2 1 0 0 0,1 1 0 0 0,1-1 0 0 0,4 2 0 0 0,2-4 0 0 0,3-2 0 0 0,2-3 0 0 0,2-3 0 0 0,1-2 0 0 0,6 2 0 0 0,0-3 0 0 0,5-2 0 0 0,-1-2 0 0 0,5-3 0 0 0,-2 0 0 0 0,1-2 0 0 0,-1-3 104 0 0,1 0-32 0 0,-1-1-8 0 0,4-1-64 0 0,-4-3 64 0 0,-3 2-64 0 0,-1 0 64 0 0,-1-2-64 0 0,-1 0 0 0 0,-3 0 0 0 0,-2 1 0 26-21,-2-1 64-26 21,-1 0-64 27-19,-2 0 0-27 19,-4 0 64 0 0,-1 4-64 0 0,1 1 0 0 0,-1 0 0 0 0,-4 3 0 0 0,0 0-64 26-21,-1 4 64-26 21,0 1 0 0 0,-2 2 0 0 0,1 3 0 0 0,-1 1 0 0 0,-1 1-72 0 0,0 3 72 0 0,-2 1 0 0 0,4 1 0 0 0,1-5 0 0 0,3 2 0 0 0,1 1 0 0 0,1-2 0 0 0,1 2 0 0 0,1-1 0 0 0,3-1 0 25-21,2-1 0-25 21,1-1 0 0 0,2-3 0 0 0,2-1 0 0 0,2-2 0 0 0,3-1 0 0 0,1-2 0 0 0,-1 0 0 0 0,1-3 0 0 0,3-1 0 0 0,2-4 0 0 0,5 0 80 0 0,-1-2-80 0 0,-4-1 80 25-19,-2 2-80-25 19,-4 1 0 0 0,1-2 0 0 0,0 0 0 0 0,-2-3 0 0 0,-1 2 0 0 0,-3-1 0 0 0,-4-1-72 0 0,-3 0 72 0 0,0 5-64 0 0,-3-2 64 0 0,-2 3 0 0 0,-2-3-72 0 0,-2-3 72 0 0,-5-3 0 0 0,1 1 0 0 0,-2 0 0 0 0,-1 5-72 0 0,1 4 72 0 0,2 3-80 0 0,0 3 80 0 0,0 1-72 0 0,0 4 72 0 0,1-2-64 0 0,1 6 64 0 0,-1 2 0 0 0,2 1-64 0 0,2-1 64 0 0,0 2 0 0 0,1 4 0 0 0,4-4 0 0 0,0-2 0 0 0,1-1-64 0 0,2-2 64 0 0,2 1-104 0 0,3-3 40 0 0,-2-1 64 0 0,2-2-328 0 0,1 1-8 0 0,1-3 0 0 0,1 1 0 0 0,0-2-816 0 0,2 0-168 0 0,0 0-32 0 0,0-2-8 0 0,1 2-480 0 0,1-1-96 0 0</inkml:trace>
  <inkml:trace contextRef="#ctx0" brushRef="#br0" timeOffset="36.47">4317 5999 1375 3063 3041,'-1'-2'64'0'0,"-1"1"8"0"0,2 1-72 0 0,-2-2 0 0 0,2 2 0 0 0,0 0 0 0 0,0 0 544 0 0,0 0 96 0 0,0-2 24 0 0,-1 1 0 0 0,1-1 104 0 0,0 2 16 0 0,0 0 8 0 0,0 0 0 0 0,0 0-240 0 0,0 0-40 0 0,0 0-16 0 0,0 0 0 0 0,21-20-56 0 0,-19 17-16 0 0,1 0 0 0 0,0 1 0 0 0,-1-1 136 0 0,0 1 24 0 0,1-1 8 0 0,-1 1 0 0 0,-2 1 104 0 0,1-1 16 0 0,-1 2 8 0 0,0-2 0 0 0,0 2-40 0 0,0-1-8 0 0,0-1 0 0 0,0 0 0 0 0,0 2-240 0 0,2 0-48 0 0,-2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0,-21 16 0 0 0,17-13 0 0 0,3 1 0 0 0,-3 1 0 0 0,1 0 64 0 0,0 0-64 0 0,-2 3 0 0 0,0 0 0 0 0,0 2 64 0 0,0 0-64 0 0,0 1 0 0 0,-3 6 0 0 0,0 1 64 0 0,-4 1-64 0 0,2-1 0 0 0,-1 2 0 0 0,-1 0 64 0 0,-3 1-64 0 0,1 6 0 0 0,-4 2 64 0 0,0 1-64 0 0,-4 3 0 0 0,4 0 80 0 0,-3 1-80 0 0,1 1 64 0 0,-1-3-64 0 0,1-2 96 0 0,0 0-32 0 0,-3-1 0 0 0,2 1 0 0 0,-2-2 0 0 0,3-2 0 0 0,2-1 0 0 0,-3 3 0 0 0,-2 3 0 0 0,-4 3-64 0 0,-1 6 96 0 0,0-1-32 0 0,2-3 0 0 0,-2 1-64 0 0,4 0 96 0 0,-3-4-32 0 0,1-2 0 0 0,3-3-64 0 0,2-1 96 0 0,2-4-32 0 0,1-2 16 0 0,4-1 0 0 0,0-2 0 0 0,1 0 0 0 0,0 0-80 0 0,3-3 80 0 0,0 0-80 0 0,2-2 80 0 0,0 0-80 0 0,0 0 0 0 0,1-1 0 0 0,1-3 64 0 0,-1 1-64 0 0,0-1 0 0 0,1-1 0 0 0,1-2 64 0 0,0 1-64 0 0,0-4 0 0 0,2 2 0 0 0,1-3 64 0 0,-1-1-64 0 0,3 1 0 0 0,-2-2 0 0 0,2 0 64 0 0,2-2-64 0 0,-2 1 0 0 0,0-3 0 0 0,2 1 0 0 0,-2 3 0 0 0,0 0 64 0 0,9-24-64 0 0,-4 14 64 0 0,-1-2-64 0 0,2-3 0 0 0,-1 2 0 0 0,0 0 0 24-25,0-2 0-3 3,-3 2 0 1-2,-1 3-88-22 24,-1 0 88 0 0,0 2-96 21-23,-3 2 16-21 23,0-1 8 0 0,-2 2 0 22-24,0 2-24-22 24,-2 1-8 0 0,-3 2 0 0 0,2 2 0 0 0,0-1 8 0 0,-2 4 0 0 0,-3 0 0 0 0,0 4 0 0 0,1 0 32 0 0,-2 3 64 0 0,-5 3-104 0 0,3-1 40 0 0,1 1 64 0 0,-1 0 0 0 0,1 5 0 0 0,-1 0 0 0 0,4-4 0 0 0,1 2 0 0 0,1-2 0 0 0,3 1 0 0 0,1-4 0 0 0,2 0 0 0 0,1-1 0 0 0,3 1 0 0 0,0-3 0 0 0,3-2 0 0 0,2 0 0 20-25,0-3 0-20 25,5 0 64 0 0,0-2-64 0 0,1-1 64 0 0,2-4-64 0 0,1-1 96 0 0,-1-2-24 0 0,0-1 0 0 0,2-3 0 0 0,0-1-72 0 0,-2-1 96 0 0,-2 3-96 0 0,-1-4 96 0 0,0 2-96 0 0,-5-1 0 0 0,0 1 0 0 0,-4-2 0 0 0,1 3 0 0 0,-4-1 0 0 0,-1 3 0 0 0,0 1 0 0 0,-2 1 0 0 0,-2 1 0 0 0,1 3-64 0 0,-1 1 64 0 0,1 0-88 0 0,-1 1 24 0 0,0 4 0 0 0,-1 2 0 0 0,0-1 64 0 0,0 1-80 0 0,1 1 80 0 0,4-1-80 0 0,0-2 80 0 0,1 0 0 0 0,0 0 0 0 0,2-2 0 0 0,2 3 0 0 0,0-2 0 0 0,3-1 0 0 0,-2 0 0 0 0,2-1 0 0 0,1 1 0 0 0,-1-1 0 0 0,0-2 0 0 0,2 0-128 0 0,-2 2 24 0 0,0-2 0 0 0,0 0 0 0 0,1 0-56 0 0,-1-2-16 0 0,0 2 0 0 0,-2 0 0 0 0,2-2 0 0 0,-1 2 0 0 0,-3 0 0 0 0,1-1 0 19-23,-1 1 8-19 23,-1-2 0 0 0,0 0 0 0 0,0-1 0 0 0,0 1 168 0 0,-1-1 0 0 0,1 0-72 0 0,-2 0 72 0 0,1-1 0 0 0,1 4 0 0 0,0 0 0 0 0,0 0 0 0 0,0 0 0 0 0,0 0 0 0 0,0 0 64 0 0,0 0-64 0 0,0 0 64 0 0,0 0 0 0 0,0 0-64 0 0,-25 10 96 0 0,20-7 0 0 0,2 2 0 0 0,-2 0 0 0 0,0 0 0 0 0,0 2-8 0 0,-3-1-8 0 0,-1 4 0 0 0,1 2 0 0 0,-3-1-16 0 0,-1 4-64 0 0,1 0 96 0 0,-1 0-32 0 0,-3 3 0 0 0,1 0-64 0 0,-3 5 96 0 0,-3 0-32 0 0,-1 3 0 0 0,-2 2-64 0 0,-3 2 96 0 0,-2-1-32 0 0,0 4 16 0 0,-2-2 0 0 0,1 4 0 0 0,-4-4 0 0 0,5-1-8 0 0,-2-1 0 0 0,2 1 0 0 0,0-2 0 0 0,2 1-8 0 0,0-2 0 0 0,1-1 0 0 0,1-3 0 0 0,-1 2-64 0 0,2-6 64 0 0,5-2-64 0 0,0-2 64 0 0,1-2 16 0 0,1 0 0 0 0,3-3 0 0 0,-2 0 0 0 0,2-1 0 0 0,0 0 0 0 0,-1 0 0 0 0,1 1 0 0 0,3-3-8 0 0,1 0 0 0 0,0-1 0 0 0,1-1 0 0 0,2 0-72 0 0,1 0 64 0 0,1-3-64 0 0,1-1 64 0 0,3-1-64 19-24,0 0 0-19 24,0-1 0 0 0,2-1 0 0 0,-1-1 0 0 0,3-2 0 0 0,-1 0 0 0 0,0 1 64 20-25,1 0-64-20 25,-1-3 0 21-26,0 0 0-21 26,0 1 0 22-31,-1 1 0-1 3,0 2-72-3 2,-2-1 72-18 26,0 1-80 0 0,0 1 80 0 0,-4 2-96 0 0,3 0 96 0 0,-4 2-96 18-27,2 1 24-18 27,-4 4 0 18-27,2-1 0-18 27,-2 4 0 18-28,2 2 72-18 28,-1 1-96 17-28,1 2 96-17 28,-2-2-96 0 0,4 2 96 0 0,0-1 0 0 0,0 1 0 0 0,1-2 0 0 0,2-1 0 0 0,0-4 0 0 0,3-1 0 0 0,0-2 0 0 0,2 0 0 16-28,2-4 0-16 28,1-1 0 0 0,-1-3 0 0 0,3 0 0 0 0,1-4 0 0 0,-1-3 0 17-27,0 2-64-17 27,0-2 64 0 0,-2-1-96 0 0,0-3 96 0 0,-1 3-96 0 0,-4-1 96 17-30,0 3-104-2 3,-1-1 40-15 27,-2 0 64 0 0,-2 2-96 0 0,-3 1 96 0 0,0-1-96 0 0,-1 0 96 0 0,-1 3-88 0 0,1 1 88 0 0,-4 1-64 0 0,2 0 64 0 0,3 3-72 0 0,0 0 72 0 0,2 0-80 0 0,-1 0 80 0 0,1 0-104 0 0,1 0 24 0 0,1 1 8 0 0,1-1 0 0 0,0 2-232 0 0,5 0-48 0 0,1-1 0 0 0,-6-1-5712 0 0,0 0-1136 0 0</inkml:trace>
  <inkml:trace contextRef="#ctx0" brushRef="#br0" timeOffset="36.47">3413 7407 6911 3212 2416,'-6'-3'304'0'0,"4"2"64"0"0,1-1-296 0 0,-1 0-72 0 0,2 1 0 0 0,0-1 0 0 0,0 2 696 0 0,0-2 120 0 0,0 1 24 0 0,2-1 8 0 0,-1 0-48 0 0,-1 2-16 0 0,0 0 0 0 0,0 0 0 0 0,0 0-344 0 0,0 0-72 0 0,0 0-16 0 0,0 0 0 0 0,0 0 112 0 0,0 0 16 0 0,17 28 8 0 0,-17-16 0 0 0,1-1-72 0 0,1 2-24 0 0,0 6 0 0 0,-2 0 0 0 0,1 4-112 0 0,-1 2-24 0 0,2 5-8 0 0,-1-1 0 0 0,-1 6 48 0 0,-1 1 16 0 0,-1 2 0 0 0,1-1 0 0 0,-3 4-24 0 0,1-1-8 0 0,-2-2 0 0 0,0 6 0 0 0,-1 10-88 0 0,-1 2-8 0 0,2-3-8 0 0,-2-1 0 0 0,3 3-32 0 0,-3-3-8 0 0,4-2 0 0 0,-1-4 0 0 0,4-2-32 0 0,0-5-8 0 0,2-2 0 0 0,0-6 0 0 0,3-5-96 0 0,-5-3 64 0 0,1 0-64 0 0,1-3 0 0 0,0-2 112 0 0,-2 0-24 0 0,1 0-8 0 0,1-5 0 0 0,-2-1-16 0 0,0-6 0 0 0,0-1 0 0 0,0-1 0 0 0,-2-3-64 0 0,2 1 80 0 0,-1-4-80 0 0,-1-1 80 0 0,0-2-8 0 0,-1-2 0 0 0,0 1 0 0 0,-2-4 0 0 0,1-2-8 0 0,1 1-64 0 0,0-1 96 0 0,0-1-32 0 0,-1 3-64 0 0,-1 1 0 0 0,2 2 0 0 0,0 2 0 0 0,0 2 0 0 0,-1 1 0 0 0,3 2 0 0 0,-3 2 0 0 0,1-1-72 0 0,1 1-32 17-26,-1 1-8-17 26,1 1 0 0 0,-1 4 0 16-29,1 0 0 1 1,-1 2 0-17 28,2 0 0 14-27,1 1 112-14 27,-2-1 0 0 0,4-2-80 0 0,1 1 80 0 0,0-3 0 0 0,2-1-88 15-27,3 0 88-15 27,1-3-64 0 0,0-1-32 0 0,1-1 0 0 0,0-1 0 0 0,3-3 0 0 0,0-1-8 0 0,-1-1-8 0 0,-1-1 0 0 0,-2 1 0 0 0,-3-1 0 0 0,-1 2 0 0 0,-2 0 0 0 0,1 2 0 0 0,-4-2 40 0 0,0 2 8 0 0,-4-2 0 0 0,-1 2 0 15-28,-1-1 64-15 28,-2 1 0 0 0,-4 0 0 0 0,1 1 0 0 0,-1 0 88 0 0,1 1-24 0 0,2-1 0 0 0,0-1 0 0 0,0 1-64 0 0,3-1 64 0 0,1 1-64 0 0,3-3 64 0 0,4-1-224 0 0,4-2-40 0 0</inkml:trace>
  <inkml:trace contextRef="#ctx0" brushRef="#br0" timeOffset="36.47">3499 7417 3479 3280 2423,'-7'-10'72'0'0,"4"4"24"0"0,1 1 0 0 0,1 0 0 0 0,1 2-96 0 0,0 1 0 0 0,0 0 0 0 0,0-2 0 0 0,1-1 1792 0 0,-1-4 328 0 0,2 1 72 0 0,-2 2 16 0 0,3-1-600 0 0,-1 4-112 0 0,0 1-24 0 0,1 4-8 0 0,2 1-664 0 0,-2 4-136 0 0,4 1-24 0 0,-1 3-8 0 0,2 4-280 0 0,1 2-48 0 0,2-1-16 0 0,1 4 0 0 0,4 3-160 0 0,1 1-32 0 0,4 8 0 0 0,0-3-8 0 0,6 1-16 0 0,-3-1 0 0 0,3 3 0 0 0,-3-3 0 0 0,2 2 16 0 0,-1-1 0 0 0,-2-4 0 0 0,0 4 0 0 0,3-1 8 0 0,-1 3 8 0 0,0-1 0 0 0,-2-2 0 0 0,0 3 16 0 0,-2-4 0 0 0,-1-4 0 0 0,1 4 0 0 0,1 2 16 0 0,-1 1 8 0 0,4 0 0 0 0,-2 2 0 0 0,0-2-64 0 0,-4-1-16 0 0,1 0 0 0 0,-2-4 0 0 0,0 0 0 0 0,-3-3 0 0 0,0-1 0 0 0,-4-4 0 0 0,-2-4-64 0 0,0 0 0 0 0,-4-5 72 0 0,-1-2-72 0 0,-1 0 0 0 0,-1-4 0 0 0,-1 0 0 0 0,-1-1 64 0 0,-1-1 0 0 0,1-1 8 0 0,0-1 0 0 0,0 1 0 0 0,-2 0-8 0 0,0 1 0 0 0,2-1 0 0 0,0 0 0 0 0,0 0 0 0 0,0 0-64 0 0,0 0 96 0 0,0 0-32 0 0,0 0-64 0 0,0 0 80 0 0,0 0-80 0 0,0 0 80 0 0,0 0-80 0 0,0 0 0 0 0,-24-13 0 0 0,19 8 0 0 0,1-1 0 0 0,-2-1 0 0 0,-1 2-96 0 0,-1 0 96 0 0,1 4-88 0 0,-2-1 88 0 0,-1 2-64 0 0,0 3 64 0 0,0 2-88 0 0,0 2 88 0 0,-1 3-104 0 0,1 0 40 0 0,0-1-8 0 0,3 1 0 0 0,2-1 0 0 0,2 0 0 0 0,1 1 72 0 0,4-2 0 0 0,3-1 0 0 0,0 0 0 0 0,3-4-64 0 0,2 0 64 0 0,2 0-64 0 0,1-1 64 0 0,2-4-128 0 0,1 1 24 0 0,-3-4 0 0 0,0 0 0 0 0,2 0 32 0 0,-3-2 8 0 0,-1 1 0 0 0,-1-1 0 0 0,-2 1 64 0 0,-3 1 0 0 0,0 2-72 0 0,-2 1 72 0 0,-3 0 0 0 0,0 1 0 0 0,0 1 0 0 0,-1-2 0 0 0,-1 4 0 0 0,-3-1 0 0 0,2 3 80 0 0,0 0-80 0 0,-2 0 192 0 0,5-4-24 0 0,0 0 0 0 0,0 0 0 0 0,-17 23-56 0 0,14-17-16 0 0,3-1 0 15-26,0-1 0-15 26,1 0-96 0 0,3 1 0 0 0,1-1 0 0 0,0-4 0 0 0,3 1-272 0 0,2-4-48 0 0,1 0-16 0 0,2-4-6320 0 0,2-1-1272 0 0</inkml:trace>
  <inkml:trace contextRef="#ctx0" brushRef="#br0" timeOffset="36.47">1474 6277 6911 3236 2716,'-13'1'608'0'0,"6"1"-480"0"0,1 1-128 0 0,1 1 0 0 0,3-1 728 0 0,0 0 120 0 0,-1 2 24 0 0,-3 5 8 0 0,-3 6-384 0 0,0 4-80 0 0,-1 1-8 0 0,3 1-8 0 0,2-1-680 0 0,2 1-136 0 0,3-4-24 0 0,-2 1-8 0 0</inkml:trace>
  <inkml:trace contextRef="#ctx0" brushRef="#br0" timeOffset="36.47">1362 6817 5527 3233 2584,'-5'9'488'0'0,"0"-4"-392"0"0,2-1-96 0 0,1-2 0 0 0,2 1 896 0 0,-3 2 152 0 0,-2 4 32 0 0,-3 5 8 0 0,0 4-368 0 0,0 1-72 0 0,1-1-8 0 0,2-4-8 0 0,3-2-536 0 0,2-1-96 0 0,0-2 0 0 0,-1 0-3488 0 0,1 0-656 0 0</inkml:trace>
  <inkml:trace contextRef="#ctx0" brushRef="#br0" timeOffset="36.47">2639 6306 15199 2993 2676,'-13'10'672'0'0,"8"-5"144"0"0,0 2-656 0 0,2-1-160 0 0,1-1 0 0 0,1 0 0 0 0,1 2 0 0 0,1 2 0 0 0,4 8 0 0 0,2 1 0 0 0,3 3-752 0 0,3-1-184 0 0,5-3-40 0 0,0-4-8 0 0</inkml:trace>
  <inkml:trace contextRef="#ctx0" brushRef="#br0" timeOffset="36.47">2743 6678 1839 3101 2770,'-12'10'160'0'0,"4"-6"-160"0"0,2 3 0 0 0,1-2 0 0 0,1 2 1544 0 0,3-4 280 0 0,-1 0 48 0 0,-1 4 16 0 0,-1 4-544 0 0,1 4-112 0 0,0 0-16 0 0,3-2-8 0 0,3 0-936 0 0,2-3-184 0 0,3-2-88 0 0,4-5-5776 0 0</inkml:trace>
  <inkml:trace contextRef="#ctx0" brushRef="#br0" timeOffset="36.47">2048 8315 8287 3316 2205,'-2'1'736'0'0,"0"1"-584"0"0,1 0-152 0 0,1-1 0 0 0,-2 3 272 0 0,0-1 24 0 0,-3 3 8 0 0,-1 4 0 0 0,-2 3 256 0 0,-1 2 48 0 0,0-2 16 0 0,0-1 0 0 0,1 3-216 0 0,0-4-48 0 0,-2 1-8 0 0,0 1 0 0 0,-1 0-416 0 0,-1 0-96 0 0,2-3-8 0 0,-1 0-5392 0 0</inkml:trace>
  <inkml:trace contextRef="#ctx0" brushRef="#br0" timeOffset="36.47">1768 8694 919 3305 2076,'-3'4'80'0'0,"0"-1"-80"0"0,1-1 0 0 0,0-1 0 0 0,1 1 776 0 0,-1 0 144 0 0,-3 2 24 0 0,-1 1 8 0 0,-3 4-88 0 0,1-1-24 0 0,0 0 0 0 0,1-1 0 0 0,4-2-840 0 0,3-4-96 0 0,2 1-64 0 0,1-5 0 0 0</inkml:trace>
  <inkml:trace contextRef="#ctx0" brushRef="#br0" timeOffset="36.47">3362 8823 15199 3213 2184,'-13'18'672'0'0,"5"-7"144"0"0,3 2-656 0 0,0-3-160 0 0,4-3 0 0 0,1-2 0 0 0,0 5-88 0 0,0 6-48 0 0,1 7-16 0 0,4 5 0 0 0,3 0-1416 0 0,4-3-288 0 0,4-6-64 0 0,1-2 0 0 0</inkml:trace>
  <inkml:trace contextRef="#ctx0" brushRef="#br0" timeOffset="36.47">3346 9475 12895 3216 1933,'-18'13'576'0'0,"8"-6"112"0"0,2 1-552 0 0,1-3-136 0 0,4-3 0 0 0,1-1 0 0 0,1 1 280 0 0,-1 1 24 0 0,0 2 8 0 0,2 0 0 0 0,4 0-1016 0 0,1-3-192 0 0,3-4-48 0 0,3-3-8 0 0,3-3 792 0 0,-3-5 160 0 0</inkml:trace>
  <inkml:trace contextRef="#ctx0" brushRef="#br0" timeOffset="36.47">4424 8818 14279 2926 2019,'2'3'1272'0'0,"-1"0"-1016"0"0,3 2-256 0 0,-1-2 0 0 0,2 1-880 0 0,2-1-224 0 0,4 5-48 0 0,7 4 0 0 0,10 1 64 0 0,0 0 8 0 0,2 0 8 0 0,-1-3 0 0 0</inkml:trace>
  <inkml:trace contextRef="#ctx0" brushRef="#br0" timeOffset="36.47">4709 9099 2759 2966 1854,'6'8'120'0'0,"-3"-3"32"0"0,2 1-152 0 0,-1-1 0 0 0,-3-1 0 0 0,1-3 0 0 0,1 3 704 0 0,2 2 120 0 0,0 2 16 0 0,3 4 8 0 0,2 1 56 0 0,-3-1 16 0 0,1-1 0 0 0,-3 1 0 0 0,1-3-344 0 0,-1 1-64 0 0,0 0-8 0 0,-1 0-8 0 0,1-2-400 0 0,-1 2-96 0 0,1-2 0 0 0,2-1-4840 0 0</inkml:trace>
  <inkml:trace contextRef="#ctx0" brushRef="#br0" timeOffset="36.47">6801 6035 4607 2866 3137,'0'0'408'0'0,"0"0"-328"0"0,0 0-80 0 0,0 0 0 0 0,1 0 576 0 0,-1 0 96 0 0,2-2 16 0 0,-2 4 8 0 0,3 0 296 0 0,1 1 64 0 0,1 2 16 0 0,1 0 0 0 0,4 5-48 0 0,2 0-16 0 0,2 1 0 0 0,4 2 0 0 0,5 4-248 0 0,5 1-56 0 0,5 3 0 0 0,3 0-8 0 0,-3 1-248 0 0,2-1-40 0 0,1 5-16 0 0,2-3 0 0 0,1-1-80 0 0,-3 1-24 0 0,1 3 0 0 0,-1 4 0 0 0,0 6-96 0 0,-2-3-16 0 0,1-2-8 0 0,-1-3 0 0 0,1-2-32 0 0,-1 2-8 0 0,4 0 0 0 0,-2-3 0 0 0,1-2 16 0 0,2 0 0 0 0,5-2 0 0 0,-1 1 0 0 0,-13-6-40 0 0,4 2-8 0 0,4 0 0 0 0,0 2 0 0 0,-4 1-96 0 0,-4-4 72 0 0,-5-3-72 0 0,-4 0 64 0 0,-3-3-64 0 0,-3 1 0 0 0,-4-1 0 0 0,-1-1 64 0 0,-3 0-64 0 0,-4-4 0 0 0,0 1 0 0 0,-1 0 0 0 0,1 2 64 0 0,-3 0-64 0 0,2-8 0 0 0,0 4 64 0 0,-1 5-64 0 0,1-5 64 0 0,1-7-64 0 0,0 1 64 0 0,1 2-64 0 0,1 3 0 0 0,0-1 0 0 0,-1 2 64 0 0,3 3-64 0 0,-2 2 0 0 0,3 5 0 0 0,-1-2 0 0 0,-1-7 0 0 0,1-1 0 0 0,1 0 0 0 0,-1 2 0 0 0,-1 3 0 0 0,1-4 0 0 0,-2-1 0 0 0,0-3 0 0 0,-2 0 0 0 0,0-1 0 0 0,1-1 0 0 0,-3 2 0 0 0,1 3 0 0 0,0-4 0 0 0,-1-2 64 0 0,1-2-64 0 0,-2-2 0 0 0,-2-7 0 0 0,2-8 0 0 0,-1 1 0 0 0,-3 1 0 0 0,-1 4 64 0 0,2 6-64 0 0,-2 0 0 0 0,0-4 0 0 0,-1-1 0 0 0,-3 0 0 0 0,0 3 0 0 0,-1 5 0 0 0,0 2 0 0 0,0 3 0 0 0,-2-3 0 0 0,1-2 0 0 0,-4 3 0 0 0,2 4 0 0 0,0 1 0 0 0,0 7 0 0 0,-2 0 0 0 0,2 0 0 0 0,1 3 0 0 0,4 5 0 0 0,0 0 0 0 0,4 0 0 0 0,4 2 0 0 0,2 3 0 0 0,3-3 0 0 0,3-6 0 0 0,2 0 0 0 0,2-1 0 0 0,1-2 0 0 0,2 4 0 0 0,-1-7 0 0 0,4-3 0 0 0,2-2 0 0 0,3-1 0 0 0,0-2 0 0 0,0-2 0 0 0,2 1 0 0 0,0-3 0 0 0,-1-2 0 0 0,-1-2-72 0 0,-3-4 72 0 0,-4 2 0 0 0,-2 0 0 0 0,-3 4-96 0 0,-4-4 96 0 0,-2-5-96 0 0,-4 4 96 0 0,-2 2-80 0 0,-3 3 80 0 0,-2-4-64 0 0,-3-1 64 0 0,-2-3-64 0 0,-4 5 64 0 0,2 4-64 0 0,-3 6 64 0 0,-4 11 0 0 0,-2-1-80 0 0,-2 1 80 0 0,-2-1 0 0 0,1 4 0 0 0,2 3 0 0 0,0 2 0 0 0,3 0 0 0 0,4 1 0 0 0,3-3 64 0 0,3-3-64 0 0,5-2 72 0 0,1 0-72 0 0,4-1 0 0 0,5-4 72 0 0,0 0-72 0 0,2-1 0 0 0,3-1 0 0 0,3-1 0 0 0,3-2 0 0 0,4-1 0 0 0,3-5 64 0 0,2-2-64 0 0,-1-3 0 0 0,1-2 0 0 0,0-2 72 0 0,-4 2-72 0 0,-1-1 0 0 0,-2-2 0 0 0,-3-4 0 0 0,-4 1 0 0 0,-3 3 0 0 0,-3 3 0 0 0,-1-2 0 0 0,-4-2 0 0 0,-2 2 0 0 0,0 4 0 0 0,1-5 0 0 0,-3-4-104 0 0,1 1 40 0 0,0 3-184 0 0,-2 1-32 0 0,-2 4-8 0 0,1-5-9032 0 0</inkml:trace>
  <inkml:trace contextRef="#ctx0" brushRef="#br0" timeOffset="36.47">6681 6125 2759 2916 3116,'-8'4'248'0'0,"-1"2"-248"0"0,4 1 0 0 0,2-2 0 0 0,2-2 544 0 0,-3 0 56 0 0,-2 7 8 0 0,-6 3 8 0 0,1 2 312 0 0,1 2 56 0 0,7 4 8 0 0,3-8 8 0 0,4-6-312 0 0,6-4-64 0 0,3-3-16 0 0,2-3 0 0 0,3-2-256 0 0,-3-2-48 0 0,2-3-16 0 0,-4 2 0 0 0,-2-2-136 0 0,-4 4-32 0 0,-2 1-8 0 0,-2-2 0 0 0,-3-6-112 0 0,-3 2 0 0 0,-1 2 0 0 0,-2 4 0 0 0,-1 4-552 0 0,1-3-136 0 0</inkml:trace>
  <inkml:trace contextRef="#ctx0" brushRef="#br0" timeOffset="36.47">8213 7255 5423 2812 3391,'0'-5'480'0'0,"-2"1"-384"0"0,2 1-96 0 0,0 0 0 0 0,2 3 248 0 0,-2-2 24 0 0,0 2 8 0 0,0-5 0 0 0,0 0 296 0 0,0-3 64 0 0,0 0 16 0 0,0 0 0 0 0,0-1 48 0 0,0 3 0 0 0,0-1 8 0 0,0 2 24 0 0,-2 2 40 0 0,2-2 16 0 0,-2 2 0 0 0,1-2 0 0 0,1 2-80 0 0,-4-1-8 0 0,3 3-8 0 0,-1 1 16 0 0,1 3-120 0 0,-3 0-24 0 0,3 2-8 0 0,-3 3 0 0 0,1 6-296 0 0,1 2-56 0 0,1 0-16 0 0,-1 6 0 0 0,0 6-88 0 0,2 0-16 0 0,-1-4-8 0 0,1 4 16 0 0,1 7-16 0 0,-1 3-8 0 0,2 6 0 0 0,-2 4 0 0 0,2 1 8 0 0,-2 4 0 0 0,0 1 0 0 0,-2-2 16 0 0,2 1-32 0 0,-2-4 0 0 0,-1 1-64 0 0,2-11 96 0 0,-1-6-96 0 0,0 3 0 0 0,1 4 0 0 0,-3 4 0 0 0,3 0 0 0 0,-1-1 0 0 0,0-2 96 0 0,2-5-8 0 0,0 0 16 0 0,0-4 8 0 0,2-4 0 0 0,-2-4 0 0 0,2-1-16 0 0,-1-3 0 0 0,-1-4 0 0 0,0 1 0 0 0,0-2-96 0 0,0-1 88 0 0,0 1-88 0 0,0-3 80 0 0,0-4-80 0 0,0 0 96 0 0,0-1-96 0 0,2-2 96 0 0,-2-2-96 0 0,2 0 0 0 0,-1-3 72 0 0,-1 0-72 0 0,2 0 0 0 0,1-3 64 0 0,-1 0-64 0 0,-1-2 0 0 0,1-2 72 0 0,-2 7-72 0 0,0 0 96 0 0,0-33-96 0 0,0 23 64 0 0,-2-3-64 0 0,1 0 0 0 0,-1 0 0 0 0,-1 1 0 0 0,0 1 0 0 0,-1 1 0 0 0,1 2 0 0 0,0 0 0 0 0,-2 1 80 0 0,0 7-80 0 0,-2-3 64 0 0,2 0-64 0 0,-1 3 0 0 0,-2 0-80 0 0,-2 3 80 0 0,-2 2 0 0 0,1 1 0 0 0,-2 4-64 0 0,-1 0 64 0 0,1 0 0 0 0,-2 0 0 0 0,4 5 0 0 0,-1-2 0 0 0,3 2 0 0 0,0-2 0 0 0,3 0-64 0 0,3 2 64 0 0,-1-1 0 0 0,4 0 0 0 0,0 0 0 0 0,4-1 0 0 0,0 1 0 0 0,5-1 0 0 0,-1-3 0 0 0,0 0 0 0 0,5-4 0 0 0,4 1 0 0 0,4-2 0 0 0,0-2 0 0 0,4-3 0 0 0,-2-2 0 0 0,3-3 0 0 0,-3-3 0 0 0,0-2 0 0 0,0-1 0 0 0,-3-2 0 0 0,-2-1 0 0 0,-5 3 0 0 0,-1-4 0 0 0,-4 2 0 0 0,-3-2 0 0 0,-3 2 0 0 0,-4-2 0 0 0,-3 4 0 0 0,-3-1 0 0 0,-4 2 0 0 0,-1 4 0 0 0,-3-1 0 0 0,-4 4 0 0 0,0 3 0 0 0,2 0 0 0 0,2 3 0 0 0,-4 4 0 0 0,0 1 0 0 0,1 2 0 0 0,-1 1 0 0 0,2 1 0 0 0,1 3 0 0 0,3-2 0 0 0,2 2 0 0 0,1-1 0 0 0,2 1 64 0 0,1 2-64 0 0,5-4 0 0 0,1-2 0 0 0,2 1 0 0 0,4-1 0 0 0,0 1 0 0 0,5-1 0 0 0,2-1 0 0 0,2-5 0 0 0,0-2 0 0 0,2-1 0 0 0,0-5 0 0 0,1-1 0 0 0,4 0 0 0 0,0-5 0 0 0,3-1 0 0 0,-3-3 0 0 0,-1-1 0 0 0,-4-1 0 0 0,-2 0 0 0 0,-4 2 0 0 0,-5 1 0 0 0,-2 1 0 0 0,-4 1 64 0 0,-1 0-64 0 0,-5 0 0 0 0,-2 2 0 0 0,-1 0 0 0 0,-4 3 80 0 0,-2 2-80 0 0,1-1 64 0 0,0 4-64 0 0,1 0 0 0 0,-3 2 0 0 0,1 1 0 0 0,1 4 0 0 0,-1-1 0 0 0,3 1 0 0 0,0-1 0 0 0,5 1-112 0 0,2 0 16 0 0,2-1 0 0 0,2 1 0 0 0,1-2-120 0 0,4 0-16 0 0,3 1-8 0 0,3-1 0 0 0,2 0-776 0 0,3-3-152 0 0</inkml:trace>
  <inkml:trace contextRef="#ctx0" brushRef="#br0" timeOffset="36.47">8221 8574 2303 2834 3023,'-2'-1'200'0'0,"1"-1"-200"0"0,-1 2 0 0 0,2 0 0 0 0,-2-2 520 0 0,1 1 64 0 0,-1-1 16 0 0,-1 1 0 0 0,-1-3 504 0 0,1-1 104 0 0,0 4 16 0 0,1-3 8 0 0,1 3-16 0 0,1 2 0 0 0,1 1 0 0 0,3 1 0 0 0,-1-1-288 0 0,0 3-64 0 0,4 3-16 0 0,1 2 0 0 0,0 0-120 0 0,4 5-24 0 0,1-1-8 0 0,2 3 0 0 0,-4-6-248 0 0,4 4-40 0 0,5 3-16 0 0,4 4 0 0 0,3 2-168 0 0,2 1-32 0 0,1-2 0 0 0,4 5-8 0 0,4 1-64 0 0,3 4-16 0 0,5 5 0 0 0,2 3 0 0 0,-1 2-8 0 0,-1 1-8 0 0,1-1 0 0 0,-3-3 0 0 0,-10-8-24 0 0,3 0-64 0 0,-1 2 96 0 0,0 1-32 0 0,0 1 0 0 0,0 2-64 0 0,2 1 96 0 0,1 2-32 0 0,3 2 16 0 0,-5-2 0 0 0,-1 3 0 0 0,-1-1 0 0 0,-2-3-8 0 0,-5 1 0 0 0,-2 1 0 0 0,-3-2 0 0 0,-2-6 24 0 0,-2-1 8 0 0,0 3 0 0 0,-4-3 0 0 0,-2-6 8 0 0,-1-1 0 0 0,-2 0 0 0 0,1 4 0 0 0,1 4-24 0 0,-1-3-8 0 0,2 1 0 0 0,0-3 0 0 0,1-1 0 0 0,-1 2 0 0 0,0 1 0 0 0,2-3 0 0 0,-1-2-16 0 0,1-4 0 0 0,0-1 0 0 0,-2-5 0 0 0,2-2-64 0 0,0-1 80 0 0,-2-3-80 0 0,0 3 80 0 0,0 6-80 0 0,-1 0 0 0 0,-1-6 0 0 0,-1-2 64 0 0,0-3-64 0 0,0-1 0 0 0,-4-2 72 0 0,1-2-72 0 0,0 1 64 0 0,1-3-64 0 0,-3 1 64 0 0,0-2-64 0 0,0 0 64 0 0,-2 3-64 0 0,3-3 64 0 0,-1-5-64 0 0,0-5 64 0 0,-1 5-64 0 0,-1 7 64 0 0,0-4-64 0 0,0 1 0 0 0,1-1 64 0 0,-3 4-64 0 0,3-4 0 0 0,-1-5 0 0 0,-1 1 0 0 0,1 1 0 0 0,0 0 0 0 0,0 2 0 0 0,-1-5 0 0 0,0-6 0 0 0,-2 0 0 0 0,0-1 0 0 0,0 2 0 0 0,-4 0 0 0 0,-1-1 0 0 0,-1 1 0 0 0,-2 3 0 0 0,-2 1 0 0 0,-3 2 0 0 0,1 2-128 0 0,-1 2 24 0 0,-2 3 0 0 0,-1 3 0 0 0,3 5 8 0 0,-2 4 8 0 0,-2-1 0 0 0,3 4 0 0 0,-1 0 88 0 0,3-2 0 0 0,4 0 0 0 0,2 2 0 0 0,1 0 0 0 0,1-1 0 0 0,6 3 0 0 0,3-9 0 0 0,-2-3 0 0 0,4 2 0 0 0,4 3 0 0 0,2-4 0 0 0,-1-3 0 0 0,1-1 0 0 0,2 3 0 0 0,3 0 0 0 0,0-5 0 0 0,0 0 0 0 0,0-3 0 0 0,0-2 0 0 0,-1-2 0 0 0,-3 1 0 0 0,-2-3 0 0 0,-4 3-64 0 0,-1-4 64 0 0,-4 3 0 0 0,-1-1 0 0 0,-4 0 0 0 0,-1 0 0 0 0,-2 1-80 0 0,-3 2 80 0 0,-6 8 0 0 0,0 7 0 0 0,-3-2-64 0 0,2-3 64 0 0,1 4 0 0 0,-3 5 0 0 0,2 3 0 0 0,1-1 0 0 0,1-3 0 0 0,4-1 0 0 0,3-2 0 0 0,2-2 0 0 0,4-1 0 0 0,2-2 0 0 0,3-1 0 0 0,3 0 0 0 0,2-3 0 0 0,0-1 0 0 0,5-1 0 0 0,3-4 0 0 0,3-3 0 0 0,2-4 0 0 0,-1 2 0 0 0,-1-3 0 0 0,-3 0 0 0 0,-3 0 0 0 0,-4 0 0 0 0,-1 3 0 0 0,-5 0-80 0 0,-2 2 8 0 0,-4 1 0 0 0,-3 4 0 0 0,-2-4 0 0 0,-1-1 72 0 0,-4 1 0 0 0,-4 7-72 0 0,-1 5 72 0 0,-3 9-64 0 0,0-1 64 0 0,1-2-80 0 0,0 1 80 0 0,3-4 0 0 0,2-1 0 0 0,1-1-64 0 0,1-4 64 0 0,2-1 0 0 0,1 1 0 0 0,0 0-80 0 0,3 1 80 0 0,0 4-256 0 0,3-4-8 0 0,1 0-8 0 0,2-3-6432 0 0,4 0-1288 0 0</inkml:trace>
  <inkml:trace contextRef="#ctx0" brushRef="#br0" timeOffset="36.47">8806 8108 1375 2577 3244,'-2'-2'128'0'0,"1"0"-128"0"0,1 2 0 0 0,0 0 0 0 0,-2 0 600 0 0,0 0 96 0 0,2-1 16 0 0,-3-3 8 0 0,0 3 304 0 0,0-1 64 0 0,-1 0 16 0 0,1-1 0 0 0,1 3-128 0 0,1-1-24 0 0,1 1-8 0 0,-2-2 0 0 0,2 2-232 0 0,0 0-40 0 0,3 0-16 0 0,-1 0 0 0 0,0 0-104 0 0,1 0-16 0 0,0 0-8 0 0,-3 0 0 0 0,0 0-24 0 0,0 0-8 0 0,0 0 0 0 0,28-2 0 0 0,-20 2-72 0 0,2-1-8 0 0,3-1-8 0 0,2-1 0 0 0,0 1-72 0 0,1 0-16 0 0,4 1 0 0 0,0-1 0 0 0,0 0-120 0 0,1 1-24 0 0,2-1-8 0 0,3 1 0 0 0,2-3-64 0 0,0 3-8 0 0,-3-1-8 0 0,-2 2 0 0 0,0-2-24 0 0,-3 2 0 0 0,-2 2 0 0 0,-4-2 0 0 0,-2 0-64 0 0,-2 0 0 0 0,-4 2 0 0 0,-1-2 64 0 0,-1 0-64 0 0,-3 1 0 0 0,-1-1 0 0 0,-3 0 0 0 0,0-1 0 0 0,-2 1 0 0 0,1 0 0 0 0,-2-2 0 0 0,-2 0-312 0 0,-4 2-24 0 0,2-1-8 0 0,-1 1 0 0 0,-1-2-1312 0 0,-3 0-264 0 0</inkml:trace>
  <inkml:trace contextRef="#ctx0" brushRef="#br0" timeOffset="36.47">8873 8058 1839 2576 3341,'-5'4'80'0'0,"2"-3"16"0"0,0 1-96 0 0,1 0 0 0 0,1-1 0 0 0,-1 1 0 0 0,0 1 608 0 0,-3 2 96 0 0,-1 5 16 0 0,-2 1 8 0 0,-2 6 240 0 0,-2-2 56 0 0,2 1 0 0 0,2 2 8 0 0,0-1-88 0 0,1 1-16 0 0,1 0-8 0 0,-1-2 0 0 0,4 1-56 0 0,0-4 0 0 0,-1 2-8 0 0,3-4 0 0 0,1 1-176 0 0,-2-4-32 0 0,2 0-8 0 0,0-1 0 0 0,0-2-192 0 0,-2-2-48 0 0,2 0-8 0 0,0 0 0 0 0,0-1-120 0 0,2 0-24 0 0,-2-1-8 0 0,2-1 0 0 0,-2 0-48 0 0,1 0-16 0 0,-1 2 0 0 0,0 0 0 0 0,4-2-48 0 0,-3 0-16 0 0,4-2 0 0 0,-1 0 0 0 0,2 1 0 0 0,1-3 0 0 0,3 1 0 0 0,-1-2 0 0 0,3 2-40 0 0,-1-2-8 0 0,4 0 0 0 0,-2 2 0 0 0,2-1-64 0 0,0 1 96 0 0,-2 2-96 0 0,0-1 96 0 0,2 2 8 0 0,-3 2 8 0 0,-1 1 0 0 0,-1 0 0 0 0,0 2-112 0 0,-2 0 0 0 0,-1 2 0 0 0,1-1 0 0 0,-2 2 0 0 0,1 1 0 0 0,1 0 0 0 0,0 1 0 0 0,-1 0 0 0 0,-1 0 0 0 0,1 1 0 0 0,0 1 0 0 0,-1-2 0 0 0,-1 0 0 0 0,0 0 0 0 0,-2-1 0 0 0,-1 1 0 0 0,-4 0 0 0 0,1 0 0 0 0,-4-2 0 0 0,-2 2 0 0 0,-1-2 0 0 0,-2-1 0 0 0,-1 1 0 0 0,-6 0 0 0 0,-1 1 0 0 0,-2-3 0 0 0,1 2 0 0 0,1-3 0 0 0,-4 2 0 0 0,1-2 0 0 0,-1 1 0 0 0,3-2 0 0 0,1-1 64 0 0,0 0-64 0 0,3-3 0 0 0,3 2 0 0 0,2-4 0 0 0,1 2 0 0 0,0-3 0 0 0,3 1 0 0 0,-1 1 0 0 0,2-3 0 0 0,2 1 0 0 0,0 0 0 0 0,-1-1 0 0 0,3 0 0 0 0,-1-1 0 0 0,0 1-96 0 0,4-1-24 0 0,0 2 0 0 0,1-2 0 0 0,2-1-416 0 0,3 1-80 0 0</inkml:trace>
  <inkml:trace contextRef="#ctx0" brushRef="#br0" timeOffset="36.47">9496 8223 10135 2423 3279,'-8'1'448'0'0,"3"1"96"0"0,0 0-440 0 0,0 1-104 0 0,2-1 0 0 0,0 1 0 0 0,-1 2 1216 0 0,-4 5 216 0 0,-5 6 40 0 0,-2 5 16 0 0,1 6-272 0 0,0-3-64 0 0,4 1 0 0 0,6-4-8 0 0,2-1-664 0 0,2-3-136 0 0,3-1-24 0 0,4-1-8 0 0,1 0-160 0 0,4-4-32 0 0,1-1-8 0 0,1-2 0 0 0,3-3-16 0 0,1-2-8 0 0,3-3 0 0 0,1-3 0 0 0,2-2-8 0 0,3-3 0 0 0,-1-4 0 0 0,0-1 0 0 0,-3 0-16 0 0,-1 0 0 0 0,-4 0 0 0 0,-2-2 0 0 0,-1 0-64 0 0,-4-3 0 0 0,-1 2 0 0 0,-3-4 64 0 0,-5 0-64 0 0,-4-1 0 0 0,-1 1 0 0 0,-4 0 64 0 0,-3 1-64 0 0,-3-1 0 0 0,-3 0 72 0 0,-4 2-72 0 0,-2 2 80 0 0,-1 1-16 0 0,4 4-64 0 0,-3 1 96 0 0,-2 0-96 0 0,-1 3 88 0 0,2 4-88 0 0,2 1 80 0 0,1 2-80 0 0,2 2 0 0 0,1 0 0 0 0,3-1 0 0 0,2 2 0 0 0,2 1 0 0 0,2-1 0 0 0,1 0-88 0 0,3 2-144 0 0,0-1-32 0 0,4 1-8 0 0,0-1-9416 0 0</inkml:trace>
  <inkml:trace contextRef="#ctx0" brushRef="#br0" timeOffset="36.47">3417 2174 3223 2773 3059,'1'-1'288'0'0,"-1"-1"-288"0"0,0 0 0 0 0,0 1 0 0 0,2-1 608 0 0,0 0 64 0 0,-1-1 8 0 0,3-2 8 0 0,-1-3 288 0 0,2 0 56 0 0,1-2 16 0 0,1-2 0 0 0,-2 2-96 0 0,1 1-24 0 0,-2 2 0 0 0,1-1 0 0 0,1-2-152 0 0,1-2-32 0 0,-1 3-8 0 0,1-3 0 0 0,0 2-128 0 0,-3 2-24 0 0,1 0-8 0 0,-1 0 0 0 0,-1 1-120 0 0,-1 0-24 0 0,-1 2-8 0 0,1 2 0 0 0,-2 0-128 0 0,0 0-24 0 0,0 1-8 0 0,0 0 0 0 0,0 1-96 0 0,0-1-16 0 0,0 2-8 0 0,-2 0 0 0 0,2 0-64 0 0,0 0-16 0 0,0 2 0 0 0,-1 1 0 0 0,1-3-64 0 0,0 0 0 0 0,0 0 72 0 0,0 0-72 0 0,0 34 0 0 0,0-24 0 0 0,0 0 0 0 0,1 0 64 0 0,-1 5-64 0 0,0 1 64 0 0,0 2-64 0 0,0 2 64 0 0,0 1-64 0 0,0 1 96 0 0,2 2-32 0 0,-2-1 0 0 0,2 2-64 0 0,-2-2 96 0 0,1 0-32 0 0,2-1 0 0 0,-1-3-64 0 0,0-1 64 0 0,-1-1-64 0 0,1-2 64 0 0,0-2-64 0 0,-1-3 0 0 0,3-2 0 0 0,-1-2 0 0 0,0 1-80 0 0,0-4-24 0 0,1 0-8 0 0,1-3-9336 0 0</inkml:trace>
  <inkml:trace contextRef="#ctx0" brushRef="#br0" timeOffset="36.47">3473 2406 5527 2773 3112,'0'0'488'0'0,"0"0"-392"0"0,0 0-96 0 0,0 0 0 0 0,0 0 1032 0 0,0 2 184 0 0,0-2 40 0 0,1 1 8 0 0,1 1 272 0 0,1 1 48 0 0,2-1 16 0 0,-5-2 0 0 0,0 0-592 0 0,0 0-112 0 0,35 6-32 0 0,-24-6 0 0 0,4 0-392 0 0,-2 0-88 0 0,3-1-8 0 0,3-3-8 0 0,-1 1-192 0 0,1-2-40 0 0,1 0-8 0 0,0 2 0 0 0,0 1-128 0 0,-4 1 64 0 0,0-1-64 0 0,-2 2 0 0 0,-3 0 0 0 0,-1 0 0 0 0,-2 0 0 0 0,-1 0 0 0 0,-2 2-320 0 0,0-1-88 0 0</inkml:trace>
  <inkml:trace contextRef="#ctx0" brushRef="#br0" timeOffset="36.47">3382 3298 9215 3048 3662,'2'-5'816'0'0,"-1"1"-656"0"0,1 0-160 0 0,0 4 0 0 0,-1-1 832 0 0,1-3 128 0 0,3-1 24 0 0,2-3 8 0 0,1-3 192 0 0,3-2 32 0 0,2-1 16 0 0,-1 3 0 0 0,1 3-632 0 0,2-1-128 0 0,-4 5-24 0 0,1 0-8 0 0,-1 3-248 0 0,1-1-56 0 0,-2 2-8 0 0,0 2 0 0 0,-1 1-64 0 0,1 2-64 0 0,-1 0 96 0 0,-1 0-96 0 0,-2 3 88 0 0,1 0-88 0 0,-2 2 80 0 0,-2 1-80 0 0,0 3 64 0 0,-3-1-64 0 0,-1 2 0 0 0,-4-1 72 0 0,-2 4-72 0 0,1-1 0 0 0,-3-2 0 0 0,0 3 64 0 0,-3 0-64 0 0,1 0 0 0 0,-1 2 0 0 0,-1-2 64 0 0,1-2-64 0 0,1-1 64 0 0,1 0-64 0 0,2-4 64 0 0,0 1 64 0 0,3-4 0 0 0,0 2 8 0 0,1-5 0 0 0,1 0 24 0 0,2-2 0 0 0,1-1 0 0 0,1-1 0 0 0,1 1-8 0 0,3 0 0 0 0,0-1 0 0 0,3-1 0 0 0,-2 0 8 0 0,4 2 0 0 0,0-2 0 0 0,2 0 0 0 0,3 0 16 0 0,1 0 8 0 0,0 0 0 0 0,1-2 0 0 0,-1 1-96 0 0,2 1-24 0 0,4-2 0 0 0,1 0 0 0 0,0 1 0 0 0,-2-1-64 0 0,0 0 96 0 0,-4 2-32 0 0,-1 0-64 0 0,-4 0 0 0 0,-1 2 0 0 0,-2 0 64 0 0,-3-1-64 0 0,-1 1 0 0 0,-2 0 0 0 0,1 1 0 0 0,-3-2 0 0 0,-1 1-96 0 0,0 0 32 0 0,0 1 64 0 0,2-1-336 0 0,-2 1-8 0 0,2-1 0 0 0,-2-1 0 0 0,0 1-168 0 0,1 0-40 0 0,-1-1-8 0 0,0-1-8560 0 0</inkml:trace>
  <inkml:trace contextRef="#ctx0" brushRef="#br0" timeOffset="36.47">1079 4178 4607 3091 3505,'-1'-2'408'0'0,"-1"0"-328"0"0,1 1-80 0 0,1 1 0 0 0,0-2 528 0 0,0 1 88 0 0,-2-1 24 0 0,0-1 0 0 0,1-2 192 0 0,1-2 48 0 0,-2 1 8 0 0,4-1 0 0 0,1-3 16 0 0,0 2 8 0 0,2 0 0 0 0,3-2 0 0 0,-1 2-80 0 0,1-2-8 0 0,0 3-8 0 0,1-1 0 0 0,-1 1-128 0 0,2 1-24 0 0,0-1-8 0 0,3 1 0 0 0,-3 2-240 0 0,-1-1-40 0 0,1 4-16 0 0,2 1 0 0 0,-1 0-200 0 0,1 3-48 0 0,1 0-8 0 0,-3 4 0 0 0,-4-1-104 0 0,3 3 0 0 0,-3 1 0 0 0,-1 3 0 0 0,0 1 0 0 0,-3 3-96 0 0,-1 3 96 0 0,-2-1-104 0 0,-1 1-48 0 0,-3 1-8 0 0,0-1 0 0 0,-1 0 0 0 0,-3-2 72 0 0,1-3 16 0 0,-2-2 0 0 0,4-2 0 0 0,-3-1 72 0 0,3 0 0 0 0,1 0 0 0 0,0-5 0 0 0,2-7 0 0 0,-1-1 72 0 0,3 1-8 0 0,-1-1-64 0 0,2 0 256 0 0,2 0 0 0 0,-1-1 0 0 0,3 1 0 0 0,-1 1-128 0 0,4-1-24 0 0,2 0-8 0 0,1-1 0 0 0,4 3-96 0 0,0-1 72 0 0,1 2-72 0 0,2 0 64 0 0,-1 3-64 0 0,0 1 0 0 0,1 1 72 0 0,-2 1-72 0 0,-2 1 0 0 0,-2 1 0 0 0,-1 2 0 0 0,-3 0 0 0 0,-1 1 0 0 0,-4-1 0 0 0,0 2 0 0 0,-4-1 0 0 0,-1 1 0 0 0,-2-1 0 0 0,-2 1 0 0 0,-1-1 64 0 0,-2-1-64 0 0,-1 0 0 0 0,-3 0 0 0 0,1-2 64 0 0,-2 0-64 0 0,2 0 0 0 0,0-3 0 0 0,-2 0 64 0 0,1-3-64 0 0,-1 0 0 0 0,2-2 0 0 0,-2 0 0 0 0,-2 0 0 0 0,3 0 0 0 0,-3-2 0 0 0,2 0 64 0 0,1 2-64 0 0,0-1 0 0 0,3-1 64 0 0,1 2-64 0 0,2-2 0 0 0,0 1 0 0 0,3-1 0 0 0,1 2 0 0 0,3 2 0 0 0,-1-2 0 0 0,2 0 0 0 0,0 0 0 0 0,3 1 0 0 0,1-1-160 0 0,1 2 32 0 0,3 1-6096 0 0,-8-3-1224 0 0</inkml:trace>
  <inkml:trace contextRef="#ctx0" brushRef="#br0" timeOffset="36.47">5226 4184 7831 2519 3027,'7'-3'696'0'0,"-4"-2"-560"0"0,-3 3-136 0 0,-2 2 0 0 0,2-1 960 0 0,0-1 168 0 0,0-1 32 0 0,2-4 8 0 0,0 1 296 0 0,-1-1 56 0 0,1 1 16 0 0,0 1 0 0 0,-1 1-736 0 0,-1 3-136 0 0,0-1-32 0 0,-3 5-8 0 0,1 1-368 0 0,1 2-80 0 0,-4 2-16 0 0,0 2 0 0 0,5-10-64 0 0,-15 28-8 0 0,7-13-8 0 0,0 3 0 0 0,-2 0-80 0 0,2 0 64 0 0,-1 0-64 0 0,1 0 64 0 0,2 2-64 0 0,1-3 80 0 0,0-3-80 0 0,0 0 80 0 0,2-1-16 0 0,1-3-64 0 0,0-1 96 0 0,2 0-32 0 0,0-3 32 0 0,2-1 8 0 0,1 0 0 0 0,2 0 0 0 0,0-2 8 0 0,0-1 0 0 0,3-2 0 0 0,0 2 0 0 0,4-1 16 0 0,-1 1 8 0 0,3-2 0 0 0,0 0 0 0 0,3 2-24 0 0,1-1-8 0 0,2-1 0 0 0,-2 2 0 0 0,3-2-104 0 0,0 0 72 0 0,2 0-72 0 0,-1 0 64 0 0,-3 0-64 0 0,0-2 0 0 0,-3 2 0 0 0,-3-1 0 0 0,-3-1-88 0 0,0 0-32 0 0,-2-1-8 0 0,0 0 0 0 0,-3 1-400 0 0,0-1-80 0 0,-2-1-24 0 0,-1 1-8712 0 0</inkml:trace>
  <inkml:trace contextRef="#ctx0" brushRef="#br0" timeOffset="36.47">5530 4206 3223 2458 3088,'0'0'288'0'0,"-1"0"-288"0"0,1 0 0 0 0,0 0 0 0 0,-2 1 1440 0 0,0 1 240 0 0,1 1 48 0 0,-3 1 0 0 0,1 2 192 0 0,-3 4 40 0 0,1 0 8 0 0,1 1 0 0 0,1 2-880 0 0,1 2-184 0 0,1 0-32 0 0,1 3-8 0 0,0 0-472 0 0,0 4-96 0 0,1 2-16 0 0,-1-2-8 0 0,0-1-144 0 0,0-1-24 0 0,0 1-8 0 0,-1-1 0 0 0,1-2 16 0 0,-2 0 0 0 0,1 0 0 0 0,-1 0 0 0 0,2 0-16 0 0,-2-1 0 0 0,2-1 0 0 0,0-1 0 0 0,-1-4-96 0 0,1 3 88 0 0,0-1-88 0 0,-2-2 80 0 0,2 1-80 0 0,-2-2 0 0 0,2-2 0 0 0,0 0 64 0 0,0 0-64 0 0,0-3 0 0 0,0 2 0 0 0,0-1 0 0 0,2-1 0 0 0,0 0 0 0 0,-1-3 0 0 0,-1 1 0 0 0,4-3 0 0 0,-1 0-96 0 0,0-2 32 0 0,2-1 64 0 0,2-2-392 0 0,-1-1-24 0 0</inkml:trace>
  <inkml:trace contextRef="#ctx0" brushRef="#br0" timeOffset="36.47">8772 6776 7831 2572 3150,'0'-3'696'0'0,"0"1"-560"0"0,1 1-136 0 0,-1-1 0 0 0,0 2 640 0 0,0-2 96 0 0,0-1 16 0 0,0 0 8 0 0,0-2 360 0 0,-1 0 80 0 0,-1 3 16 0 0,-1 1 0 0 0,-1 4-536 0 0,-1 0-104 0 0,2 6-16 0 0,-2 0-8 0 0,0 5-296 0 0,-1 2-64 0 0,-1 2-16 0 0,-1 3 0 0 0,1 1 48 0 0,-1 2 0 0 0,-2 1 8 0 0,0-2 0 0 0,0 2 72 0 0,2-4 16 0 0,0-1 0 0 0,1-4 0 0 0,3-1-128 0 0,-1-2-16 0 0,0-3-8 0 0,1-3 0 0 0,4 1-16 0 0,-1-2-8 0 0,1-1 0 0 0,1 0 0 0 0,1-1-24 0 0,0-1-8 0 0,-1-1 0 0 0,4-1 0 0 0,2 1 16 0 0,1-1 8 0 0,0 1 0 0 0,4-2 0 0 0,3 0 48 0 0,-1 0 8 0 0,4-2 0 0 0,0-1 0 0 0,2 2-24 0 0,2-1 0 0 0,-4 0 0 0 0,1 1 0 0 0,4-3-40 0 0,2 4 0 0 0,0-1-8 0 0,-4-1 0 0 0,-3 0-120 0 0,0 1 72 0 0,-1-1-72 0 0,-1 2 64 0 0,-3-2-64 0 0,-3 1 0 0 0,0-2 0 0 0,-3 1 0 0 0,1-1-240 0 0,-2-1-40 0 0,-1 1-8 0 0,0-2-6464 0 0,2 0-1304 0 0</inkml:trace>
  <inkml:trace contextRef="#ctx0" brushRef="#br0" timeOffset="36.47">9016 6834 3223 2602 3111,'-5'-7'288'0'0,"2"4"-288"0"0,2 1 0 0 0,-1 1 0 0 0,0-1 288 0 0,1 2 8 0 0,1 0 0 0 0,-2 2 0 0 0,-1-1 1016 0 0,-2 3 208 0 0,1 1 40 0 0,1 1 8 0 0,-2 4-408 0 0,2 1-72 0 0,0 4-24 0 0,-2 3 0 0 0,1 0-208 0 0,1 4-48 0 0,0 1-8 0 0,1 3 0 0 0,1-1-256 0 0,-1 1-48 0 0,0-1-16 0 0,1-2 0 0 0,-1-4-112 0 0,2 4-24 0 0,-2 0-8 0 0,1-3 0 0 0,-1 0-64 0 0,0 0-16 0 0,2 1 0 0 0,-1-1 0 0 0,-1-1-104 0 0,2-2-24 0 0,0-4-8 0 0,0 0 0 0 0,0-3-40 0 0,0 0-8 0 0,0-4 0 0 0,2 1 0 0 0,-1-2-72 0 0,1-2 0 0 0,1-1 0 0 0,2-5 64 0 0,0-1-64 0 0,3-4-136 0 0,1-3 32 0 0,2-3-9248 0 0</inkml:trace>
  <inkml:trace contextRef="#ctx0" brushRef="#br0" timeOffset="36.47">9557 7001 3679 2487 3183,'0'2'80'0'0,"0"0"16"0"0,0-1 8 0 0,0 1 0 0 0,0 0-104 0 0,0-2 0 0 0,0 1 0 0 0,-2 3 0 0 0,2 1 696 0 0,2-1 112 0 0,0 1 24 0 0,-1-1 8 0 0,1-1 40 0 0,0 0 8 0 0,-1-3 0 0 0,1 0 0 0 0,1-1-168 0 0,-1-3-32 0 0,1 1-8 0 0,1 0 0 0 0,-1-1-120 0 0,-2-2-24 0 0,3 1-8 0 0,-3-2 0 0 0,3-1-40 0 0,-3 2-8 0 0,-1-3 0 0 0,2 1 0 0 0,-2-2-40 0 0,2 0-16 0 0,-2 2 0 0 0,0-2 0 0 0,-2 2-136 0 0,2-2-32 0 0,-3 0-8 0 0,1-1 0 0 0,-1 3-96 0 0,-2-2-24 0 0,2 0 0 0 0,-1 2 0 0 0,1 1-64 0 0,-2 1-64 0 0,0-3 96 0 0,-2 1-96 0 0,1 2 72 0 0,-2-1-72 0 0,-2 0 0 0 0,0 3 72 0 0,0 0-72 0 0,-3 3 0 0 0,0-1 0 0 0,-4 2 64 0 0,1 2-64 0 0,0 1 0 0 0,1 2 0 0 0,0 1 64 0 0,2 3-64 0 0,0 0 0 0 0,-1 1 0 0 0,3 2 0 0 0,-2 4 0 0 0,3 1 0 0 0,0 1 0 0 0,2-2 0 0 0,1 2 0 0 0,4 0 0 0 0,0-1 0 0 0,3-4 0 0 0,0-2 0 0 0,1 1 0 0 0,3 1 0 0 0,1-3 0 0 0,1-3 64 0 0,1-2 32 0 0,1-1 0 0 0,2-2 0 0 0,1 1 80 0 0,2-4 16 0 0,2-3 8 0 0,0-2 0 0 0,0-1-56 0 0,0-1-16 0 0,-1-2 0 0 0,3 0 0 0 0,-2 0-48 0 0,-1 1-16 0 0,1-1 0 0 0,-2 2 0 0 0,-1-2-64 0 0,-1 3 80 0 0,-2 2-80 0 0,-3 2 80 0 0,-1 0-80 0 0,0 1 80 0 0,-2 0-80 0 0,1 1 80 0 0,1 1-80 0 0,-2 1 0 0 0,0 3 72 0 0,2 1-72 0 0,-3 1 0 0 0,1 2 0 0 0,0 2 0 0 0,1 0 0 0 0,-3 3 0 0 0,1-1 0 0 0,-2 1 0 0 0,0 2 64 0 0,0-1-64 0 0,-2 1 0 0 0,-1 0 0 0 0,-2 1 0 0 0,0 1 0 0 0,-1-1 0 0 0,-1-1 0 0 0,0-2 0 0 0,1 0 0 0 0,-4-1 0 0 0,0 3 0 0 0,-3 0 64 0 0,-2-1-64 0 0,2-1 0 0 0,-3 1 0 0 0,1-5 0 0 0,2 1 0 0 0,-2-3 64 0 0,0 1-64 0 0,-1-1 0 0 0,4-2 64 0 0,-1-2-64 0 0,0 2 64 0 0,-2-2-64 0 0,2-1 80 0 0,0-1-16 0 0,3 1-64 0 0,0-2 96 0 0,0 2-96 0 0,2-1 88 0 0,-2-1-88 0 0,2 2 80 0 0,1-2-80 0 0,2 0 0 0 0,0 0 0 0 0,2-2 64 0 0,0 1-64 0 0,-1 1 0 0 0,3 0 0 0 0,-1-2 0 0 0,1 2 0 0 0,1 0 0 0 0,0-2 0 0 0,0 2 0 0 0,1 0-120 0 0,1 0-8 0 0,1 0-8 0 0,2-1 0 0 0,2-1-400 0 0,-7 2-72 0 0</inkml:trace>
  <inkml:trace contextRef="#ctx0" brushRef="#br0" timeOffset="36.47">9889 10566 1375 2708 3316,'-2'-1'128'0'0,"1"-1"-128"0"0,-1 1 0 0 0,2-1 0 0 0,0 0 376 0 0,0 1 48 0 0,-1-3 16 0 0,-1-1 0 0 0,0-1 208 0 0,1-2 48 0 0,1-1 8 0 0,0 3 0 0 0,0 1 152 0 0,1 0 32 0 0,1 0 8 0 0,1 2 0 0 0,0-2 0 0 0,2 2 0 0 0,2 1 0 0 0,1 0 0 0 0,-1 1-104 0 0,1 1-24 0 0,2 3 0 0 0,1-1 0 0 0,1 1-160 0 0,1 2-40 0 0,5 1-8 0 0,2 3 0 0 0,6 0-80 0 0,5 1-8 0 0,4 0-8 0 0,6 0 0 0 0,-2-2-112 0 0,3-1-32 0 0,0 1 0 0 0,6 0 0 0 0,8 4-72 0 0,-2-1-24 0 0,-8 1 0 0 0,7 3 0 0 0,9 3-96 0 0,2 1-32 0 0,-3 1 0 0 0,-2 1 0 0 0,2 1-32 0 0,0 1-64 0 0,-2-2 88 0 0,-2 1-88 0 0,-2-1 80 0 0,-3-1-80 0 0,-2-2 64 0 0,-8-2-64 0 0,-5-3 64 0 0,-6-1-64 0 0,2 1 64 0 0,-5-2-64 0 0,-2 1 0 0 0,-5-5 0 0 0,-3-3 0 0 0,0 0 0 0 0,-1-1 0 0 0,-2-5 0 0 0,-1 1 72 0 0,0-3-72 0 0,-1 0 96 0 0,0 0-24 0 0,-2-1 0 0 0,3-1 0 0 0,-1-2-72 0 0,0-1 96 0 0,-2 3-96 0 0,-2-1 96 0 0,-3 1-96 0 0,-3-1 0 0 0,1 2 0 0 0,-4 2 64 0 0,-2-2-64 0 0,-1 0 0 0 0,-4 2 0 0 0,1-1 0 0 0,1 3 0 0 0,-5-1 0 0 0,-5 4 0 0 0,-5 1 0 0 0,-3 0 0 0 0,2 5 0 0 0,0 1 0 0 0,2 1 0 0 0,5-2 0 0 0,4 2 0 0 0,2-2 0 0 0,4 2 0 0 0,3 0 0 0 0,2-2 0 0 0,3 0 0 0 0,2 0 0 0 0,2-1-64 0 0,4-2 64 0 0,3 0 0 0 0,1-4 0 0 0,1 1 0 0 0,4 0 0 0 0,4-4 0 0 0,-1-1 0 0 0,3-1 0 0 0,-4-1 0 0 0,0 1 0 0 0,-4-5 0 0 0,-1 4 0 0 0,-4 0 0 0 0,-6 1 0 0 0,-2 0 0 0 0,-2 1 0 0 0,-4 1 0 0 0,0 4 0 0 0,-5-2 0 0 0,-2 2 0 0 0,-1 1 0 0 0,-4 2 0 0 0,-1 0 0 0 0,0 3 0 0 0,0 2 0 0 0,0 1 0 0 0,3-1 0 0 0,3 2 0 0 0,2-1 0 0 0,4-3 0 0 0,2 2 64 0 0,3-3-64 0 0,2-1 0 0 0,2-1 72 0 0,4-3-72 0 0,1-2 0 0 0,4-3 0 0 0,-1-2 0 0 0,2-2 0 0 0,-3 1 0 0 0,0-3 72 0 0,3-2-72 0 0,-5-1 0 0 0,0 1 64 0 0,-5-1-64 0 0,-3 3 0 0 0,-3-1 0 0 0,-4 0 0 0 0,-3 2 0 0 0,-1-1 0 0 0,-4 3 0 0 0,-3 1 0 0 0,-2 0 0 0 0,-2 2 0 0 0,3-1 0 0 0,1 3-192 0 0,1-1-64 0 0,4 0-8 0 0,-2 2-9176 0 0</inkml:trace>
  <inkml:trace contextRef="#ctx0" brushRef="#br0" timeOffset="36.47">9689 10601 6911 2748 3318,'1'-3'608'0'0,"-2"-1"-480"0"0,-1 3-128 0 0,0 1 0 0 0,2 0 632 0 0,-3-2 104 0 0,0 2 16 0 0,-4-1 8 0 0,-1 1 264 0 0,-5 4 48 0 0,0 6 16 0 0,-4 3 0 0 0,1 6-376 0 0,-4 5-72 0 0,2 4-8 0 0,-5 5-8 0 0,0 3-192 0 0,-3 5-40 0 0,-1 4-8 0 0,-4 2 0 0 0,-2 8 0 0 0,-3 0-8 0 0,2-2 0 0 0,-4 1 0 0 0,-2-3 8 0 0,9-6 8 0 0,3-8 0 0 0,0 6 0 0 0,-6 10-136 0 0,-2 4-32 0 0,-4 4-8 0 0,1 2 0 0 0,1-1-88 0 0,2-6-24 0 0,4-7 0 0 0,5-4 0 0 0,5-6-8 0 0,4-5-8 0 0,3-4 0 0 0,4-5 0 0 0,3-2-24 0 0,1-5-64 0 0,4-2 96 0 0,1-6-32 0 0,2-2-64 0 0,0-3 0 0 0,2-3 72 0 0,1-4-72 0 0,0-1 0 0 0,2-5 0 0 0,0-4 0 0 0,2-4 64 0 0,-1-1-64 0 0,-2-2 0 0 0,-3 1 0 0 0,-1-4 0 0 0,0 1 0 0 0,-5 3-128 0 0,0 0 16 0 0,-1 5 8 0 0,-2 4-48 0 0,-2 4-8 0 0,3 5 0 0 0,-4 2 0 0 0,-4 3 64 0 0,-3 3 16 0 0,0 5 0 0 0,0-1 0 0 0,0 1 80 0 0,1 2-80 0 0,4 1 80 0 0,0 1-80 0 0,3-3 80 0 0,3 1 0 0 0,1-2 0 0 0,4-1 0 0 0,1-4 0 0 0,4-1 0 0 0,2-1 0 0 0,3-1 0 25-18,3-2 0-25 18,3-3 0 0 0,2 0 0 0 0,0-4 0 0 0,3-3 0 0 0,0-3 0 0 0,-2-1 0 0 0,-1-1 0 0 0,1-1 0 0 0,-4 0 0 0 0,-3 0 0 0 0,-4 1 0 0 0,-4 2 0 0 0,-2 0 0 0 0,-3-1 0 0 0,-6 1 0 0 0,1 2 0 25-20,-2 0 0-25 20,-3 3 0 0 0,-2 1 0 0 0,-1 1 0 0 0,-2 1 0 0 0,1 2 0 0 0,1 4 64 0 0,3 1-64 0 0,-2-2 64 0 0,3 4-64 0 0,3-1 64 0 0,0-1-64 0 0,3 3 0 0 0,3 0 64 0 0,-1-1-64 0 0,4 1 0 0 0,0 1 0 0 0,5-3 0 0 0,2-1 0 0 0,3 2-408 0 0,3-2-88 0 0,6-2-16 0 0,4-2-8152 0 0</inkml:trace>
  <inkml:trace contextRef="#ctx0" brushRef="#br0" timeOffset="36.47">9980 10560 3223 2687 3348,'0'-8'288'0'0,"0"3"-288"0"0,0 0 0 0 0,1 2 0 0 0,1-1 384 0 0,-2 3 16 0 0,1-1 8 0 0,3-3 0 0 0,1 0 672 0 0,-2-1 136 0 0,0-1 24 0 0,-3 2 8 0 0,2 3 72 0 0,-4 4 24 0 0,1 3 0 0 0,-3 2 0 0 0,1 2-392 0 0,-2 3-80 0 0,0 3-8 0 0,0 3-8 0 0,0 3-296 0 0,0 1-56 0 0,2-3-16 0 0,0 8 0 0 0,1 4-160 0 0,-1 8-32 0 0,0 9-8 0 0,1 4 0 0 0,0 6-32 0 0,1 1 0 0 0,-1 0-8 0 0,-1-3 0 0 0,1-6-72 0 0,0 5-16 0 0,1 6 0 0 0,-1 0 0 0 0,1-7-16 0 0,-1 4-8 0 0,0 1 0 0 0,-1 2 0 0 0,0 0 24 0 0,-1-2 8 0 0,1-5 0 0 0,0-5 0 0 0,0-4-88 0 0,-1-3-16 0 0,3 1-64 0 0,-3-8 96 0 0,3-6-16 0 0,-1 3-8 0 0,2-1 0 0 0,0 0 0 0 0,0-1 8 0 0,0-4 0 0 0,0-6 0 0 0,0-6 0 0 0,0 0-80 0 0,2-6 80 0 0,-1-3-80 0 0,1-4 80 0 0,1-2-80 0 0,1-4 0 0 0,0-5 0 0 0,3-3 0 0 0,0 1 0 0 0,-2-4 64 0 0,-1-4-64 0 0,1 0 0 0 0,-1 2 0 0 0,-4 0 0 0 0,0-2 0 0 0,-5 4 0 0 0,-2 1 0 0 0,-3 4-136 0 0,-4 6 32 0 0,-3 6 8 0 0,4 1-8 0 0,-5 5 0 0 0,-4 4 0 0 0,-2 7 0 0 0,-1 4 104 0 0,1 1-96 0 0,-1 5 96 0 0,3-2-96 0 0,4 2 96 0 0,4-2 0 0 0,4-1 0 0 0,3-2 0 0 0,4-2 0 0 0,5-3 0 0 0,2-1 0 0 0,3-4 0 0 0,5-2 0 0 0,1-1 0 0 0,-2 0 0 0 0,4-5 0 0 0,1-3 0 0 0,3-6 0 0 0,-1 1 0 0 0,0-4 0 0 0,0-1 0 0 0,-2-2 0 26-18,2 2 0-26 18,-3-3 0 0 0,-2-1 0 27-18,-1-1 0-27 18,-2 1 0 0 0,-4 3 0 0 0,-1-3 0 0 0,-3 2 0 0 0,-4 4 0 0 0,-3-1 0 0 0,-1 4 0 25-18,-4 0 0-25 18,-3 3 0 0 0,-2 0 0 0 0,-3 3 0 0 0,-2 3 0 0 0,0 1 96 0 0,-1 1-96 0 0,1 2 144 0 0,0 2-24 0 0,2-1-8 0 0,2 2 0 0 0,3-1-112 0 0,0 1 88 0 0,3-2-88 0 0,2 1 80 25-18,3 3-80-25 18,1-2 0 0 0,3 2 0 0 0,2-2 0 0 0,4 0 0 0 0,2-5 0 0 0,6-3-88 0 0,3-2 88 0 0,4-3-440 0 0,3 0-40 0 0,5-1-16 0 0,5-4-9272 0 0</inkml:trace>
  <inkml:trace contextRef="#ctx0" brushRef="#br0" timeOffset="36.47">6758 6042 2303 2826 3283,'-3'-2'200'0'0,"0"0"-200"0"0,1 2 0 0 0,0 0 0 0 0,1 0 400 0 0,-3 0 40 0 0,-1 0 8 0 0,-4-1 0 0 0,-5 1 128 0 0,0-2 24 0 0,0 4 8 0 0,1 1 0 0 0,2 2 72 0 0,1 0 24 0 0,2 1 0 0 0,-1 4 0 0 0,5 0-64 0 0,-1 2 0 0 0,0-1-8 0 0,1 1 0 0 0,3-1-152 0 0,-1-1-24 0 0,4 3-8 0 0,-1-3 0 0 0,4 0-88 0 0,0 0-16 0 0,3-4-8 0 0,1 1 0 0 0,-1-2 0 0 0,3-2 0 0 0,3-1 0 0 0,-3-2 0 0 0,-1 0-48 0 0,0-2 0 0 0,1 0-8 0 0,1-1 0 0 0,1-3-112 0 0,0-1-16 0 0,0-1-8 0 0,-1 0 0 0 0,-1-2-144 0 0,-3 0 64 0 0,1 2-64 0 0,-4-1 0 0 0,0 1 0 0 0,-2 0 0 0 0,-2-2 0 0 0,-2 0 0 0 0,-1 2 0 0 0,-1 0 0 0 0,-2-2 0 0 0,-2 2 0 0 0,1 3-128 0 0,-2-2 0 0 0,-2 2 0 0 0,-3 2 0 0 0,-2 1-64 0 0,0 2-8 0 0,0 2-8 0 0,0 0 0 0 0,4 1 128 0 0,-2 2 80 0 0,-2 1-96 0 0,2 4 96 0 0,0-1 0 0 0,1 2 96 0 0,1 4 0 0 0,-2 0 0 0 0,3 4 160 0 0,0 1 24 0 0,3 0 8 0 0,2 0 0 0 0,4-1 16 0 0,1-2 8 0 0,3-1 0 0 0,2-1 0 0 0,5-2-24 0 0,1-1-8 0 0,2-4 0 0 0,2 0 0 0 0,3-5-56 0 0,2 1-16 0 0,3-4 0 0 0,0-4 0 0 0,2-2-64 0 0,3-4-16 0 0,3-2 0 0 0,-3-1 0 0 0,-5 2-64 0 0,0-4-64 0 0,0 0 96 0 0,-3-1-96 0 0,-6 1 0 0 0,-4-2 0 0 0,-2 1 0 0 0,-4 0 0 0 0,-3 1 0 0 0,-2-2 0 0 0,-4-1 0 0 0,-3 0 0 0 0,-4 0 0 0 0,-3 3 0 0 0,-3 1 0 0 0,-2 0 0 0 0,-1 6 0 0 0,0 3 0 0 0,-1 2 0 0 0,3 3 0 0 0,4 2 0 0 0,-3 3 0 0 0,-4 4 0 0 0,1 5 0 0 0,0 0 0 0 0,3 3 0 0 0,1 1 0 0 0,4 2 0 0 0,1 1 0 0 0,6-1 80 0 0,3-1-80 0 0,3-1 64 0 0,3 2-64 0 0,7-3 0 0 0,5 1 0 0 0,6-5 0 0 0,10-2-472 0 0,7-2-56 0 0</inkml:trace>
  <inkml:trace contextRef="#ctx0" brushRef="#br0" timeOffset="36.47">6770 6088 4607 2858 3223,'-2'-4'408'0'0,"0"1"-328"0"0,1 1-80 0 0,-1 2 0 0 0,0 0 336 0 0,1-1 48 0 0,-4-1 16 0 0,-3 0 0 0 0,-4-1 104 0 0,-3 2 16 0 0,-4-1 8 0 0,-3 4 0 0 0,4 1-184 0 0,-2 2-40 0 0,2 1-8 0 0,-1 1 0 0 0,1 3 64 0 0,3 0 16 0 0,0 1 0 0 0,3 1 0 0 0,6-1 104 0 0,1 2 16 0 0,3-1 8 0 0,4 1 0 0 0,0 0 8 0 0,4 0 0 0 0,6 0 0 0 0,1-1 0 0 0,0-1-16 0 0,3-1 0 0 0,2 0 0 0 0,2-2 0 0 0,2-1-152 0 0,-3-4-32 0 0,1-3-8 0 0,-2 0 0 0 0,0-1-136 0 0,-1-3-24 0 0,-1-1-8 0 0,-1-3 0 0 0,-2 0-40 0 0,-3 0-16 0 0,-2-2 0 0 0,-1-2 0 0 0,-2-1-80 0 0,-4 0 80 0 0,-1 0-80 0 0,-1 0 80 0 0,-3 0-80 0 0,-1-1 0 0 0,-1 5 0 0 0,-2-1 64 0 0,-1 2 8 0 0,-1 1 0 0 0,-1 2 0 0 0,-2 2 0 0 0,1 1 88 0 0,-1 4 8 0 0,-2 1 8 0 0,1 4 0 0 0,0-1-48 0 0,0 2-16 0 0,-1 2 0 0 0,2 2 0 0 0,0-1-112 0 0,-1 1 88 0 0,5-1-88 0 0,-1-1 80 0 0,3 2-80 0 0,2-3 0 0 0,2 0 0 0 0,3-1 0 0 0,3-2 0 0 0,5-1-112 0 0,7-1 16 0 0,2-3-5584 0 0,6-4-1112 0 0</inkml:trace>
  <inkml:trace contextRef="#ctx0" brushRef="#br0" timeOffset="36.47">5539 4947 6911 3405 2969,'0'0'608'0'0,"0"0"-480"0"0,0 2-128 0 0,1-2 0 0 0,1 0 584 0 0,-1 1 96 0 0,1 1 24 0 0,3 1 0 0 0,2 0 256 0 0,3 1 64 0 0,-1 1 0 0 0,1 0 8 0 0,0-2-512 0 0,0 2-104 0 0,-2 0-16 0 0,2 0-8 0 0,-2 1-296 0 0,0-1-96 0 0,1 2 0 0 0,-1-2 0 0 0,0 0-432 0 0,-1-2-144 0 0</inkml:trace>
  <inkml:trace contextRef="#ctx0" brushRef="#br0" timeOffset="36.47">5841 5141 4607 3270 2966,'0'0'408'0'0,"0"0"-328"0"0,2-2-80 0 0,-2 2 0 0 0,0 0 608 0 0,0 0 96 0 0,0 2 32 0 0,1-2 0 0 0,-1 0-440 0 0,0 2-80 0 0,0-1-24 0 0,0-1 0 0 0,0 0-192 0 0</inkml:trace>
  <inkml:trace contextRef="#ctx0" brushRef="#br0" timeOffset="36.47">5136 4766 5983 3515 3073,'0'2'536'0'0,"0"-2"-432"0"0,2 1-104 0 0,-1-1 0 0 0,1 2 480 0 0,-1 0 80 0 0,3-1 16 0 0,1 3 0 0 0,1 1 432 0 0,6 0 88 0 0,1 1 24 0 0,2 2 0 0 0,3-1-384 0 0,-2 1-64 0 0,2-1-24 0 0,-1 1 0 0 0,-1-2-424 0 0,-3 3-80 0 0,4-1-16 0 0,-2 0-8 0 0,-1 0-120 0 0,-2 1 0 0 0,1-1 0 0 0,-2 0-4432 0 0,1 0-832 0 0</inkml:trace>
  <inkml:trace contextRef="#ctx0" brushRef="#br0" timeOffset="36.47">5823 5192 9215 3351 3029,'-8'-2'408'0'0,"3"2"80"0"0,1 0-392 0 0,3 2-96 0 0,1-2 0 0 0,0 0 0 0 0,0 1 0 0 0,1 1 88 0 0,3 1-88 0 0,1 2 80 0 0,3 0 152 0 0,-8-5 32 0 0,0 0 8 0 0,31 15 0 0 0,-19-8 200 0 0,-1-2 40 0 0,1 1 0 0 0,-2 1 8 0 0,-1-1-200 0 0,1-1-48 0 0,-2 0-8 0 0,1 2 0 0 0,-1-2-136 0 0,0 0-24 0 0,0 1-8 0 0,1-1 0 0 0,-3 0-96 0 0,1-2 0 0 0,-1 1 0 0 0,-1 1-4016 0 0,0-2-768 0 0</inkml:trace>
  <inkml:trace contextRef="#ctx0" brushRef="#br0" timeOffset="36.47">6217 5553 9215 3413 2884,'-1'0'816'0'0,"1"2"-656"0"0,0 0-160 0 0,0-1 0 0 0,0 1 344 0 0,0-2 32 0 0,1 3 8 0 0,1 1 0 0 0,0 1 80 0 0,1 3 16 0 0,4 2 8 0 0,-1-4 0 0 0,6 1-328 0 0,-4-2-64 0 0,2-2-8 0 0,-2 0-8 0 0,0 2-80 0 0,2 2-88 0 0,-2-2 24 0 0,0 0-5496 0 0</inkml:trace>
  <inkml:trace contextRef="#ctx0" brushRef="#br0" timeOffset="36.47">6485 5812 12439 3283 2816,'-5'-2'544'0'0,"2"2"128"0"0,1 0-544 0 0,1 2-128 0 0,1-1 0 0 0,0 1 0 0 0,1-1 296 0 0,1 3 32 0 0,1 1 8 0 0,4 3 0 0 0,3 2 72 0 0,3 0 8 0 0,2-1 8 0 0,1 0 0 0 0,4 1-224 0 0,1-1-40 0 0,1 1-16 0 0,-3-2 0 0 0,3 1-144 0 0,-4 1 0 0 0,-2-4 0 0 0,-1 2 0 0 0,-3-3 0 0 0,-3 0 0 0 0,0-2 0 0 0,-4-1 0 0 0,-1 1-376 0 0,0-1-48 0 0,-1 0-16 0 0,-1-1 0 0 0,-2 1-480 0 0,1 0-96 0 0,-2 1-16 0 0,1 0-4176 0 0</inkml:trace>
  <inkml:trace contextRef="#ctx0" brushRef="#br0" timeOffset="36.47">7458 5649 919 3048 3019,'0'-5'80'0'0,"2"2"-80"0"0,-2-1 0 0 0,0 1 0 0 0,2 1 336 0 0,-1-3 48 0 0,1-1 16 0 0,1-7 0 0 0,2 0 368 0 0,0-4 64 0 0,0 2 24 0 0,0 1 0 0 0,-2 2 176 0 0,0 2 40 0 0,1 2 8 0 0,-3 1 0 0 0,-1 2-48 0 0,2 4-8 0 0,-2-1 0 0 0,2 0 0 0 0,-2 2-224 0 0,-2 2-56 0 0,2 1-8 0 0,-2 2 0 0 0,1 4-288 0 0,-3 4-64 0 0,0 2-16 0 0,-3 4 0 0 0,0 3-152 0 0,-1 1-32 0 0,-2 3-8 0 0,-3 2 0 0 0,2-2-64 0 0,-1-1-16 0 0,2-4 0 0 0,0-1 0 0 0,4 0 8 0 0,-1-2 0 0 0,1-3 0 0 0,2-4 0 0 0,3-1 32 0 0,-1-2 8 0 0,2 0 0 0 0,2-1 0 0 0,1-1 48 0 0,0-2 0 0 0,2-1 8 0 0,0-1 0 0 0,3-1-16 0 0,-1-1-8 0 0,1 0 0 0 0,0-1 0 0 0,4-1-40 0 0,1 0-8 0 0,2 1 0 0 0,0-3 0 0 0,-2 1-56 0 0,2 2-8 0 0,3-3-64 0 0,-2 3 96 0 0,2-1-32 0 0,-1 0-64 0 0,-1 1 88 0 0,0-1-88 0 0,-2 2 64 0 0,-1 0-64 0 0,-2 0 0 0 0,-1 0 0 0 0,0 0 0 0 0,-2 0 0 0 0,0 0 0 0 0,-1 0 0 0 0,0 0-352 0 0,-2-2-80 0 0,3-1-16 0 0,0 0-8456 0 0</inkml:trace>
  <inkml:trace contextRef="#ctx0" brushRef="#br0" timeOffset="36.47">7775 5622 4607 2945 3104,'0'-1'200'0'0,"-1"-1"48"0"0,1 2-248 0 0,-2 0 0 0 0,2 2 0 0 0,-1-1 0 0 0,-1 3 984 0 0,-1 2 144 0 0,-2 4 32 0 0,-4 7 8 0 0,0 4 104 0 0,2 0 16 0 0,-1 2 8 0 0,0 0 0 0 0,3 0-312 0 0,0 0-64 0 0,1 2-16 0 0,0-2 0 0 0,2 2-240 0 0,-1-2-56 0 0,1 1 0 0 0,2 1-8 0 0,0-2-216 0 0,0-2-48 0 0,0-4-8 0 0,0-1 0 0 0,0 1-144 0 0,0-1-32 0 0,0 2-8 0 0,0-1 0 0 0,0-3-72 0 0,0 0-8 0 0,2-3-64 0 0,-2-1 96 0 0,1-3-96 0 0,1-1 0 0 0,0 1 0 0 0,-2-4 0 0 0,3 0 0 0 0,0-1 0 0 0,-1-2 0 0 0,1 0 0 0 0,0 0-224 0 0,1-2-64 0 0,1-3-8 0 0,-1 0-8 0 0,1-1-1136 0 0,0-2-232 0 0</inkml:trace>
  <inkml:trace contextRef="#ctx0" brushRef="#br0" timeOffset="36.47">8219 5724 2759 2812 2698,'2'0'248'0'0,"-2"0"-248"0"0,2-1 0 0 0,-2 1 0 0 0,1 0 448 0 0,-1-2 48 0 0,3 2 8 0 0,1 0 0 0 0,-1-3 232 0 0,2 1 40 0 0,0-1 16 0 0,-2 1 0 0 0,0 1 8 0 0,1-1 8 0 0,-1 0 0 0 0,-1-1 0 0 0,1 1 24 0 0,-1-1 0 0 0,-1 1 0 0 0,1-1 0 0 0,0 0-96 0 0,-1 1-8 0 0,-1-1-8 0 0,0 0 0 0 0,2-1-272 0 0,-4 3-48 0 0,2-3-16 0 0,-1 1 0 0 0,-1 2-216 0 0,-1-1-40 0 0,1-1-16 0 0,-1 1 0 0 0,-2 0-112 0 0,0 1 64 0 0,-2-1-64 0 0,-1 2 0 0 0,1 0 72 0 0,-2 2-72 0 0,0 1 64 0 0,0 0-64 0 0,-3 2 0 0 0,2 0 0 0 0,0 0 64 0 0,0 0-64 0 0,1 2 64 0 0,-1-1-64 0 0,2 4 96 0 0,-1-2-32 0 0,3 2-64 0 0,-1-2 0 0 0,4 0 0 0 0,-2 1 0 0 0,3-1 0 0 0,-1 0 0 0 0,1 2 0 0 0,2 0 0 0 0,2 0 0 0 0,1-2 0 0 0,1 0 0 0 0,2-3 0 0 0,1 2 88 0 0,-1-1-24 0 0,1 1-64 0 0,3-1 96 0 0,0-2 48 0 0,-1 1 8 0 0,1 1 0 0 0,3-1 0 0 0,2 2 16 0 0,0-1 8 0 0,1 2 0 0 0,-1 1 0 0 0,-3-3-40 0 0,1 1-8 0 0,0 1 0 0 0,0 0 0 0 0,0 2-48 0 0,-1-2-16 0 0,-2 1 0 0 0,0-1 0 0 0,-2 0-64 0 0,0 4 0 0 0,-1-1 0 0 0,-2-1 0 0 0,-2 0 0 0 0,-2-2 0 0 0,-1 0 0 0 0,-1 2 0 0 0,-1 0 0 0 0,-1-2 0 0 0,0 0 0 0 0,-2 1 0 0 0,0-1 0 0 0,-2 0 0 0 0,-1 2 0 0 0,-2-2 0 0 0,0 2 0 0 0,-1-2 0 0 0,-1 0 0 0 0,-1-1 0 0 0,2 0 0 0 0,-3-3 0 0 0,3 0 0 0 0,-2-1 0 0 0,0-1 0 0 0,1-2 0 0 0,1 0 64 0 0,1-2-64 0 0,2 0 0 0 0,1-1 0 0 0,0 0 0 0 0,2-2 64 0 0,1-2-64 0 0,-1 1 0 0 0,1-4 72 0 0,1-2-72 0 0,0 2 80 0 0,1-3-16 0 0,4-1-64 0 0,-2-3 96 0 0,3-1-96 0 0,0 0 88 0 0,4 2-88 0 0,-1-3 80 0 0,4 5-80 0 0,0 0 64 0 0,2 3-64 0 0,-1-2 64 0 0,6 1-64 0 0,1-1 0 0 0,0 0 0 0 0,-2 2 0 0 0,-1-1 0 0 0,1 1 0 0 0,1-1 64 0 0,-1 1-64 0 0,1-3 0 0 0,-2 1 0 0 0,-1 2 0 0 0,-2-2 0 0 0,-4 4 0 0 0,-1-2 0 0 0,-1-1 0 0 0,-3-2 0 0 0,1-1 0 0 0,-4 0 0 0 0,-4 0 0 0 0,1-1 0 0 0,-3 3 64 0 0,-1-1-64 0 0,-3 3 64 0 0,0-1-64 0 0,0 3 0 0 0,-1 2 64 0 0,-1 2-64 0 0,1 0 0 0 0,-1 2 64 0 0,-1 0-64 0 0,2 1 0 0 0,-2 0 64 0 0,1 4-64 0 0,2-2 0 0 0,0 3 0 0 0,1-1 0 0 0,-3 3 0 0 0,4 0 0 0 0,0 1 0 0 0,1 1 0 0 0,0 3-296 0 0,4 0-24 0 0,0 1-8 0 0,5 2-8768 0 0</inkml:trace>
  <inkml:trace contextRef="#ctx0" brushRef="#br0" timeOffset="36.47">2705 388 3679 3213 3054,'2'-5'328'0'0,"-2"0"-264"0"0,0 1-64 0 0,0 3 0 0 0,0-1 536 0 0,0-1 88 0 0,0-4 16 0 0,0-3 8 0 0,1-1 344 0 0,-1-1 64 0 0,-1 1 8 0 0,1 1 8 0 0,0 2-240 0 0,-2 1-56 0 0,2 2-8 0 0,0 0 0 0 0,0 4-224 0 0,0-1-40 0 0,0 0-16 0 0,2 1 0 0 0,-2 1-120 0 0,0 0-24 0 0,0 0-8 0 0,0 1 0 0 0,0-1-16 0 0,0 0-8 0 0,0 0 0 0 0,0 0 0 0 0,0 0 16 0 0,0 0 8 0 0,0 33 0 0 0,0-21 0 0 0,-2 3-56 0 0,2 1-16 0 0,-2 5 0 0 0,-1 6 0 0 0,3 1-16 0 0,-2 0-8 0 0,1 1 0 0 0,-1 2 0 0 0,1 4-32 0 0,-1 1-8 0 0,0-1 0 0 0,1-1 0 0 0,1-1-104 0 0,-2 1-32 0 0,2 4 0 0 0,2 2 0 0 0,-2 1 0 0 0,3 2-64 0 0,-1-2 96 0 0,1-2-32 0 0,0-1 0 0 0,-1-4-64 0 0,-1-1 96 0 0,1-3-32 0 0,0-2 8 0 0,-1-5 0 0 0,1-3 0 0 0,0-4 0 0 0,-1 0-8 0 0,-1 1 0 0 0,-1-2 0 0 0,1-2 0 0 0,-2-2 0 0 0,0-1-64 0 0,1 2 96 0 0,-1-2-32 0 0,-1 1-64 0 0,-1-3 0 0 0,0 0 72 0 0,0-1-72 0 0,3-2 0 0 0,-3 0 0 0 0,1 0 0 0 0,1-2 64 0 0,-1 0-64 0 0,1-1 0 0 0,-1 0 0 0 0,0-1 0 0 0,1-1 0 0 0,-1 0 0 0 0,1 0 0 0 0,-1-3 0 0 0,1 1 0 0 0,-3-3 0 0 0,2 1 0 0 0,-2-3 0 0 0,0-3 0 0 0,-1-1 0 0 0,1-1 0 0 0,-2-1 0 0 0,1 0 0 0 0,-1-2 0 0 0,0-1 0 0 0,1 1 0 0 0,1 3 0 0 0,0-1 0 0 0,0-2-64 0 0,-1 1 64 0 0,1-1-72 0 0,-2 2 72 0 0,2 1-80 0 0,0 2 80 0 0,0 2 0 0 0,0 0-72 0 0,2 1 72 0 0,0 1 0 0 0,-1-1 0 0 0,1 2 0 0 0,0-1 0 0 0,0 1 0 0 0,1 1 0 0 0,-1 1 0 0 0,1-2 0 0 0,0 2-64 0 0,1 1 64 0 0,1-1 0 0 0,0 1 0 0 0,0 2 0 0 0,0 0 0 0 0,0-1 0 0 0,0 2 0 0 0,1-1 0 0 0,1 4 0 0 0,0-1 0 0 0,-2-3 0 0 0,0 0 0 0 0,0 0 0 0 0,13 28 0 0 0,-8-17 0 0 0,0 2 0 0 0,0 4 0 0 0,1-1 0 0 0,-1-1 0 0 0,2 2 0 0 0,1 4 0 0 0,2 0 96 0 0,-2-3-32 0 0,-1-1 0 0 0,2-1 0 0 0,0 2 8 0 0,0-1 0 0 0,1-1 0 0 0,0 1-8 0 0,-2-4 0 0 0,2 2 0 0 0,-2-4 0 0 0,-1-3 0 0 0,-2-1-64 0 0,2-1 96 0 0,-1-1-32 0 0,2 0 16 0 0,1-3 0 0 0,-1-2 0 0 0,3-2 0 0 0,1-3 48 0 0,1-4 0 0 0,5-5 8 0 0,0-2 0 0 0,2-4 24 0 0,1-4 8 0 0,2-3 0 0 0,2-1 0 0 0,-2-1-16 0 0,-2 1-8 0 0,-1 1 0 0 0,-5 4 0 0 0,-2 5-72 0 0,-3 2-8 0 0,-4 6-64 0 0,-2 2 96 0 0,-3 1-96 0 0,-1 6 0 0 0,0-1 0 0 0,0 0 0 0 0,-1 1 0 0 0,1-1 0 0 0,0 4 0 0 0,0-2 0 0 0,1 1-480 0 0,4-2-96 0 0,3-1-24 0 0,4-3-9720 0 0</inkml:trace>
  <inkml:trace contextRef="#ctx0" brushRef="#br0" timeOffset="36.47">3657 297 2303 3041 3175,'0'-1'200'0'0,"0"-1"-200"0"0,0 0 0 0 0,-2 1 0 0 0,2-1 632 0 0,0 0 80 0 0,-2 1 24 0 0,2-4 0 0 0,-1-2 448 0 0,-3 1 96 0 0,1-3 24 0 0,1 3 0 0 0,-1-1-248 0 0,2 1-56 0 0,-3 1-8 0 0,3 0 0 0 0,-3 1-208 0 0,3 1-48 0 0,-1 2 0 0 0,-1-1-8 0 0,1 2-168 0 0,0 0-32 0 0,-1 2-8 0 0,2-1 0 0 0,-3 4-184 0 0,3 2-40 0 0,-3 1-8 0 0,1 2 0 0 0,1 1-96 0 0,-1 4-32 0 0,1 2 0 0 0,1 2 0 0 0,-2 4 16 0 0,1 0 0 0 0,2 0 0 0 0,-2 2 0 0 0,1 0 24 0 0,1 1 8 0 0,-2 0 0 0 0,2 0 0 0 0,-2-3-120 0 0,2 0-24 0 0,0 4-64 0 0,0-1 96 0 0,-1 0 0 0 0,1-1 0 0 0,0 0 0 0 0,0-1 0 0 0,0 3 8 0 0,0-1 0 0 0,0 0 0 0 0,0-1 0 0 0,3-4-24 0 0,-1 1-8 0 0,-1-3 0 0 0,1-2 0 0 0,0-1-72 0 0,-1-3 96 0 0,-1-1-96 0 0,2-2 96 0 0,-1-2-96 0 0,-1-1 0 0 0,2-3 0 0 0,-2 1 0 0 0,0-3 0 0 0,0 0 0 0 0,0-1 0 0 0,0-2 0 0 0,2-1-320 0 0,-1-1-48 0 0,1-2-16 0 0,1-2-9024 0 0</inkml:trace>
  <inkml:trace contextRef="#ctx0" brushRef="#br0" timeOffset="36.47">3596 317 6911 3038 3163,'-2'-10'304'0'0,"1"3"64"0"0,-1 1-296 0 0,2-1-72 0 0,0 4 0 0 0,0 0 0 0 0,2-2 576 0 0,-2-3 96 0 0,3-4 16 0 0,0-4 8 0 0,2-2 456 0 0,2-2 88 0 0,1-2 16 0 0,3 1 8 0 0,1 1-504 0 0,1 1-104 0 0,3 1-16 0 0,3-1-8 0 0,-1 5-232 0 0,1 1-48 0 0,8 1 0 0 0,-1 2-8 0 0,-6 5-24 0 0,-2 2 0 0 0,1 3 0 0 0,0 2 0 0 0,-1 3-152 0 0,-2 3-32 0 0,-1 3-8 0 0,-5 1 0 0 0,0-1-128 0 0,-4 6 0 0 0,-1 1 0 0 0,-5 2 0 0 0,-2 4 80 0 0,-1 2-16 0 0,-3 4 0 0 0,-3 1 0 0 0,-2 1-64 0 0,-1-1 0 0 0,-2-2 0 0 0,0-1 0 0 0,-2-1 0 0 0,0-4-88 0 0,-1-2 24 0 0,2-3 0 0 0,-1-2 64 0 0,1-2 0 0 0,0-3 64 0 0,0-1-64 0 0,1 0 88 0 0,-1-4-24 0 0,3-1 0 0 0,1-1 0 0 0,1-3 72 0 0,2 1 16 0 0,1-2 0 0 0,1-2 0 0 0,2 1-64 0 0,1-3-16 0 0,0 1 0 0 0,3-4 0 0 0,0 3-216 0 0,3-6-48 0 0,4 3 0 0 0,1 2-8608 0 0</inkml:trace>
  <inkml:trace contextRef="#ctx0" brushRef="#br0" timeOffset="36.47">4064 664 3223 2887 3090,'-1'-7'136'0'0,"1"4"40"0"0,0 0-176 0 0,0-1 0 0 0,0 3 0 0 0,0-1 0 0 0,0 0 584 0 0,0-1 88 0 0,1-2 8 0 0,1-1 8 0 0,1-3 944 0 0,0 1 184 0 0,2 2 40 0 0,0-3 0 0 0,0 3-608 0 0,2 1-128 0 0,-1-2-32 0 0,3 2 0 0 0,-1 0-352 0 0,0 2-80 0 0,2 0-16 0 0,0-1 0 0 0,1 3-256 0 0,-2-1-48 0 0,-3-1-16 0 0,1 3 0 0 0,-1 2-152 0 0,-1-1-32 0 0,2 1-8 0 0,-2-1 0 0 0,0 3 0 0 0,-2-3-8 0 0,0 3 0 0 0,-1-1 0 0 0,-1 0-120 0 0,-1-1 0 0 0,2 1 0 0 0,-2-1 0 0 0,0 0 0 0 0,-2-1 0 0 0,1 1 0 0 0,-1-1 0 0 0,-1 3 96 0 0,-2-1-24 0 0,-2-1-8 0 0,1 1 0 0 0,-2 2-64 0 0,-4 0 0 0 0,1 1 0 0 0,-4 1 0 0 0,-2 0 0 0 0,1 1 0 0 0,-2 0 0 0 0,3 0 0 0 0,0 0 0 0 0,0 1 0 0 0,4-1 0 0 0,1 0 0 0 0,2 0 0 0 0,3-1 0 0 0,2 1 0 0 0,1-1 0 0 0,0-1 0 0 0,4-1 0 0 0,1 3 0 0 0,2 1 0 0 0,3-1 0 0 0,1 0 0 0 0,2 2 0 0 0,2 1 0 0 0,0 1 0 0 0,2-1 0 0 0,-2 1 0 0 0,1 1 0 0 0,0 0 0 0 0,0 2 0 0 0,-1 0 0 0 0,-2 0 0 0 0,-1-1 0 0 0,-2 1 0 0 0,-1 2 0 0 0,-2-3 0 0 0,-2 1 0 0 0,-3 0 0 0 0,-2 0 0 0 0,1 1 0 0 0,-4-1 0 0 0,0-2 0 0 0,-3-1 0 0 0,1-2 0 0 0,-3-2 0 0 0,0-2 0 0 0,1-1 0 0 0,-3 0 0 0 0,0-2 0 0 0,1-1 0 0 0,-2-2 0 0 0,3-2 0 0 0,-2-1 0 0 0,-1 0 0 0 0,2-2 0 0 0,-2 0 0 0 0,1 0 0 0 0,-1-1 0 0 0,0-1 0 0 0,1-1 0 0 0,3-1 0 0 0,-1 1 0 0 0,1 0 0 0 0,1 1 0 0 0,3-1 0 0 0,2 2 0 0 0,0 1 0 0 0,3 1 0 0 0,1 1-416 0 0,3 2-32 0 0,1-1 0 0 0,3 2-5456 0 0,5-2-1096 0 0</inkml:trace>
  <inkml:trace contextRef="#ctx0" brushRef="#br0" timeOffset="36.47">4455 736 2759 2895 3094,'2'-8'248'0'0,"0"3"-248"0"0,-2 0 0 0 0,0 0 0 0 0,0 3 752 0 0,0 1 104 0 0,0-1 16 0 0,-2 0 8 0 0,0 1 1056 0 0,1-1 208 0 0,-2 0 48 0 0,-2 2 8 0 0,1 4-1048 0 0,-1 1-200 0 0,2 3-48 0 0,-2 0-8 0 0,2 5-464 0 0,0 0-96 0 0,3 4-16 0 0,-2-1-8 0 0,0 2-176 0 0,2 0-32 0 0,2 1-8 0 0,-2-1 0 0 0,3-2 16 0 0,0 1 0 0 0,2-4 0 0 0,0-2 0 0 0,2-1-16 0 0,1 0-8 0 0,0-4 0 0 0,1-1 0 0 0,-1 0-88 0 0,2-5 96 0 0,1 0-96 0 0,1-1 96 0 0,-1-3-8 0 0,1-2 0 0 0,-1-1 0 0 0,1-1 0 0 0,1 0-24 0 0,-2-4-64 0 0,1 1 96 0 0,-2-2-32 0 0,-2-1-64 0 0,0 0 96 0 0,0-3-96 0 0,-1 1 96 0 0,0-1-96 0 0,-3 3 0 0 0,0 0 72 0 0,-1 5-72 0 0,-1 2 0 0 0,-1 0 0 0 0,-1 1 0 0 0,0 1 64 0 0,0 2-64 0 0,0-1 0 0 0,-1 4 0 0 0,-1-1 0 0 0,2 1 0 0 0,-2 0 0 0 0,1 0 0 0 0,-1 1 64 0 0,0 1-64 0 0,1 1 0 0 0,1-3 0 0 0,0 0 0 0 0,0 0 0 0 0,0 0 0 0 0,0 0 0 0 0,-2 32 0 0 0,4-24 0 0 0,-1 0 0 0 0,3 3 0 0 0,1 1 0 0 0,-2-4 0 0 0,4 0 0 0 0,-1 2 0 0 0,4-2 0 0 0,-3 1 0 0 0,-1-3 0 0 0,4 1 0 0 0,-2-1 0 0 0,2-1 0 0 0,0 0 0 0 0,0-1 0 0 0,1-3 0 0 0,-1 1 120 0 0,2-2-16 0 0,-1 0 0 0 0,2-2 0 0 0,0-1-104 0 0,1 0 0 0 0,-3-2 64 0 0,2-2-64 0 0,0 1 64 0 0,1-3-64 0 0,-1-1 88 0 0,-2 2-88 0 0,-3 0 0 0 0,4-3 0 0 0,-1-1 0 0 0,1-3 0 0 0,1-1 0 0 0,0-1 0 0 0,0-4 0 0 0,-1 1 0 0 0,-1-1 0 0 0,-1-2 0 0 0,0 2 0 0 0,-2 1 0 0 0,-1 0 0 0 0,-4 2 0 0 0,0 2 0 0 0,-1 1 0 0 0,-2 2 0 0 0,0-1 0 0 0,-2 3 0 0 0,1-1 0 0 0,-2 1 0 0 0,1 1 0 0 0,-1 0 0 0 0,1 2 0 0 0,-1-2 64 0 0,1 2-64 0 0,2 0 0 0 0,-2 0 0 0 0,1 1 72 0 0,1 2-8 0 0,-2 2-64 0 0,2-1 96 0 0,0 4-96 0 0,0-1 0 0 0,0 1 0 0 0,0 0 0 0 0,-2 3 0 0 0,1 0 0 0 0,1 2 0 0 0,-2 4 0 0 0,2-1 0 0 0,-1 2 0 0 0,-1-1 0 0 0,2 1 0 0 0,-2 5 0 0 0,2 0 0 0 0,0 1 0 0 0,0-1 0 0 0,2 2 0 0 0,-2-1 0 0 0,2 5 0 0 0,-1 1 0 0 0,1-1 0 0 0,-1-1 0 0 0,1-2 0 0 0,-2 0 0 0 0,2 3 0 0 0,-2 2 0 0 0,0 2 0 0 0,0-2 0 0 0,0-7 0 0 0,1 3 0 0 0,1 0 0 0 0,-2 3 0 0 0,3 1 0 0 0,1-4 0 0 0,-3-1 0 0 0,3-1 0 0 0,0-1 0 0 0,0-3 0 0 0,1-1 0 0 0,-2-2 0 0 0,2-2 0 0 0,-2-1 0 0 0,0-2 0 0 0,1-2 0 0 0,-1-2 0 0 0,0-1 0 0 0,1 0 0 0 0,-1-3 0 0 0,0 0 0 0 0,1-4 0 0 0,-1-1 0 0 0,0-3 72 0 0,0-1 48 0 0,2 1 8 0 0,-1-1 0 0 0,1-4 0 0 0,-1-2-24 0 0,3-4 0 0 0,-2 4 0 0 0,2-2 0 0 0,1 1-32 0 0,2-3-8 0 0,-1 3 0 0 0,3 2 0 0 0,-2 2-64 0 0,1 6 0 0 0,1-1 0 0 0,-1 1 0 0 0,-2 6 0 0 0,0 0 0 0 0,-2 1 0 0 0,1 2 0 0 0,-1 3 0 0 0,-2 1 0 0 0,0 1 0 0 0,-2 1 0 0 0,0 3-144 0 0,-1 0 32 0 0,-2 3 8 0 0,0-1 0 0 0,0-1-64 0 0,-2 2-16 0 0,-1 4 0 0 0,0 2 0 0 0,-2 0 64 0 0,0-1 16 0 0,0-1 0 0 0,0 1 0 0 0,0-4 104 0 0,0-2 0 0 0,0 1-80 0 0,0-2 80 0 0,0 0 0 0 0,2-2 0 0 0,0-2 0 0 0,1-1 0 0 0,2-1 0 0 0,0 0 0 0 0,0-2 0 0 0,2 0 0 0 0,-1 1 96 0 0,3-3-32 0 0,1 0 0 0 0,1-2 0 0 0,1 1 16 0 0,3-3 0 0 0,1 1 0 0 0,1-2 0 0 0,1 0-80 0 0,0-3 80 0 0,3 0-80 0 0,-1-4 80 0 0,2 3-80 0 0,-4-3 0 0 0,0 2 0 0 0,0-3 0 0 0,0 0 72 0 0,2-2-72 0 0,-2 0 80 0 0,-1 2-80 0 0,-3 0 0 0 0,3 0 0 0 0,-1 0 0 0 0,1 1 0 0 0,-2 2 96 0 0,0 2-24 0 0,0 2-8 0 0,-1-1 0 0 0,1 4-64 0 0,0-1 0 0 0,-2 4 0 0 0,1 0 0 0 0,-1 4 0 0 0,-2-1 0 0 0,-1 0 0 0 0,0 2 0 0 0,0 2 0 0 0,-2 3 0 0 0,1-1 0 0 0,-3 3 0 0 0,1 1-88 0 0,-4-1 88 0 0,1 2-64 0 0,-4 0 64 0 0,2-1-72 0 0,-4-2 72 0 0,-1 2-80 0 0,-2-1 80 0 0,0-1 0 0 0,-3 1 0 0 0,0-2 0 0 0,0-2 0 0 0,-1 2 0 0 0,3-4 0 0 0,-1-1 0 0 0,1-1 0 0 0,1-1 0 0 0,0 0 0 0 0,0-3 0 0 0,2 0 0 0 0,0 0 0 0 0,-2-3 0 0 0,0 0 0 0 0,0-2-6432 0 0,0 0-1216 0 0</inkml:trace>
  <inkml:trace contextRef="#ctx0" brushRef="#br0" timeOffset="36.47">98 1609 2759 3358 3030,'0'-8'248'0'0,"0"3"-248"0"0,0 1 0 0 0,0 1 0 0 0,0 1 496 0 0,0 1 48 0 0,0-1 16 0 0,0-1 0 0 0,0 0 496 0 0,0-2 104 0 0,0-2 24 0 0,0 0 0 0 0,2 3-248 0 0,-2-3-40 0 0,0 5-16 0 0,0-3 0 0 0,0 2-176 0 0,2 1-32 0 0,-2-1 0 0 0,0 3-8 0 0,1-1-184 0 0,-1 1-32 0 0,2 1 0 0 0,-1 1-8 0 0,-1-2-152 0 0,0 0-24 0 0,0 0-8 0 0,15 33 0 0 0,-8-17 40 0 0,1 2 8 0 0,0 4 0 0 0,2 1 0 0 0,-2 5-80 0 0,1-1-24 0 0,-1 3 0 0 0,0-4 0 0 0,2 1-40 0 0,-2-3 0 0 0,2-1-8 0 0,0 0 0 0 0,0 0-40 0 0,1 0-8 0 0,-1-3 0 0 0,0-4 0 0 0,-2-1 8 0 0,0 0 0 0 0,2-2 0 0 0,-2 2 0 0 0,4-2-112 0 0,-4-3 72 0 0,0-2-72 0 0,-1-1 64 0 0,0-2 24 0 0,-1-2 0 0 0,1-3 0 0 0,-1-2 0 0 0,1-1 16 0 0,-1-2 8 0 0,1-1 0 0 0,1-6 0 0 0,0-3 32 0 0,2-1 8 0 0,2-4 0 0 0,-1-3 0 0 0,2-2-32 0 0,-1-1-8 0 0,1-2 0 0 0,0-5 0 0 0,2-1 0 0 0,-2-1 0 0 0,0 1 0 0 0,-1 4 0 0 0,-2 4-16 0 0,0 3 0 0 0,-4 0 0 0 0,1 3 0 0 0,-2 5-96 0 0,-2 1 0 0 0,-1 2 0 0 0,-1 2 0 0 0,-1 0 0 0 0,0 4 0 0 0,0-1 72 0 0,0 1-72 0 0,0 1 64 0 0,-1 0-64 0 0,1 2 0 0 0,0-1 64 0 0,0-1-64 0 0,0 2 0 0 0,1-2 0 0 0,-1 2 0 0 0,0-1 0 0 0,0 3 0 0 0,2-1 0 0 0,-2 1 0 0 0,0-1 0 0 0,0 2 0 0 0,-2 0 0 0 0,2 2 0 0 0,-1 2-328 0 0,1 3-8 0 0,0 1 0 0 0,1 4-6240 0 0,1 1-1248 0 0</inkml:trace>
  <inkml:trace contextRef="#ctx0" brushRef="#br0" timeOffset="36.47">820 2038 1839 3270 3073,'-2'-5'160'0'0,"1"2"-160"0"0,1-1 0 0 0,0 1 0 0 0,0 1 792 0 0,0 2 120 0 0,0-1 24 0 0,1-3 8 0 0,1 1 448 0 0,-1-2 88 0 0,4-1 24 0 0,0-1 0 0 0,0 0-240 0 0,0 3-48 0 0,2-1 0 0 0,-1 0-8 0 0,1 1-384 0 0,-1 3-80 0 0,1-1-8 0 0,-2 0-8 0 0,2 1-272 0 0,-1 1-48 0 0,1 1-16 0 0,-2-1 0 0 0,0 0-152 0 0,-1 0-32 0 0,1 0-8 0 0,-1 0 0 0 0,1 0 0 0 0,-2 0 0 0 0,-1 2 0 0 0,1-2 0 0 0,-1 0-136 0 0,-2 0-64 0 0,1-2 64 0 0,-1 2-64 0 0,0 2 80 0 0,0-2-80 0 0,0 0 96 0 0,-1-2-96 0 0,1 2 88 0 0,0 0-88 0 0,0 0 80 0 0,0 0-80 0 0,0 0 64 0 0,-32 9-64 0 0,22-4 0 0 0,-3 1 72 0 0,0-1-72 0 0,-3 2 0 0 0,-1-1 0 0 0,-1 1 0 0 0,2 1 0 0 0,1 0 0 0 0,0 0 0 0 0,4-1 0 0 0,1 0 0 0 0,2-1 0 0 0,1-1 0 0 0,2 0 0 0 0,0-2 0 0 0,3 2 0 0 0,1 0 0 0 0,1 2 0 0 0,1 3 0 0 0,4-1 0 0 0,2 1 0 0 0,3 0 0 0 0,-2-3 0 0 0,0-1 0 0 0,2 1 0 0 0,0 0 0 0 0,2 1 0 0 0,-1 0 0 0 0,1 0 0 0 0,-1 2 0 0 0,1 2 0 0 0,-3 1 0 0 0,0 5 0 0 0,-1-5 0 0 0,-3-3 0 0 0,-4-2 0 0 0,1 3 0 0 0,-4 1 0 0 0,1 4 0 0 0,-3-4 0 0 0,0-7 0 0 0,-5 3 0 0 0,1 5 0 0 0,0-6 0 0 0,-2-7 0 0 0,-1 1 0 0 0,-1 8 0 0 0,2-8 0 0 0,0-4 0 0 0,0 0 0 0 0,1 6 0 0 0,-3-5 0 0 0,4-9 0 0 0,0 1 0 0 0,1 2 0 0 0,0 0 0 0 0,3 1 0 0 0,0 2 0 0 0,1 0 0 0 0,3 4 0 0 0,-2 2 0 0 0,2 4 0 0 0,2-5-112 0 0,3-3-16 0 0,0-4 0 0 0,3-1 0 0 0,4 0-1024 0 0,1 3-200 0 0,0 0-48 0 0,2 2-8 0 0</inkml:trace>
  <inkml:trace contextRef="#ctx0" brushRef="#br0" timeOffset="36.47">1173 2049 6967 3076 3011,'-3'-6'152'0'0,"1"2"32"0"0,1 1 8 0 0,-1 1 0 0 0,0 2-192 0 0,1 0 0 0 0,-1 0 0 0 0,-1 2 0 0 0,-1 0 1424 0 0,0-1 240 0 0,-3 3 56 0 0,2 2 8 0 0,-2 2-960 0 0,4-3-192 0 0,0 0-40 0 0,1 0-8 0 0,1 3-288 0 0,-3 1-56 0 0,3 2-16 0 0,1 1 0 0 0,0 6-16 0 0,1 0-8 0 0,1-3 0 0 0,0 1 0 0 0,1 2 40 0 0,2-1 8 0 0,1-6 0 0 0,3-1 0 0 0,-1 5-80 0 0,0-5-16 0 0,0-7 0 0 0,2-1 0 0 0,0-1-24 0 0,0-2-8 0 0,1-1 0 0 0,-2 0 0 0 0,-1-1 40 0 0,0 1 8 0 0,4 1 0 0 0,-3-6 0 0 0,1-3-8 0 0,-2 2 0 0 0,-1 0 0 0 0,1-2 0 0 0,2 0 8 0 0,0-5 0 0 0,-3 2 0 0 0,-3 2 0 0 0,1-2 32 0 0,-1 1 8 0 0,-1 2 0 0 0,0 2 0 0 0,-1-4-24 0 0,0 3 0 0 0,-1-3 0 0 0,-1 1 0 0 0,0 1 0 0 0,0 3-8 0 0,0 2 0 0 0,0 4 0 0 0,-1-1-48 0 0,1 2-8 0 0,-2 0 0 0 0,2 0 0 0 0,0 0-64 0 0,-2 2 0 0 0,2 1 0 0 0,-1 2 64 0 0,1 3-64 0 0,0-8 0 0 0,0 0 0 0 0,0 33 0 0 0,1-22 0 0 0,3 3 0 0 0,-1-1 0 0 0,2 0 0 0 0,0 3 0 0 0,3-1 0 0 0,0-3 0 0 0,2-1 0 0 0,-2 4 0 0 0,2-5 0 0 0,0-7 0 0 0,0-1 0 0 0,1-1 0 0 0,-1 1 0 0 0,2-2 0 0 0,1 2 0 0 0,-3-1 0 0 0,1 1 0 0 0,1-2 0 0 0,1-7 0 0 0,-3-1 0 0 0,1-2 0 0 0,1 0 0 0 0,-2 0 0 0 0,-2 2 0 0 0,2-3 0 0 0,0-2 64 0 0,-1-2-64 0 0,3-2 0 0 0,-2-2 0 0 0,1-3 0 0 0,-1-2 64 0 0,0-1-64 0 0,-2 0 0 0 0,0 1 0 0 0,-3-3 0 0 0,0 4 0 0 0,-3 2 0 0 0,0 1 0 0 0,-2 2 0 0 0,0 3 0 0 0,-4 1 0 0 0,3 2 64 0 0,-3 2-64 0 0,1 2 0 0 0,-2 0 0 0 0,0 1 0 0 0,2 2 0 0 0,1 0 64 0 0,-1 2-64 0 0,0 0 64 0 0,1 1-64 0 0,-1 0 72 0 0,1 2-72 0 0,0 0 80 0 0,1 4-80 0 0,-1-1 64 0 0,1 0-64 0 0,1 4 0 0 0,-2 0 72 0 0,2 2-72 0 0,0 3 0 0 0,2 3 0 0 0,-1-2 0 0 0,1 3 0 0 0,-1-1 0 0 0,1 1 0 0 0,0 1 0 0 0,1-1 0 0 0,-1 1 0 0 0,1 3 64 0 0,0-4-64 0 0,-1-1 0 0 0,1-2 0 0 0,-1-2 0 0 0,1 3 0 0 0,0 2 0 0 0,2 2 0 0 0,-1 2 0 0 0,-1-2 0 0 0,2-2 0 0 0,0 1 0 0 0,-2-1 0 0 0,2-1 0 0 0,-2 0 0 0 0,1 0 0 0 0,-1 3 0 0 0,0-4 0 0 0,-1 1 0 0 0,-1-7 0 0 0,3-3 0 0 0,-3-1 0 0 0,1-1 0 0 0,-2 0 0 0 0,2 4 0 0 0,-1-2 0 0 0,1-4 0 0 0,0-1 0 0 0,-1-1 0 0 0,-1-3 0 0 0,2 0 80 0 0,-1-5 0 0 0,-1 9 0 0 0,0 0 0 0 0,10-33 16 0 0,-6 19 0 0 0,1 2 0 0 0,0-4 0 0 0,3-2-96 0 0,2-2 64 0 0,1 0-64 0 0,1 0 64 0 0,-1 4-64 0 0,2 1 0 0 0,0 2 0 0 0,1 3 0 0 0,-1 4 0 0 0,-2 1 0 0 0,-1 3 0 0 0,-2 2 0 0 0,1 2 0 0 0,-3 1 0 0 0,1 2 0 0 0,-2 3 0 0 0,-4-1-96 0 0,1 3 24 0 0,-2 1 0 0 0,-2 1 0 0 0,-1 2-48 0 0,0 0-8 0 0,-4-3 0 0 0,2 2 0 0 0,0 2 56 0 0,-1 0 8 0 0,1 3 0 0 0,-2-5 0 0 0,4-3 64 0 0,-2-2 0 0 0,2 2 0 0 0,1-2-64 0 0,0 0 64 0 0,2-1 0 0 0,2-2 0 0 0,0 0 0 0 0,1 3 0 0 0,0-3 0 0 0,4-2 0 0 0,-1-3 0 0 0,4-1 0 0 0,2-4 88 0 0,-1-8-88 0 0,2 1 96 0 0,-1 4-32 0 0,1 0 0 0 0,0-7 0 0 0,2 2 0 0 0,0 1-64 0 0,0-1 64 0 0,3-3-64 0 0,-4-1 64 0 0,1 2-64 0 0,0 2 64 0 0,0 2-64 0 0,0-1 64 0 0,-1 2-64 0 0,-2 2 80 0 0,1 3-80 0 0,0 0 80 0 0,0 2-16 0 0,-1 0-64 0 0,1 1 96 0 0,-2 2-32 0 0,-1 2-64 0 0,-1-1 0 0 0,-3 4 0 0 0,-1-2 64 0 0,0 2-64 0 0,-2 2 0 0 0,-1 1 0 0 0,-2 0 0 0 0,0 2 0 0 0,-3-1 0 0 0,-1 2 0 0 0,1-1 0 0 0,-3 1-96 0 0,-1-2 96 0 0,0-1-96 0 0,-1 2 96 0 0,0 3-72 0 0,-4-3 72 0 0,1-4 0 0 0,-2 1 0 0 0,1 3 0 0 0,-1 0 0 0 0,3-1 0 0 0,0-2 0 0 0,4 0 0 0 0,-2-4 0 0 0,-1-1 0 0 0,3-1 0 0 0,1-1 0 0 0,0-1 0 0 0,2-6 0 0 0,-1 2 0 0 0,3 3 0 0 0,-1 2 0 0 0,0 0 0 0 0,2-1 0 0 0,2-1-128 0 0,0-3 0 0 0,3-3 0 0 0,1 3-9280 0 0</inkml:trace>
  <inkml:trace contextRef="#ctx0" brushRef="#br0" timeOffset="36.47">3548 7246 1375 3262 3400,'0'-1'128'0'0,"-1"-1"-128"0"0,1 0 0 0 0,0 2 0 0 0,0-1 296 0 0,-2-1 40 0 0,0-1 8 0 0,-1-4 0 0 0,0 1 352 0 0,-2-2 72 0 0,-2-1 8 0 0,2 1 8 0 0,0 1-32 0 0,-1 3-8 0 0,-2 0 0 0 0,1 1 0 0 0,-1 1 16 0 0,-2 1 0 0 0,2 2 0 0 0,-4 1 0 0 0,1 1-144 0 0,-1 2-24 0 0,1 2-8 0 0,-1 1 0 0 0,1-1-328 0 0,-3 2-72 0 0,3 3-16 0 0,-2-1 0 0 0,3 1-168 0 0,0-1 64 0 0,2 1-64 0 0,0-2 0 0 0,3 0 0 0 0,1 0 0 0 0,1-2 0 0 0,3 0 0 0 0,0 0 0 0 0,0-3 64 0 0,2 0-64 0 0,1 2 0 0 0,4-2 176 0 0,1-2 0 0 0,2 2 0 0 0,0-4 0 0 0,3 1 144 0 0,3-4 32 0 0,1 2 8 0 0,1-3 0 0 0,-2 0-128 0 0,2-4-24 0 0,0 1-8 0 0,0-3 0 0 0,-3 1-72 0 0,-2 0-8 0 0,-1 0-8 0 0,-4 0 0 0 0,-1-1-112 0 0,-6 1 88 0 0,1 0-88 0 0,-4 0 80 0 0,-1-2-80 0 0,-4 0 80 0 0,1 0-80 0 0,-2-1 80 0 0,-1 1-8 0 0,-2 2 0 0 0,1-1 0 0 0,-3 3 0 0 0,1-1-8 0 0,-1 2 0 0 0,0 0 0 0 0,2 4 0 0 0,-1-1-64 0 0,2 4 80 0 0,0-1-80 0 0,0 4 80 0 0,1 0-80 0 0,-1 2 96 0 0,2 1-96 0 0,-2 2 96 0 0,1 3-8 0 0,0 0 0 0 0,0 2 0 0 0,3 1 0 0 0,-1 1-88 0 0,2-1 80 0 0,2-3-80 0 0,0 2 80 0 0,3 0 0 0 0,0-2 0 0 0,3 0 0 0 0,0 0 0 0 0,4-1-8 0 0,1-1 0 0 0,0-2 0 0 0,1-1 0 0 0,2-2 24 0 0,1-2 8 0 0,1-3 0 0 0,0-1 0 0 0,-3-1 24 0 0,3-3 0 0 0,0 0 0 0 0,0-5 0 0 0,0-1-24 0 0,0 1 0 0 0,-1-3 0 0 0,-4-1 0 0 0,-1 1-104 0 0,-1-1 72 0 0,-2-3-72 0 0,-3-1 64 0 0,-1 1-64 0 0,-1 0 0 0 0,-4 1 72 0 0,0 0-72 0 0,-4 0 0 0 0,0 4 0 0 0,-1-1 0 0 0,-2 2 0 0 0,1 2 0 0 0,-1 1 0 0 0,-1 4 0 0 0,-2 2 0 0 0,1 1 0 0 0,-1 3-120 0 0,-2 2 24 0 0,3 0 0 0 0,-1 3 0 0 0,0 0 8 0 0,2 2 0 0 0,0 0 0 0 0,3 0 88 0 0,2 1 0 0 0,1 2 0 0 0,2-1 0 0 0,0 1 0 0 0,3-3 0 0 0,1 1 0 0 0,2 1 0 0 0,3-1 0 0 0,-1 1 0 0 0,2 1 0 0 0,3-1 0 0 0,0-3 0 0 0,1 1 72 0 0,2 0-72 0 0,1-2 80 0 0,1-3 16 0 0,0-1 0 0 0,2-1 0 0 0,0-3 0 0 0,3-2-16 0 0,-2-1 0 0 0,0-2 0 0 0,1-2 0 0 0,-1-1-16 0 0,-1-2-64 0 0,0 1 96 0 0,-2-3-32 0 0,0-1-64 0 0,-3 0 0 0 0,0-2 0 0 0,-3-2 64 0 0,-3 3-64 0 0,-2-1 0 0 0,-2 2 0 0 0,-3 1 64 0 0,0-1-64 0 0,-4 2 0 0 0,-1-1 0 0 0,-4 2 0 0 0,1 4 0 0 0,-1-1 0 0 0,-1 4 0 0 0,-2 3 0 0 0,2 1-112 0 0,0 4 40 0 0,-2 4 8 0 0,0-1 0 0 0,-1 5 64 0 0,1 0-80 0 0,2 4 80 0 0,0-1-80 0 0,3 0 80 0 0,2-1 0 0 0,3-2 0 0 0,2 0 0 0 0,1 2 0 0 0,2-2 0 0 0,5 1 64 0 0,1-3-64 0 0,3 1 0 0 0,2-4 0 0 0,4 0 0 0 0,1-1 64 0 0,2-2-64 0 0,1-2 0 0 0,-1 0 0 0 0,1-1 0 0 0,3-1-232 0 0,1 1-88 0 0</inkml:trace>
  <inkml:trace contextRef="#ctx0" brushRef="#br0" timeOffset="36.47">2674 6155 1839 3116 3172,'0'-5'160'0'0,"-2"0"-160"0"0,0 0 0 0 0,2 2 0 0 0,0 1 544 0 0,0-1 80 0 0,-1-4 16 0 0,-1-4 0 0 0,-1-4 288 0 0,-2 0 56 0 0,-2 2 8 0 0,-1 2 8 0 0,2 2-152 0 0,-4 5-32 0 0,-2 0-8 0 0,-1 4 0 0 0,0 4-216 0 0,-3 0-48 0 0,-3 3 0 0 0,1 3-8 0 0,2 0-248 0 0,-2 3-40 0 0,0 0-16 0 0,3 4 0 0 0,2-3-24 0 0,3 3-8 0 0,3-1 0 0 0,2-1 0 0 0,1 0-64 0 0,2 1-8 0 0,0 1-8 0 0,2-3 0 0 0,2 1 96 0 0,1-2 16 0 0,2-1 8 0 0,2-1 0 0 0,1-1 32 0 0,2-2 8 0 0,3-3 0 0 0,2-1 0 0 0,1-1-32 0 0,1-5-8 0 0,1 1 0 0 0,0-6 0 0 0,3 1-16 0 0,0-4-8 0 0,-1 0 0 0 0,0-3 0 0 0,-4 3-104 0 0,-1-2-16 0 0,-3 1-8 0 0,-1-1 0 0 0,-3-1-88 0 0,-3 2 0 0 0,-1-1 0 0 0,-3 1 0 0 0,-1-1 0 0 0,-3-1 0 0 0,0 3 64 0 0,-4-1-64 0 0,1-1 0 0 0,-4 2 0 0 0,0 0 0 0 0,-2 2 0 0 0,1 2 0 0 0,-1 2 0 0 0,2 3 0 0 0,-1 2 0 0 0,-1 1 0 0 0,3 3 0 0 0,-1 0 0 0 0,0 0 64 0 0,0 3-64 0 0,2 0 96 0 0,0 2-96 0 0,-1 0 96 0 0,3 0 40 0 0,1 0 16 0 0,2-1 0 0 0,3 1 0 0 0,0-1-56 0 0,1-1 0 0 0,4-2-8 0 0,0 1 0 0 0,3-2-88 0 0,2-2 0 0 0,2-1 0 0 0,-1-1 0 0 0,2-1-224 0 0,0-1-32 0 0,4-3 0 0 0,-1 1-8 0 0,2-2-1264 0 0,-1 0-248 0 0,-2 0-48 0 0,-2-1-16 0 0</inkml:trace>
  <inkml:trace contextRef="#ctx0" brushRef="#br0" timeOffset="36.47">1586 6030 1375 3216 3245,'-4'2'128'0'0,"0"-1"-128"0"0,0 1 0 0 0,3 0 0 0 0,-1-1 560 0 0,-3 3 88 0 0,-3 1 24 0 0,-4 3 0 0 0,-3 3 288 0 0,1 1 64 0 0,1-1 16 0 0,3-1 0 0 0,1-2-144 0 0,6-1-24 0 0,2 0-8 0 0,1-3 0 0 0,3 1-96 0 0,3-1-32 0 0,3-3 0 0 0,0-1 0 0 0,6-1-192 0 0,0-3-32 0 0,0 1-16 0 0,-2 0 0 0 0,-1 0-152 0 0,-1-2-32 0 0,-1 0-8 0 0,1-2 0 0 0,-1 0-224 0 0,-2 1-80 0 0,-1-2 0 0 0,0 1 72 0 0,-2 1-72 0 0,-4-3 0 0 0,1 3 0 0 0,-4-1 0 0 0,1 1 0 0 0,-4 1 0 0 0,-2-2 0 0 0,-1-1 64 0 0,-4 1-64 0 0,1-1 0 0 0,-4 3 0 0 0,2 0 0 0 0,-2 2 80 0 0,0 0-80 0 0,2 3 96 0 0,-2 1-96 0 0,2 3 0 0 0,2-1 0 0 0,-1 3 0 0 0,2-1 0 0 0,-1 2 80 0 0,1 0-80 0 0,2 1 64 0 0,0 0-64 0 0,1 2 112 0 0,0 0-16 0 0,1 1-8 0 0,-1 1 0 0 0,4-1 64 0 0,1 2 8 0 0,2 1 8 0 0,0-1 0 0 0,4-2-8 0 0,1-1 0 0 0,1 0 0 0 0,1-2 0 0 0,3 0 16 0 0,1-1 0 0 0,2-2 0 0 0,0-2 0 0 0,2 0-16 0 0,2-3 0 0 0,-1 0 0 0 0,2-3 0 0 0,-3 0-56 0 0,0-2-8 0 0,-2 0-8 0 0,0-3 0 0 0,0 0-24 0 0,-1-4-64 0 0,-3 1 96 0 0,-2-1-32 0 0,0 1-64 0 0,-4-3 0 0 0,0 1 0 0 0,-3 0 0 0 0,-1 0 0 0 0,-4 0 0 0 0,0-2 0 0 0,-5 2 0 0 0,0 0 64 0 0,-3 0-64 0 0,-2 3 64 0 0,0 1-64 0 0,-3 3 0 0 0,2 4 0 0 0,-2 2 0 0 0,1 4 0 0 0,-1 2 0 0 0,2 2 0 0 0,1 2 0 0 0,2 2 0 0 0,0 1 0 0 0,-2 2-88 0 0,3 3 88 0 0,1-2-64 0 0,3 1 64 0 0,1-3 0 0 0,4 3 0 0 0,3-2 0 0 0,1-1 0 0 0,4-2 0 0 0,2-2 0 0 0,1-2 0 0 0,4 0-288 0 0,1-3-8 0 0,5-2-8 0 0,2-3-5376 0 0,3 0-1072 0 0</inkml:trace>
  <inkml:trace contextRef="#ctx0" brushRef="#br0" timeOffset="36.47">205 5734 2303 3358 3476,'0'-5'200'0'0,"0"2"-200"0"0,0 0 0 0 0,-2 1 0 0 0,1 0 480 0 0,-1 1 48 0 0,-1-4 16 0 0,-5-3 0 0 0,-4-2 8 0 0,-1 2 8 0 0,-2 3 0 0 0,0 3 0 0 0,2 2-176 0 0,0 2-40 0 0,0 3-8 0 0,0 3 0 0 0,3 2-16 0 0,0 0-8 0 0,2 1 0 0 0,-2 2 0 0 0,3-1 112 0 0,3 1 24 0 0,0 2 8 0 0,1 1 0 0 0,3-3 88 0 0,5 2 24 0 0,0 0 0 0 0,3-2 0 0 0,2-2-72 0 0,1 1-16 0 0,6-2 0 0 0,1-2 0 0 0,2-1-40 0 0,1-2-16 0 0,2-2 0 0 0,2-5 0 0 0,-1 1-144 0 0,3-4-32 0 0,-1-2-8 0 0,0-3 0 0 0,-3 2-64 0 0,-1-2-16 0 0,-1-3 0 0 0,-3 0 0 0 0,-2 1-72 0 0,-4-2-24 0 0,-2 4 0 0 0,-4-4 0 0 0,-1 1-64 0 0,-5-1 0 0 0,-1 2 0 0 0,-6-1 0 0 0,2 1 0 0 0,-5 1 0 0 0,0 1 64 0 0,-3 0-64 0 0,-3 0 0 0 0,-1 4 0 0 0,3-1 0 0 0,-3 1 0 0 0,1 2-224 0 0,-2 1 24 0 0,3 3 0 0 0,-2 0 0 0 0,4 3 8 0 0,-1 1 8 0 0,-1 2 0 0 0,2 1 0 0 0,-1-1 88 0 0,1 4 24 0 0,0 0 0 0 0,2 2 0 0 0,-1 1 136 0 0,2-2 32 0 0,0 2 8 0 0,2 0 0 0 0,2 1 160 0 0,1-1 32 0 0,3 0 8 0 0,0 0 0 0 0,2-1-72 0 0,2-1-8 0 0,3 1-8 0 0,0-3 0 0 0,3 1 40 0 0,0-1 0 0 0,2-3 8 0 0,2 1 0 0 0,1-4-88 0 0,3-1-16 0 0,4-4-8 0 0,1-1 0 0 0,-1-2-16 0 0,0-2 0 0 0,3-1 0 0 0,-2-2 0 0 0,1-1-136 0 0,-1-1 80 0 0,-1-1-80 0 0,-6-2 64 0 0,1 0-64 0 0,-5 1 0 0 0,-2-3 0 0 0,-3-1 0 0 0,-1 3 0 0 0,-4 0 0 0 0,-4-1 64 0 0,-2 1-64 0 0,-3 0 0 0 0,-2 1 0 0 0,-5 0 0 0 0,-1 3 0 0 0,-1 3 0 0 0,-2 0 0 0 0,-1 3 0 0 0,-2 3 0 0 0,2 4 0 0 0,-1 3 0 0 0,1 1-96 0 0,1 6 96 0 0,0 2 0 0 0,2 1 0 0 0,2 3 0 0 0,1 0 0 0 0,4 2 0 0 0,1 0 0 0 0,3 1 0 0 0,7-4 0 0 0,0-1 0 0 0,3-1 0 0 0,4 0 0 0 0,4-1 0 0 0,6 1-624 0 0,6-2-64 0 0</inkml:trace>
  <inkml:trace contextRef="#ctx0" brushRef="#br0" timeOffset="36.47">11623 11122 2759 2545 3441,'0'-2'248'0'0,"0"1"-248"0"0,0-1 0 0 0,0 0 0 0 0,0 1 0 0 0,0 1-80 0 0,0-3 0 0 0,-2-4 0 0 0,1 0 584 0 0,-2-1 112 0 0,-1 2 24 0 0,-2-1 8 0 0,-1 4-216 0 0,1-1-48 0 0,-4 3 0 0 0,0-1-8 0 0,-3 2-136 0 0,0 0-24 0 0,-1 3-8 0 0,1-1 0 0 0,-2 0-72 0 0,2-1-8 0 0,-2 1-8 0 0,2 0 0 0 0,0-1 104 0 0,2 1 16 0 0,1 0 8 0 0,0 1 0 0 0,0 0 56 0 0,2 2 16 0 0,0 2 0 0 0,1-1 0 0 0,4 1 16 0 0,0 1 8 0 0,3 0 0 0 0,0 2 0 0 0,1 2 72 0 0,2-1 8 0 0,2 1 8 0 0,2-3 0 0 0,4 3-48 0 0,1 0-16 0 0,3-3 0 0 0,1 0 0 0 0,2-3 32 0 0,4-1 8 0 0,1-3 0 0 0,3-2 0 0 0,0-4-88 0 0,2-2-8 0 0,2-4-8 0 0,-1-1 0 0 0,-2-3-80 0 0,1 0-24 0 0,-2-1 0 0 0,-5-3 0 0 0,-1 3-72 0 0,-7 0-8 0 0,-1 0-8 0 0,-6-1 0 0 0,-1 1-112 0 0,-5-1 0 0 0,-3 1 64 0 0,-2 2-64 0 0,0 1 0 0 0,-5 1 0 0 0,-5-1 0 0 0,-3 2-80 0 0,0 2 8 0 0,-3 2 0 0 0,-4 1 0 0 0,2 1 0 0 0,2 3-88 0 0,-1-1-8 0 0,-1 4-8 0 0,2 1 0 0 0,-2 2 96 0 0,2 1 80 0 0,-1 3-104 0 0,-1-1 40 0 0,4 3 64 0 0,-1 1 0 0 0,2-1 0 0 0,3 1 0 0 0,2 1 0 0 0,1 2 96 0 0,4-2 0 0 0,2 0-8 0 0,4 2 40 0 0,0-2 16 0 0,6 0 0 0 0,0 0 0 0 0,5 1 32 0 0,1-3 8 0 0,3 1 0 0 0,1-3 0 0 0,1-2 72 0 0,0-2 24 0 0,-2 0 0 0 0,5-3 0 0 0,2-2-72 0 0,3-4-16 0 0,2-1 0 0 0,1-3 0 0 0,-1 0-88 0 0,-1-4-16 0 0,1 1-8 0 0,-2-2 0 0 0,-2-2-80 0 0,-1 2 80 0 0,-4-2-80 0 0,-2 0 80 0 0,-5 2-80 0 0,-2 0 0 0 0,-4-4 0 0 0,-3 3 0 0 0,-3-1 64 0 0,-4 2-64 0 0,-1 1 64 0 0,-3 2-64 0 0,-2 2 0 0 0,-4 3 0 0 0,1 2 0 0 0,-2 3 0 0 0,3 2-80 0 0,-3 1-32 0 0,0 3-8 0 0,-2 3 0 0 0,4 0 48 0 0,1 1 8 0 0,0 2 0 0 0,3-2 0 0 0,1 1-8 0 0,3-1 0 0 0,1 2 0 0 0,2-3 0 0 0,4 1-344 0 0,-1 0-72 0 0,4 0-16 0 0,3 0-7368 0 0</inkml:trace>
  <inkml:trace contextRef="#ctx0" brushRef="#br0" timeOffset="36.47">11546 11250 3223 2427 3255,'-2'-1'288'0'0,"-1"1"-288"0"0,1 0 0 0 0,1 1 0 0 0,1 1 584 0 0,-2 0 64 0 0,-3 1 16 0 0,-1 5 0 0 0,-3 4 136 0 0,-2 4 24 0 0,-1 7 8 0 0,-1 5 0 0 0,2 3-72 0 0,-1 5-16 0 0,-1 9 0 0 0,-2 1 0 0 0,0 8-32 0 0,-1 0-8 0 0,0 4 0 0 0,-1-1 0 0 0,-1 4-104 0 0,0 0-24 0 0,-2-2-8 0 0,2 2 0 0 0,-3 0-88 0 0,-1 4-8 0 0,-1 4-8 0 0,0 2 0 0 0,0-2-128 0 0,2-5-24 0 0,3-8-8 0 0,0 2 0 0 0,0 1-88 0 0,1-3-24 0 0,4-12 0 0 0,2-3 0 0 0,1 5-32 0 0,-2-3 0 0 0,4-2-8 0 0,-2-2 0 0 0,0-2-32 0 0,2-4-8 0 0,-2-2 0 0 0,0-2 0 0 0,2-2 8 0 0,-2-1 0 0 0,0-3 0 0 0,1-2 0 0 0,0-3-24 0 0,0-3-8 0 0,-1 0 0 0 0,3-4 0 0 0,-1-1-24 0 0,3-1 0 0 0,0-3 0 0 0,0-4 0 0 0,2-1-64 0 0,1-1 0 0 0,-1-1 72 0 0,1-1-72 0 0,1-1 0 0 0,-3 0 0 0 0,4-2 0 0 0,-1 1 64 0 0,-1 1-64 0 0,0-2 0 0 0,2 2-64 0 0,-1 0 64 0 0,1 1-224 0 0,0 0-8 0 0,0 2 0 0 0,1 0 0 0 0,1 2-816 0 0,0-2-160 0 0</inkml:trace>
  <inkml:trace contextRef="#ctx0" brushRef="#br0" timeOffset="36.47">11104 13104 4143 2875 3302,'-2'-11'368'0'0,"0"6"-296"0"0,1 2-72 0 0,-1-2 0 0 0,1 1 448 0 0,-3 3 64 0 0,-1 1 24 0 0,-1-2 0 0 0,-7-1 376 0 0,-5 1 80 0 0,-4 2 8 0 0,1 2 8 0 0,1 3-312 0 0,0 1-64 0 0,2 2-16 0 0,2 4 0 0 0,-1 1-112 0 0,4 2-24 0 0,2 1-8 0 0,1 2 0 0 0,2 0-112 0 0,3 1-16 0 0,1-1-8 0 0,4-2 0 0 0,4 1-48 0 0,-1-6-16 0 0,-1-1 0 0 0,4 0 0 0 0,2-2 40 0 0,6 0 8 0 0,-1-3 0 0 0,3-2 0 0 0,4-1-48 0 0,1-4-8 0 0,6-1 0 0 0,-1-5 0 0 0,2-2-96 0 0,-4-3-16 0 0,-1 0-8 0 0,-4 0 0 0 0,-1-2-72 0 0,-5 0-8 0 0,-5 0-64 0 0,-3 0 96 0 0,-3 2-96 0 0,-6 0 0 0 0,-2 0 64 0 0,-6 1-64 0 0,-1 3 0 0 0,-3 0 0 0 0,-4 3 0 0 0,-1 3 0 0 0,-6 3 0 0 0,1 1 0 0 0,-2 4 0 0 0,-2 3 0 0 0,4 4 96 0 0,0 1-32 0 0,1 2-64 0 0,1 1 96 0 0,0 2 0 0 0,6 0 0 0 0,0 4 0 0 0,7-6 0 0 0,1-1-32 0 0,2 0 0 0 0,3 1-64 0 0,2-1 96 0 0,4 1-32 0 0,2 1-64 0 0,4-2 88 0 0,3-2-88 0 0,5-2 120 0 0,1-2-32 0 0,5-3-8 0 0,1-1 0 0 0,4-3 48 0 0,2-4 16 0 0,0-1 0 0 0,2-5 0 0 0,-2-1-72 0 0,-2-4-8 0 0,0 0-64 0 0,-4-3 96 0 0,-4 2-96 0 0,-2-2 0 0 0,0-2 64 0 0,-4-3-64 0 0,-2-1 0 0 0,-5 2 0 0 0,-4 1 0 0 0,-4-1 0 0 0,1 2 0 0 0,-4 0 64 0 0,-2 0-64 0 0,-4 0 0 0 0,-3 3 64 0 0,1 0-64 0 0,-3 5 0 0 0,-1 2 72 0 0,-2 3-72 0 0,1 3 0 0 0,-1 4 0 0 0,-1 1 64 0 0,1 4-64 0 0,2 1 0 0 0,0 2 0 0 0,1 0 0 0 0,4 0 0 0 0,2 0 0 0 0,4-2 0 0 0,4-2 0 0 0,-1 1 0 0 0,6-2-72 0 0,1 0 72 0 0,4-2-104 0 0,4-1-480 0 0,4-2-96 0 0,3-2-24 0 0,2-3-5016 0 0,3 0-1000 0 0</inkml:trace>
  <inkml:trace contextRef="#ctx0" brushRef="#br0" timeOffset="36.47">11728 11326 919 2544 3465,'2'-13'80'0'0,"0"6"-80"0"0,-1 1 0 0 0,-1 1 0 0 0,0 1 464 0 0,2 3 80 0 0,-2-3 8 0 0,0 1 8 0 0,2-3 264 0 0,-1-3 48 0 0,-1 3 16 0 0,-1 1 0 0 0,1 2-48 0 0,-4 3-8 0 0,3 3 0 0 0,-3 2 0 0 0,4 3-344 0 0,0 2-72 0 0,-1 1-8 0 0,2-1-8 0 0,3 2-16 0 0,-1 2-8 0 0,3 1 0 0 0,3 3 0 0 0,1 2 24 0 0,-1 3 8 0 0,3 2 0 0 0,3 3 0 0 0,-2 5 72 0 0,2 1 8 0 0,-1 4 8 0 0,0 3 0 0 0,0 0-48 0 0,0 5-16 0 0,-3 2 0 0 0,2 3 0 0 0,-3 3-16 0 0,0 3-8 0 0,1 4 0 0 0,1 3 0 0 0,-1 4-88 0 0,3 2-8 0 0,2 1-8 0 0,0-2 0 0 0,4-1-72 0 0,-2-8-8 0 0,2-5-8 0 0,0-8 0 0 0,-2-2-56 0 0,0-3-16 0 0,3 1 0 0 0,-1-3 0 0 0,0-1-48 0 0,-2-1 0 0 0,1-4-8 0 0,0-1 0 0 0,-1-2 8 0 0,0-4 8 0 0,-2-1 0 0 0,-1-3 0 0 0,0-2 0 0 0,-2-4 0 0 0,-2-1 0 0 0,3-4 0 0 0,-5-1-32 0 0,1-3-8 0 0,-2 1 0 0 0,-3-6 0 0 0,0 2-64 0 0,-1-3 0 0 0,-3-2 72 0 0,-1 0-72 0 0,-1-2 0 0 0,-1-1 0 0 0,-1-2 0 0 0,-2-4 64 0 0,-2 1-64 0 0,1-3 0 0 0,-4-1 64 0 0,0-1-64 0 0,-2 2 0 0 0,-1 2 0 0 0,0 1 0 0 0,-2 5 0 0 0,0 1 0 0 0,-4 4 0 0 0,-1 4 0 0 0,-1 4 0 0 0,-1 3 0 0 0,1 1 0 0 0,1 0 0 0 0,2 1 0 0 0,3 2 0 0 0,4-1 0 0 0,3-1 0 0 0,4 0 0 0 0,1-2 0 0 0,3-2 0 0 0,3 2 0 0 0,2-3 0 0 0,3 0 0 0 0,2-3 0 0 0,2-1 0 0 0,3-2-64 0 0,1-3 64 0 0,2-1 0 0 0,2-3 0 0 0,0-4 0 0 0,-2 1 0 0 0,0-6 0 0 0,1 1 0 0 0,0-2 0 0 0,-3-4 0 0 0,-3 2 0 0 0,-1 2 0 0 0,-6 0-64 0 0,-1 2 64 0 0,-3 1 0 0 0,-4 2 0 0 0,-1 3 0 0 0,-2 0 0 0 0,-3 3 0 0 0,0 2 0 0 0,-2 0 0 0 0,-2 3 0 0 0,2 1 0 0 0,0 1 0 0 0,2-1 0 0 0,3 1 0 0 0,2 0 0 0 0,1 0 0 0 0,2 0 0 0 0,2 0 0 0 0,1-2 0 0 0,4 1 0 0 0,-1-3 0 0 0,4 1 0 0 0,2-4 0 0 0,3 1 0 0 0,-1-4 0 0 0,1 2 0 0 0,0-2 0 0 0,-4 1 0 0 0,1-1-96 0 0,-4 0-136 0 0,-1 2-32 0 0,-2-2-8 0 0,-4 0 0 0 0,3 0-528 0 0,-4 0-96 0 0,0-1-32 0 0,0-2-7408 0 0</inkml:trace>
  <inkml:trace contextRef="#ctx0" brushRef="#br0" timeOffset="36.47">11953 11263 919 2476 3527,'-6'-6'80'0'0,"3"1"-80"0"0,-1 0 0 0 0,1 2 0 0 0,1 1 624 0 0,2-1 112 0 0,-1 1 16 0 0,-1-3 8 0 0,0-1 360 0 0,1-4 64 0 0,1 0 24 0 0,0 2 0 0 0,3 1-48 0 0,0 2-8 0 0,4 2 0 0 0,0 1 0 0 0,-1 2-336 0 0,4 2-72 0 0,3 3-8 0 0,2 3-8 0 0,3 4-240 0 0,2-1-40 0 0,-2 2-16 0 0,3 4 0 0 0,5 6-80 0 0,7 3-24 0 0,4 3 0 0 0,4 4 0 0 0,5 5-72 0 0,5 3-24 0 0,4 5 0 0 0,3 4 0 0 0,3 1-72 0 0,0 3-8 0 0,1 3-8 0 0,1 2 0 0 0,-3 1-64 0 0,-5-8-16 0 0,-4-6 0 0 0,6 4 0 0 0,10 1-64 0 0,6-1 0 0 0,4 0 0 0 0,2-1 0 0 0,0-1 208 0 0,-2-1 0 0 0,-3-1 0 0 0,-10-3 0 0 0,-6-5-32 0 0,-6-4-8 0 0,-4-1 0 0 0,-7-1 0 0 0,-2-1-168 0 0,-6-3 0 0 0,-3-2 0 0 0,-5-3 0 0 0,-4 0 80 0 0,0 0-16 0 0,-1-3-64 0 0,0 3 96 0 0,-2-5 0 0 0,-3-2-8 0 0,-1-4 0 0 0,-2-2 0 0 0,-4 0-24 0 0,0-2 0 0 0,1-2 0 0 0,-3-2 0 0 0,-1 1 24 0 0,0-2 0 0 0,2 2 0 0 0,-3-2 0 0 0,1-1-16 0 0,0 1 0 0 0,2 0 0 0 0,-2-1 0 0 0,1 0-72 0 0,-2-1 0 0 0,1 1 72 0 0,0 0-72 0 0,-2-2 0 0 0,0 1 0 0 0,0-1 0 0 0,1 2 0 0 0,-3-2 0 0 0,3 0 0 0 0,-1 0 0 0 0,0 0 0 0 0,1-2 0 0 0,-3 2 0 0 0,2-1 0 0 0,-1-1 0 0 0,1 0 0 0 0,-1 1 0 0 0,0-3 0 0 0,-1 3 0 0 0,-1-4 0 0 0,0 0 0 0 0,-1 0 0 0 0,1 0 0 0 0,-2-2 0 0 0,-1 1 0 0 0,-1-1 0 0 0,-2 1 0 0 0,-1 1 0 0 0,-3 1 0 0 0,-3 4 0 0 0,-5 0 0 0 0,-3 4 0 0 0,-1 2 0 0 0,-2 4 0 0 0,-4 2 0 0 0,-3 2 0 0 0,-2 3 0 0 0,2 4 0 0 0,1-1 0 0 0,2 3 0 0 0,2-2 0 0 0,3 1 0 0 0,5-1 0 0 0,4-1 0 0 0,6-4 0 0 0,5-1 0 0 0,1-3 0 0 0,6-1 0 0 0,2-3 0 0 0,4-1 0 0 0,3-2 0 0 0,5-2 0 0 0,2-3 0 0 0,5-2 0 0 0,1-3 0 0 0,5 1 0 0 0,0-6 0 0 0,2-2 0 0 0,-1-1 0 0 0,-5 2 0 0 0,0-4 0 0 0,-4 0 0 0 0,-5 0 64 0 0,-3-1-64 0 0,-6 1 0 0 0,-2 0-64 0 0,-4 2 64 0 0,-1 3-72 0 0,-5 0 72 0 0,-2 0-80 0 0,-3 2 80 0 0,-2 2 0 0 0,-3 2-72 0 0,-1 3 72 0 0,-4 2 0 0 0,-1 3 0 0 0,-4 2 0 0 0,0 2 0 0 0,-2 2 0 0 0,2 3 0 0 0,0-1 0 0 0,2 4 0 0 0,1-1 0 0 0,5 0 0 0 0,2 0 88 0 0,5-2-88 0 0,3-2 96 0 0,1 1-96 0 0,4-2 64 0 0,4 0-64 0 0,4-2 64 0 0,2-2-64 0 0,3-2 0 0 0,3-1 0 0 0,6-3 0 0 0,2-2 0 0 0,3-3 0 0 0,2-1 0 0 0,1-2 0 0 0,-1-2 0 0 0,-2-3 64 0 0,-3-1-64 0 0,-2 0 0 0 0,-6-1 0 0 0,-4 0 0 0 0,-6 2 0 0 0,-2 0 0 0 0,-4 1 0 0 0,-4 2 0 0 0,-2 2 0 0 0,-7 2 0 0 0,-2-1-160 0 0,-7 4-56 0 0,-2 3-8 0 0,-4 1 0 0 0,0 3 352 0 0,-2 1 64 0 0,2 1 8 0 0,2 1 8 0 0,3 1-208 0 0,2 0 0 0 0,4-1 0 0 0,2-1 0 0 0,2 3 0 0 0,3-3-88 0 0,2 1 24 0 0,2-1 0 0 0,2-1-264 0 0,1 0-56 0 0,1 0 0 0 0,4-2-8864 0 0</inkml:trace>
  <inkml:trace contextRef="#ctx0" brushRef="#br0" timeOffset="36.47">9860 12462 455 2681 3491,'1'-5'0'0'0,"-1"1"0"0"0,2 1 0 0 0,-2 0 0 0 0,1 1 256 0 0,-1-1 0 0 0,2-2 8 0 0,0-2 0 0 0,-1-1 120 0 0,4-5 32 0 0,-3-5 0 0 0,0 1 0 0 0,-1 1 80 0 0,-1 1 16 0 0,-1-1 8 0 0,1 1 0 0 0,-2 0 96 0 0,0 2 24 0 0,1 2 0 0 0,-1-1 0 0 0,0 1 248 0 0,1 2 48 0 0,-1 3 16 0 0,0 1 0 0 0,1 2-56 0 0,-1 1 0 0 0,1 2-8 0 0,-1 3 0 0 0,-1 2-200 0 0,-4 3-40 0 0,-1 7-8 0 0,-5 5 0 0 0,-4 6-264 0 0,-1 5-56 0 0,-2 6-16 0 0,-1 2 0 0 0,-4 2-80 0 0,-4 3-24 0 0,-6 7 0 0 0,1-1 0 0 0,3-6 72 0 0,-7 5 16 0 0,-5 11 0 0 0,-3 2 0 0 0,0 7 16 0 0,0-2 8 0 0,2-1 0 0 0,4-7 0 0 0,4-4-88 0 0,3-6-24 0 0,4-1 0 0 0,6-6 0 0 0,3-7-96 0 0,0 3-16 0 0,2 3-8 0 0,0-2 0 0 0,3 1-16 0 0,2-1-64 0 0,1-4 96 0 0,3-4-32 0 0,2-2 0 0 0,0-2 0 0 0,4-6 0 0 0,2-3 0 0 0,1-5-64 0 0,3-3 80 0 0,0-3-80 0 0,2-4 80 0 0,0-1-80 0 0,2-4 0 0 0,1-3 0 0 0,2-5 0 0 0,1-5 0 0 0,1-3 0 0 0,-1-3 0 0 0,-1-2 64 0 0,-2-2-64 0 0,-1-3 0 0 0,-4 0 0 0 0,0 0 0 0 0,-3 2-64 0 0,-3-2-32 0 0,-2 2-8 0 0,-3 1 0 0 0,-4 7-24 0 0,-1 5-8 0 0,0 5 0 0 0,-5 5 0 0 0,-3 4 40 0 0,-6 6 16 0 0,1 4 0 0 0,-3 4 0 0 0,-3 5 80 0 0,1 3-80 30-18,-2 3 80-1 0,4 4-80-1-1,4-1 80-28 19,2 1 0 0 0,3 1 64 0 0,4-1-64 0 0,6-4 96 0 0,2-1-24 0 0,4-4 0 26-18,4-3 0-26 18,4-1 0 0 0,2-3 0 0 0,2-2 0 0 0,6-2 0 0 0,-1-5-8 0 0,3-4-64 0 0,4-1 96 26-18,0-3-32-26 18,3 0 0 0 0,-2-4-64 0 0,2-1 96 0 0,0-5-32 0 0,-2 0-64 0 0,-2-2 64 0 0,-5 3-64 0 0,-1-1 64 0 0,-3 2-64 27-20,-3-3 0-27 20,-2 5 0 0 0,-4-3 0 0 0,-2 4 0 0 0,-4 0 0 0 0,0 1 0 0 0,-2 1 0 0 0,1 1 0 0 0,-2 0 0 0 0,-2 0 0 0 0,2 0 0 0 0,3 2 0 0 0,0-2-112 0 0,0 0 16 0 0,1-2 0 0 0,3 1-360 0 0,1-1-72 0 0,5-3-16 0 0,1-1-8320 0 0</inkml:trace>
  <inkml:trace contextRef="#ctx0" brushRef="#br0" timeOffset="36.47">8735 11824 5063 2858 3481,'2'-3'448'0'0,"0"-1"-352"0"0,-1 1-96 0 0,-2 1 0 0 0,1 2 736 0 0,0-1 128 0 0,0-3 24 0 0,-2-1 8 0 0,-5 1 192 0 0,-2 0 32 0 0,-6 8 16 0 0,-2 4 0 0 0,-2 7-464 0 0,-4 3-88 0 0,-4 6-16 0 0,-2 6-8 0 0,-3 4-104 0 0,-2 8-16 0 0,-5 5-8 0 0,-4 6 0 0 0,-3 3-32 0 0,-2 3-8 0 0,0 3 0 0 0,2 1 0 0 0,0-1 0 0 0,0-3 0 0 0,4 2 0 0 0,2-10 0 0 0,11-11-40 0 0,-3 2 0 0 0,1 1-8 0 0,-2 3 0 0 0,2 0-120 0 0,0-2-32 0 0,1 2 0 0 0,2-1 0 0 0,2-2-96 0 0,0-4-32 0 0,3-1 0 0 0,0-2 0 0 0,5-3 0 0 0,0-4-64 0 0,-2 1 96 0 0,2-4-32 0 0,3 1-64 0 0,3-8 0 0 0,4-1 0 0 0,2-3 0 0 0,1-3 0 0 0,1-2 0 0 0,3-5 0 0 0,1-2 0 0 0,1-3 0 0 0,3-5 0 0 0,4-5 64 0 0,0-6-64 0 0,4-4 64 0 0,-2-3-64 0 0,1 0 96 0 0,-1-3-32 0 0,0-2-64 0 0,-4-2 0 0 0,-1 2 0 0 0,-3 2 0 0 0,-4 3 0 0 0,-3 1 0 0 0,0 4 0 0 0,-4 4 0 0 0,0 4 0 0 0,1 3-88 0 0,-2 5 88 0 0,-1 2-64 0 0,-2 9 64 0 0,-2 2-104 0 0,2 2 40 0 0,-2 5 64 0 0,-2 2-80 0 0,3 3 80 0 0,0 0 0 0 0,3 2-72 0 0,-2-2 72 0 0,5-2 0 0 0,1 2 0 0 0,4-5 0 0 0,1-1 0 0 0,4-2 0 0 0,3-4 0 0 0,1-3 0 0 0,2 0 0 28-19,2-4 0-28 19,2-3 0 0 0,1-4 0 0 0,3 0 0 0 0,2-5 0 0 0,1-2 0 0 0,-1-3 0 0 0,-2-1 0 0 0,-1 1 0 0 0,-2-2 0 0 0,-5 1 0 0 0,0 1 0 0 0,-6-1 0 0 0,-2 3 0 0 0,-5-1 0 0 0,-1 3 0 0 0,-4-1 0 0 0,-2 1 0 0 0,-3 3 0 0 0,1 1 0 26-18,-4 3 0-26 18,-2 2 0 0 0,2 4 0 0 0,-2 1 0 0 0,2 3 0 0 0,0 3 0 0 0,1 1 0 0 0,3 1 0 0 0,-1 2 0 0 0,0 1 0 0 0,0 2 0 0 0,4 2 0 0 0,3-2 0 0 0,3 0 0 0 0,3-1 0 0 0,2-4-96 0 0,2-3 16 0 0,-1-2 8 0 0,4 0-6080 0 0,5 0-1216 0 0</inkml:trace>
  <inkml:trace contextRef="#ctx0" brushRef="#br0" timeOffset="36.47">8803 13872 1839 2950 3173,'1'-2'160'0'0,"-1"2"-160"0"0,0-1 0 0 0,0-1 0 0 0,0 0 528 0 0,2 1 72 0 0,0-4 8 0 0,-1-2 8 0 0,1-3 296 0 0,0 0 56 0 0,-1 2 16 0 0,1 2 0 0 0,0-3 80 0 0,-1 3 24 0 0,1 1 0 0 0,-2-2 0 0 0,1 4-48 0 0,1-2-8 0 0,-2 2 0 0 0,0 1 0 0 0,0 0-264 0 0,0 2-48 0 0,-2 2-16 0 0,-1 3 0 0 0,-2 7-232 0 0,-1 4-56 0 0,-3 5 0 0 0,3-1-8 0 0,1-2-216 0 0,-3 7-48 0 0,-4 8-8 0 0,-1 9 0 0 0,-2 9-24 0 0,-3 9-8 0 0,2 7 0 0 0,-2 2 0 0 0,0-3 24 0 0,3-4 0 0 0,0-4 0 0 0,2-2 0 0 0,3-5-32 0 0,0-7-8 0 0,2-5 0 0 0,-2 6 0 0 0,0 4 8 0 0,0 4 0 0 0,-1-2 0 0 0,-1 1 0 0 0,1 1 0 0 0,-1-6 0 0 0,1-2 0 0 0,-1-7 0 0 0,4-5-8 0 0,0-6 0 0 0,3-2 0 0 0,2-5 0 0 0,1-2-24 0 0,0-3 0 0 0,4-4 0 0 0,-2-1 0 0 0,2-3-64 0 0,-1-4 64 0 0,3-3-64 0 0,-3-3 64 0 0,3-4-64 0 0,-3-3 80 0 0,4-3-80 0 0,-2-3 80 0 0,2-2-16 0 0,-3-4-64 0 0,0 4 96 0 0,-2-5-32 0 0,-2-3-64 0 0,-3 1 0 0 0,-2 2 0 0 0,-1 3 0 0 0,-2 4-120 0 0,-1 3 16 0 0,-2 3 0 0 0,-2 5 0 0 0,0 5 8 0 0,-3 3 0 0 0,0 6 0 0 0,0 2 0 0 0,-2 4 96 0 0,0 1-96 0 0,1 4 96 0 0,1 1-96 0 0,3-1 96 0 0,2 1 0 0 0,1 1 0 0 0,4-2-72 0 0,3-1 72 0 0,2-2 0 0 0,3-4 0 0 0,1 0 0 0 0,6-2 0 0 0,1 1 0 0 0,4-2 0 0 0,2-4 0 0 0,5-1 0 0 0,0-3 0 0 0,3-4 0 0 0,1-1 0 0 0,0-3 0 0 0,-2-1 0 0 0,-3-3 0 0 0,0 0 0 0 0,0-3 0 0 0,-1 2-64 0 0,-4-3 64 0 0,-2 3-64 0 0,-4-1 64 0 0,-4 3 0 0 0,-1-1 0 0 0,-4 1-64 0 0,-3 3 64 0 0,-3 1 0 0 0,-2 2 0 0 0,-3 1 0 0 0,0 4 0 0 0,-4 1 0 0 0,1 0 0 0 0,0 2 0 0 0,-2 3 0 0 0,-2 2 64 0 0,0 0-64 0 0,0 2 64 0 0,4 1-64 0 0,1-2 64 0 0,5 2-64 23-19,2-3 64-23 19,3-2-64 0 0,2 1 0 0 0,4 1 0 0 0,3-4 0 0 0,2-1 0 0 0,3-2 0 0 0,4-3 0 0 0,3-1 0 0 0,2-3-112 0 0,2 0-8 22-21,-2-1 0-22 21,3-4 0 0 0,4 1-608 0 0,1 2-120 0 0</inkml:trace>
  <inkml:trace contextRef="#ctx0" brushRef="#br0" timeOffset="36.47">10818 13341 3223 2594 3598,'-2'-3'288'0'0,"0"-1"-288"0"0,2 3 0 0 0,0 1 0 0 0,-1-2 864 0 0,-1 0 128 0 0,2 1 16 0 0,-3-3 8 0 0,0 1 264 0 0,-2 3 48 0 0,1 7 16 0 0,-1 6 0 0 0,1 5-440 0 0,-1 7-80 0 0,0 8-24 0 0,0 8 0 0 0,0 6-104 0 0,0 6-24 0 0,0 4-8 0 0,0 3 0 0 0,0 0-200 0 0,0 0-40 0 0,2 2-8 0 0,-2-1 0 0 0,2 1-24 0 0,-2-4-8 0 0,1-4 0 0 0,1 4 0 0 0,3 1-120 0 0,-1-7-24 0 0,1-1-8 0 0,1-6 0 0 0,-1-4-104 0 0,0-5-16 0 0,3-3-8 0 0,-3-5 0 0 0,2-4-40 0 0,0-1 0 0 0,1-3-64 0 0,-1-5 96 0 0,-2-4-96 0 0,1-1 72 0 0,1-1-72 0 0,-2-3 64 0 0,0-3-64 0 0,0-3 0 0 0,2 4 72 0 0,-4-8-72 0 0,2 1 0 0 0,-2-5 72 0 0,1-4-72 0 0,-3-4 0 0 0,-1-2 88 0 0,-1 0-88 0 0,-1 1 80 0 0,-4 1-80 0 0,1 4 0 0 0,-3 3 0 0 0,-2 4 0 0 0,-3 1 0 0 0,0 4 0 0 0,-5 4 0 0 0,0 4 0 0 0,-2-2 0 0 0,0 9 0 0 0,2 0 0 0 0,4 0 0 0 0,1 0 0 0 0,5-2 0 0 0,1 2 0 0 0,1-1 0 0 0,2 3 0 0 0,4-2 0 0 0,4-1 0 0 0,2 1 0 0 0,4-3 0 0 0,4-3 0 0 0,2 0 0 0 0,4-4 0 0 0,3-2 0 0 0,3-5 0 0 0,2-1 0 0 0,4-2 0 0 0,-3-3 0 0 0,1-2 0 0 0,-5 2 0 0 0,-4 0 0 0 0,0-2 0 0 0,1 0 0 0 0,-2-3 0 0 0,-2-2 0 0 0,-3 0 0 0 0,-5 2 0 0 0,-7 5 0 0 0,-3-1 0 0 0,-3 5 0 0 0,-5 2 0 0 0,-5 0 0 0 0,-2 6 0 0 0,-5-1 0 0 0,1 3 0 0 0,4-1 0 0 0,3 2 0 0 0,-1 0 0 0 0,2 1 0 0 0,-2 0 72 0 0,3 3-72 0 0,2-1 64 0 0,3 0-64 0 0,3 0 0 0 0,4-2 0 0 0,3 0 64 0 0,3-1-64 0 0,4-2 0 0 0,3-2 0 0 0,5-1 0 0 0,4-4-176 0 0,3-3-24 0 0,4 0-8 0 0,0-3 0 0 0,1 0-880 0 0,2-4-184 0 0</inkml:trace>
  <inkml:trace contextRef="#ctx0" brushRef="#br0" timeOffset="36.47">12419 13062 3679 2183 3661,'5'-7'160'0'0,"-4"4"40"0"0,2-1-200 0 0,-1 3 0 0 0,0-1 0 0 0,-2 2 0 0 0,1-2 760 0 0,1 2 104 0 0,0 0 32 0 0,1 2 0 0 0,-1 3 192 0 0,-2 3 32 0 0,0 5 16 0 0,-4 5 0 0 0,1 4-48 0 0,0 2 0 0 0,-2 4-8 0 0,-2 5 0 0 0,2 3-208 0 0,-1 6-40 0 0,-1 5 0 0 0,2 4-8 0 0,-1 5-296 0 0,-1 0-56 0 0,1 3-16 0 0,-1-6 0 0 0,2-11-144 0 0,-2 3-32 0 0,1 2-8 0 0,-2 1 0 0 0,-1-2-112 0 0,1 0-32 0 0,-2 0 0 0 0,1 0 0 0 0,-1 5-8 0 0,1-2-8 0 0,1-1 0 0 0,0-3 0 0 0,3-3-112 0 0,0-2 0 0 0,2-4-72 0 0,-2-2 72 0 0,3-2 104 0 0,-1-4 72 0 0,1-2 16 0 0,-1 0 0 0 0,0-4-192 0 0,-1-3 0 0 0,3-2 0 0 0,-1-1 64 0 0,1-3-64 0 0,-1-1 0 0 0,2-2 0 0 0,0-2 0 0 0,0-2 64 0 0,0-2-64 0 0,0-1 80 0 0,2-1-80 0 0,-1-1 64 0 0,-1-1-64 0 0,2 0 0 0 0,-1-1 72 0 0,1-1-72 0 0,0-1 0 0 0,-2 3 72 0 0,0 0-72 0 0,0 0 0 0 0,0 0 72 0 0,15-28-72 0 0,-15 20 0 0 0,-2-1 64 0 0,0-1-64 0 0,-1-1 0 0 0,-4 1 0 0 0,1-1 0 0 0,-2 2 0 0 0,-4 3 0 0 0,-1 1 0 0 0,-2 5 0 0 0,-3 2 0 0 0,-2 4 0 0 0,-1 2 0 0 0,-4 2 0 0 0,1 2 0 0 0,1-1-64 0 0,3 2 64 0 0,2 0 0 0 0,1-1 0 0 0,3-1 0 0 0,1 3 0 0 0,4-5 0 0 0,3 1 0 0 0,2 0 0 0 0,3 0 0 0 0,1-2 0 0 0,5 2 0 0 0,1-2 0 0 0,3-1 0 0 0,4-2 0 0 0,1-3 0 0 0,6-1 0 0 0,2-2 0 0 0,2-3 0 0 0,1-1 0 0 0,-2-1 0 0 0,3-2 0 0 0,2-4 0 0 0,-2 1 0 0 0,-1-3-80 0 0,-5 4 80 0 0,-5 2-72 0 0,-6 0 72 0 0,-5 3-96 0 0,-4 0 96 0 0,-5 4-64 0 0,-7-1 64 0 0,-4 5 0 0 0,-4 0 0 0 0,-5 4 0 0 0,-1 1 0 0 0,-3 2 0 0 0,2-2 0 0 0,3 1 0 0 0,1-1 0 0 0,1 0 64 0 0,3 0-64 0 0,2 0 80 0 0,2 1-80 0 0,5-1 80 0 0,2-2-80 0 0,5 1 0 0 0,1-2 0 0 0,6 2 0 0 0,1-4 0 0 0,4 0-104 0 0,5-1-48 0 0,4-2-8 0 0,3-2-6328 0 0,4 0-1264 0 0</inkml:trace>
  <inkml:trace contextRef="#ctx0" brushRef="#br0" timeOffset="36.47">10552 14751 5703 2583 3261,'6'-1'512'0'0,"-4"-1"-416"0"0,-1 2-96 0 0,1 0 0 0 0,0-2 0 0 0,-2 2 0 0 0,0 0 0 0 0,0 0 0 0 0,1 0 0 0 0,1 0 0 0 0,-2 0 0 0 0,0 0 0 0 0,0 0 0 0 0,0 0 0 0 0,0 0 0 0 0,0 0 0 0 0,0 0 0 0 0,0 0 0 0 0,0 0 0 0 0,0 0 0 0 0</inkml:trace>
  <inkml:trace contextRef="#ctx0" brushRef="#br0" timeOffset="36.47">10617 14703 5623 2570 3261,'0'0'504'0'0,"0"-1"-408"0"0,0 1-96 0 0,0 0 0 0 0,2 0 384 0 0,-2-2 48 0 0,0 1 16 0 0,2-1 0 0 0,-1-1 152 0 0,2-2 24 0 0,-1 1 8 0 0,-2 4 8 0 0,0 0 24 0 0,0 0 8 0 0,0 0 0 0 0,0 0 0 0 0,0 0-24 0 0,8-24-8 0 0,-4 20 0 0 0,-3 3 8 0 0,1-1-72 0 0,-2 2-24 0 0,0 0 0 0 0,0 0 8 0 0,-2 0-136 0 0,1 3-24 0 0,-4 2-8 0 0,-2 4 8 0 0,-1 2-160 0 0,-4 4-32 0 0,-4 3-8 0 0,-2 7 8 0 0,0 3-80 0 0,-5 9-24 0 0,-2 6 0 0 0,-3 5 8 0 0,-3 1-112 0 0,0 2 72 0 0,-4 0-72 0 0,-1 2 72 0 0,-2 1 32 0 0,2-2 8 0 0,2-2 0 0 0,2-6 8 0 0,4-6-16 0 0,2-2 0 0 0,0 0 0 0 0,1-3 8 0 0,1 0-40 0 0,-1-2-8 0 0,2-1 0 0 0,1-2 8 0 0,1-2 56 0 0,3-1 16 0 0,2-4 0 0 0,-2-1 16 0 0,1 0-72 0 0,2-4-16 0 0,2 0 0 0 0,2-2 0 0 0,1-5-72 0 0,2 0 96 0 0,1-3-96 0 0,4-3 96 0 0,1 1-96 0 0,2-4 0 0 0,2 0 0 0 0,1-4 64 0 0,2-4-64 0 0,3-2 0 0 0,4-4 0 0 0,1-1 0 0 0,-2-2 64 0 0,2-2-64 0 0,-1-1 0 0 0,-4 0 64 0 0,-1 4-64 0 0,-4-2-96 0 0,-1 1 16 0 0,-2 4 8 0 0,-2 0-16 0 0,-3 3 0 0 0,0 4 0 0 0,-1 2 0 0 0,-3 6-88 0 0,0 3-16 0 0,-5 6-8 0 0,0 4 0 0 0,-3 0 64 0 0,1 3 8 0 0,1 2 8 0 0,0-1 0 0 0,4-1 120 0 0,1-1 0 0 0,2-1 0 0 0,-1-1 0 0 0,4 2 0 0 0,2-4 0 0 0,3-2 0 0 0,2-1 0 0 0,-1-2 0 0 0,4-1 0 0 0,0-4 0 0 0,3 0 0 0 0,2-3 0 0 0,2-3 0 0 0,1-2 0 0 0,2-1 0 0 0,1-3 64 0 0,-1 1-64 0 0,-2-2 0 0 0,-1 1 0 0 0,-2-1 64 0 0,-4 0-64 0 0,-1 2 0 0 0,-2-1 0 0 0,-3 3 0 0 0,0-1 0 0 0,-1 1 0 0 0,-3-1 0 0 0,3 2-280 0 0,-1-1-8 0 0,0 1 0 0 0,2-2 0 0 0,2-1-688 0 0,5-4-144 0 0</inkml:trace>
  <inkml:trace contextRef="#ctx0" brushRef="#br0" timeOffset="36.47">10675 14603 5815 2500 2998,'-4'-13'128'0'0,"3"7"24"0"0,-1 1 8 0 0,1 1 0 0 0,1 3-160 0 0,0-1 0 0 0,0 0 0 0 0,0 2 0 0 0,1 0 1232 0 0,1 0 208 0 0,1 5 48 0 0,0 4 8 0 0,2 2-480 0 0,0 2-96 0 0,2 5-24 0 0,1 4 0 0 0,2 2-168 0 0,0 3-40 0 0,3 2-8 0 0,3 4 0 0 0,1 3-232 0 0,1 4-40 0 0,2 1-16 0 0,-1 0 0 0 0,1 2-72 0 0,-2-2-24 0 0,4 0 0 0 0,-3-2 0 0 0,3 1-32 0 0,-1-1-8 0 0,-3 1 0 0 0,0-4 0 0 0,-3-2-104 0 0,3 4-24 0 0,2 1-8 0 0,-2 3 0 0 0,2-1-48 0 0,-2-2-8 0 0,0 1 0 0 0,0-3 0 0 0,0-1 8 0 0,0 1 0 0 0,-2-5 0 0 0,1 0 0 0 0,-1-1-8 0 0,-3-1 0 0 0,1-3 0 0 0,-3-5 0 0 0,-3-6-64 0 0,0 1 0 0 0,1 2 72 0 0,-1-2-72 0 0,-2-4 0 0 0,1-1 72 0 0,0-3-72 0 0,-2-4 0 0 0,-1 0 104 0 0,1-3-32 0 0,0-4-8 0 0,0-3 0 0 0,0-3 0 0 0,0-2-64 0 0,-2-3 96 0 0,-1 2-32 0 0,-2-3-64 0 0,-2 0 80 0 0,-1-3-80 0 0,-3 1 80 0 0,-3 3-80 0 0,-2 1 0 0 0,-2 2 0 0 0,-4 2 0 0 0,-1 3 0 0 0,-2 3 0 0 0,1 6-64 0 0,-1-3 64 0 0,4 3 0 0 0,-1 2-88 0 0,1 4 88 0 0,1 2-64 0 0,2-1 64 0 0,5-1 0 0 0,1 0 0 0 0,4 0 0 0 0,3 0 0 0 0,1-1 0 0 0,4 0 0 0 0,3-3 0 0 0,4 2 0 0 0,1-3 0 0 0,4-1 0 0 0,-3-3 0 0 0,1 1 0 0 0,2-4 0 0 0,2 1 0 0 0,-1-3 0 0 0,0 1-64 0 0,-1-2 64 0 0,-4 0-64 0 0,-1 0 64 0 0,-6 0-96 0 0,-3 2 16 0 0,-3-2 8 0 0,-1 0 0 0 0,-4 2 72 0 0,-2-2 0 0 0,-1 2-72 0 0,0 1 72 0 0,1 0 0 0 0,-1 1 0 0 0,-5 2 0 0 0,-4 1 0 0 0,-1 1 0 0 0,-1 2 0 0 0,1 0 0 0 0,1 0 0 0 0,6 2 0 0 0,-1-1 0 0 0,6 1 0 0 0,-1-2 0 0 0,4-2 0 0 0,-1 2-88 0 0,4 0 88 0 0,2 0-64 0 0,1 1-296 0 0,2-1-56 0 0,0-1-16 0 0,0-1-8624 0 0</inkml:trace>
  <inkml:trace contextRef="#ctx0" brushRef="#br0" timeOffset="36.47">11153 15887 1375 2413 2601,'0'0'128'0'0,"0"0"-128"0"0,0-2 0 0 0,0 2 0 0 0,0-1 744 0 0,0 1 128 0 0,0-2 24 0 0,0-1 8 0 0,0-1 312 0 0,0 1 56 0 0,0 0 8 0 0,0 3 8 0 0,0 0-80 0 0,0 0-24 0 0,0 0 0 0 0,0 0 0 0 0,0 0-392 0 0,0 0-88 0 0,0 0-8 0 0,0 0-8 0 0,0 0-288 0 0,3 28-56 0 0,-3-13-16 0 0,-1 4 0 0 0,-1 8-8 0 0,0 2 0 0 0,-1 7 0 0 0,0 4 0 0 0,0-1 0 0 0,-1 2 0 0 0,3 2 0 0 0,-3 0 0 0 0,1-2-80 0 0,1 0-16 0 0,1-3-8 0 0,-1-4 0 0 0,2-1-80 0 0,0-2-8 0 0,2-3-8 0 0,-1-1 0 0 0,1 1-56 0 0,0-4 0 0 0,-2-2-64 0 0,1-1 96 0 0,-1 4-32 0 0,2 1-64 0 0,-4 0 88 0 0,2 0-88 0 0,0-1 112 0 0,-1-2-32 0 0,-1 0-8 0 0,2-3 0 0 0,-2 0 8 0 0,2-4 0 0 0,0-1 0 0 0,0 0 0 0 0,0-2-16 0 0,0-3-64 0 0,2-2 96 0 0,-2-3-32 0 0,2-4-64 0 0,-2-1 64 0 0,1 2-64 0 0,1 0 64 0 0,-2-2-64 0 0,0-2 0 0 0,0 4 0 0 0,0-2 64 0 0,0-4 0 0 0,0 1-64 0 0,0 3 96 0 0,0 0-32 0 0,0 0 32 0 0,0 0 0 0 0,0 0 0 0 0,-8-26 0 0 0,6 18-96 0 0,-1-1 0 0 0,0 3 0 0 0,-2-1 0 0 0,0 2 0 0 0,-2-3 0 0 0,-1-2-80 0 0,0-3 80 0 0,-5 0 0 0 0,-1 0 0 0 0,-4-4-64 0 0,5 4 64 0 0,3 3-96 0 0,-5-3 8 0 0,-3 0 0 0 0,-5-3 0 0 0,0 1 88 0 0,2 2-104 0 0,1 1 40 0 0,2 2 64 0 0,2 2-128 0 0,-1-2 32 0 0,3 4 0 0 0,-1-1 8 0 0,2 1 88 0 0,-2-1 0 0 0,3 0-72 0 0,-2 1 72 0 0,0-2 0 0 0,1-1 0 0 0,3 3-72 0 0,1 1 72 0 0,2 0 0 0 0,0 0 0 0 0,4 0 0 0 0,0 0 0 0 0,1 2 0 0 0,2 0 0 0 0,2 1 0 0 0,3 0 0 0 0,0 1 0 0 0,5-3 0 0 0,1 3 0 0 0,2-3 0 0 0,2 1 0 0 0,5 0 0 0 0,3 1 0 0 0,3-3 0 0 0,4 2 80 0 0,1-2-80 0 0,0 0 80 0 0,0 2-80 0 0,2 0 72 0 0,-2-1-72 0 0,4 3 64 0 0,-2-1-64 0 0,0 2 0 0 0,-2 0 0 0 0,0 0 0 0 0,-1 0 0 0 0,-2 0 0 0 0,-2 3 0 0 0,-3 1 0 0 0,-3-1 0 0 0,-2 0 0 0 0,-3 2 0 0 0,-2-2 0 0 0,-2 2 0 0 0,-1 0 0 0 0,0-2 0 0 0,0 2 0 0 0,-2 0 0 0 0,0 2 0 0 0,-1-2 0 0 0,-1 1 64 0 0,1 1-64 0 0,-2 0 0 0 0,-2-1 0 0 0,0-1 0 0 0,-1 0 0 0 0,0 2 64 0 0,-4-3-64 0 0,0 5 64 0 0,-1-1-64 0 0,-3 3 96 0 0,-4 1-32 0 0,0 1 0 0 0,-2-1 0 0 0,-2-1 8 0 0,-1 1 0 0 0,-5 2 0 0 0,0 3 0 0 0,-1 1-72 0 0,0 0 96 0 0,-2 0-96 0 0,0 0 96 0 0,0 2-96 0 0,1 0 80 0 0,2-2-80 0 0,2-2 80 0 0,2 2-80 0 0,1 0 64 0 0,5 2-64 0 0,-1-4 64 0 0,3-6-64 0 0,3-3 0 0 0,0 3 0 0 0,1-4 0 0 0,4-1 0 0 0,-1-1 0 0 0,2-1 0 0 0,1-3 0 0 0,1 1-160 0 0,2-2-32 0 0,3-1 0 0 0,1-3-6448 0 0,2 0-1296 0 0</inkml:trace>
  <inkml:trace contextRef="#ctx0" brushRef="#br0" timeOffset="36.47">14098 13098 5703 2183 3536,'5'0'512'0'0,"-5"0"-416"0"0,0-2-96 0 0,0 0 0 0 0,0 2 0 0 0,-1 0 0 0 0,-1-1 0 0 0,-1-1 0 0 0,-2 0 0 0 0,-2-1 0 0 0,1 0 0 0 0,1 0 0 0 0,0 1 0 0 0,2 0 0 0 0,-1-1 0 0 0,3 3 0 0 0,-3-2 0 0 0,3 2 0 0 0,-3-1 0 0 0,3 1 0 0 0,1-2 0 0 0,-4 2 0 0 0,3-2 0 0 0,-3 1 0 0 0,1 1 0 0 0,0-2 0 0 0,-2 1 0 0 0,0-1 0 0 0,2 0 0 0 0,-2 1 0 0 0,0-1-96 0 0,0 0 32 0 0,0 1 64 0 0,0-1-96 0 0,2-1 96 0 0,-2 1 0 0 0,2-1 0 0 0,-1 1 0 0 0,1-1 104 0 0,0 1-8 0 0,-2-1 0 0 0,2 1 0 0 0,-1 1-176 0 0,1-1-40 0 0,0 0-8 0 0,-1 1 24 0 0,1-3 24 0 0,0 3 8 0 0,1-1 0 0 0,1-1 0 0 0,-1 0 328 0 0,0-2 72 0 0,1 1 16 0 0,-1-1 16 0 0,2 2 152 0 0,0 0 32 0 0,0 0 8 0 0,0-1 0 0 0,0 1 56 0 0,-2 0 0 0 0,2-1 8 0 0,0 3 0 0 0,0-1-56 0 0,2 2-16 0 0,-2 0 0 0 0,0 3 24 0 0,-2 1-120 0 0,2 2-32 0 0,-1 4 0 0 0,-1 2 0 0 0,0 1-72 0 0,-1 3-24 0 0,1 4 0 0 0,1 5 24 0 0,-1 1 32 0 0,1 5 8 0 0,-1 4 0 0 0,0-1 0 0 0,1 2-40 0 0,-3 7-8 0 0,1 8 0 0 0,0 7 0 0 0,-2 1 48 0 0,0 0 16 0 0,0 0 0 0 0,0-1 16 0 0,2-6-120 0 0,-2-3-16 0 0,1-3-8 0 0,1-3 0 0 0,2-2-112 0 0,-1-5-32 0 0,2-4 0 0 0,-2 1 0 0 0,2-2-40 0 0,0-2-16 0 0,0-1 0 0 0,0-3 0 0 0,2-2 0 0 0,-2-2 0 0 0,0-4 0 0 0,2-2 0 0 0,-2-4 24 0 0,0 1 8 0 0,1-3 0 0 0,-1 0 0 0 0,2-3-32 0 0,-1-1-8 0 0,-1 2 0 0 0,2-4 0 0 0,0 4 0 0 0,-2-4 0 0 0,1 0 0 0 0,1 0 0 0 0,0 1 0 0 0,-1-3 0 0 0,1 1 0 0 0,0-2 0 0 0,-1 2 0 0 0,1-2 0 0 0,0 0 0 0 0,1 0 0 0 0,-3 0-64 0 0,0 0 0 0 0,0 0 0 0 0,0 0 0 0 0,0 0 64 0 0,10-28 0 0 0,-12 20 0 0 0,0-2 0 0 0,-1 0-64 0 0,-2-3 0 0 0,-3 0 0 0 0,-2-1 0 0 0,0 1 0 0 0,-3-2 0 0 0,-2-1 0 0 0,1 0 0 0 0,-3-1 0 0 0,-3 1 0 0 0,1-1 0 0 0,-1 2 0 0 0,2 2-104 0 0,-4-1-16 0 0,1 2 0 0 0,-4-1 0 0 0,2 3 24 0 0,-1 0 0 0 0,-1 2 0 0 0,2 1 0 0 0,-2-1 24 0 0,4 2 8 0 0,1 1 0 0 0,2-2 0 0 0,4 0 64 0 0,2 3 0 0 0,1-3 0 0 0,1 2 0 0 0,3-2 0 0 0,2 3 0 0 0,0-1 0 0 0,4 0 0 0 0,-1 0 0 0 0,4 0 0 0 0,1 0 0 0 0,2 0 0 0 0,0 0 0 0 0,5-2 0 0 0,1 1 0 0 0,6-2 0 0 0,2 1 0 0 0,1 0 0 0 0,3 3 0 0 0,2-3 0 0 0,6 4 0 0 0,0-2 0 0 0,5 3 0 0 0,0 0 0 0 0,-1 2 0 0 0,3 2 0 0 0,-2 1 64 0 0,0 1-64 0 0,-1 1 0 0 0,-3 0 0 0 0,1 1 0 0 0,-1-1 0 0 0,-3 2 0 0 0,1-1 0 0 0,-2-2 0 0 0,-4-1 0 0 0,1 0 0 0 0,-2-1 0 0 0,-3-1 0 0 0,-2-1 0 0 0,-2 0 0 0 0,-3 0 0 0 0,-1 0 0 0 0,-4-1 0 0 0,-1 2 0 0 0,-6-1 0 0 0,1 0 0 0 0,-2 2 0 0 0,-2 0 0 0 0,-1 1 0 0 0,-2 0 0 0 0,-3 2 0 0 0,0 2 0 0 0,-6 1 0 0 0,0 2 0 0 0,-4 1 0 0 0,0 2 0 0 0,-2 2 0 0 0,-2 0 0 0 0,-1 1 0 0 0,-1 3 64 0 0,-4 2-64 0 0,0 0 64 0 0,-3 2-64 0 0,1-1 0 0 0,-1 1 64 0 0,1 0-64 0 0,1 0 0 0 0,6-4 96 0 0,0 1-8 0 0,0 0-8 0 0,3-4 0 0 0,4 2-16 0 0,1-3 0 0 0,2-3 0 0 0,3-1 0 0 0,0-1 0 0 0,2-3 0 0 0,1-1 0 0 0,2-1 0 0 0,2 0-64 0 0,0-2 0 0 0,1 1 0 0 0,2-3 0 0 0,0 1 0 0 0,0-2 0 0 0,0 0 0 0 0,0 0 0 0 0,2 0-192 0 0,-2-2-48 0 0,0 1-16 0 0,0 1-6336 0 0,0 0-1280 0 0</inkml:trace>
  <inkml:trace contextRef="#ctx0" brushRef="#br0" timeOffset="36.47">12044 14552 2303 2533 3183,'2'4'200'0'0,"-2"-4"-200"0"0,1 1 0 0 0,-1-1 0 0 0,2 2 448 0 0,-2-1 56 0 0,1 1 8 0 0,3 1 0 0 0,-1 2 192 0 0,0 0 48 0 0,2-1 8 0 0,-1-1 0 0 0,-1 0 48 0 0,-2 0 16 0 0,1-1 0 0 0,0-2 0 0 0,-1 2-56 0 0,-1-1 0 0 0,0-1-8 0 0,0 0 0 0 0,0-1-152 0 0,0 1-24 0 0,0 0-8 0 0,0 0 0 0 0,0 0 0 0 0,0 0-8 0 0,0 0 0 0 0,0 0 0 0 0,-16-25-216 0 0,13 20-32 0 0,-2 2-16 0 0,0-4 0 0 0,-3-1-136 0 0,-2-2-24 0 0,0-1-8 0 0,-2-4 0 0 0,-1 0-48 0 0,0 0-16 0 0,-2-3 0 0 0,0 0 0 0 0,1-2 8 0 0,-1-1 0 0 0,-2 1 0 0 0,3 1 0 0 0,1 1 8 0 0,-1 1 0 0 0,5 4 0 0 0,-1 0 0 0 0,3 3 72 0 0,-1 2 8 0 0,1 0 8 0 0,2 1 0 0 0,0 0-80 0 0,2 1-8 0 0,0 2-8 0 0,0 0 0 0 0,1 0-80 0 0,0 1 96 0 0,1 0-96 0 0,1-1 96 0 0,0 3-96 0 0,0-3 0 0 0,0 3 72 0 0,-2-1-72 0 0,2-1 0 0 0,0 1 72 0 0,0 1-72 0 0,0-1 0 0 0,2 2 80 0 0,-2 0-80 0 0,1-2 64 0 0,1 2-64 0 0,1 0 64 0 0,4 2-64 0 0,-7-2 64 0 0,0 0-64 0 0,34 5 0 0 0,-17-3 0 0 0,4-1 64 0 0,4 1-64 0 0,3-1 0 0 0,3 1 96 0 0,3 0-96 0 0,3-2 96 0 0,0 1-96 0 0,1 1 96 0 0,2-2-96 0 0,-1 2 96 0 0,2-2-32 0 0,0 1-64 0 0,2 3 96 0 0,-5-3-32 0 0,-2 1 16 0 0,-3 1 0 0 0,-2 0 0 0 0,-3 1 0 0 0,-3-1-80 0 0,-6 2 64 0 0,-1 0-64 0 0,-3 0 64 0 0,-5-2 0 0 0,-3 2 0 0 0,-2 2 0 0 0,-4-1 0 0 0,-1 2-64 0 0,-3 1 0 0 0,-4 1 0 0 0,-2 1 0 0 0,-1-1 64 0 0,-3 3 0 0 0,-2 3 0 0 0,-5 1 0 0 0,-1 3 0 0 0,-2 1 0 0 0,-4 2 0 0 0,-1 2 0 0 0,2-2-64 0 0,-2 1 0 0 0,-1 3 0 0 0,-1-3 0 0 0,0 1 0 0 0,2-4 80 0 0,2 1-80 0 0,3-4 80 0 0,2-2-80 0 0,1-1 64 0 0,2 0-64 0 0,2-4 64 0 0,4 1-64 0 0,1-4 0 0 0,1 2 0 0 0,3-5 0 0 0,2 1 0 0 0,0-4 0 0 0,4 1 0 0 0,-1-3 0 0 0,2 0 0 0 0,2-1 0 0 0,-1-1 0 0 0,4-1 0 0 0,5-2-384 0 0,3-3-8 0 0,4-2-8 0 0,6-3-9200 0 0</inkml:trace>
  <inkml:trace contextRef="#ctx0" brushRef="#br0" timeOffset="36.47">10146 15497 4631 2652 2994,'-5'-1'416'0'0,"3"-1"-336"0"0,-1 2-8 0 0,1 0 0 0 0,0 0 0 0 0,2 0 24 0 0,-1 0-160 0 0,-1 0-32 0 0,-1 0-8 0 0,-2 0 16 0 0,0 2 88 0 0,0-1 0 0 0,-2 3 0 0 0,3-3 0 0 0,-3 1 0 0 0,0-2 0 0 0,2 2 0 0 0,-3-4 0 0 0,0-3 0 0 0,0 0 0 0 0</inkml:trace>
  <inkml:trace contextRef="#ctx0" brushRef="#br0" timeOffset="36.47">9805 15655 2759 2773 3070,'0'2'248'0'0,"0"-1"-248"0"0,2-1 0 0 0,-2 0 0 0 0,0 0 592 0 0,2 2 72 0 0,-1 0 8 0 0,1-1 8 0 0,0 1 152 0 0,1 1 24 0 0,0-1 8 0 0,-3-2 0 0 0,0 0-16 0 0,0 0 0 0 0,0 0 0 0 0,0 0 0 0 0,0 0-16 0 0,0 0 0 0 0,0 0 0 0 0,0 0 0 0 0,0 0-128 0 0,0 0-24 0 0,0 0-8 0 0,18-20 0 0 0,-19 15-192 0 0,-1 0-32 0 0,0-1-16 0 0,-1-1 0 0 0,1-1-160 0 0,-1 0-32 0 0,-2 0-8 0 0,0-4 0 0 0,0-1-72 0 0,-3 0-8 0 0,1-4-8 0 0,-2-1 0 0 0,0 2-16 0 0,1-1-8 0 0,0 1 0 0 0,0-2 0 0 0,-4-4-40 0 0,1 1-8 0 0,-2 0 0 0 0,3-1 0 0 0,-2 3-72 0 0,2-1 80 0 0,-1 2-80 0 0,-1 3 80 0 0,4 2-80 0 0,2 3 0 0 0,-1 2 72 0 0,5 1-72 0 0,-3 4 0 0 0,4 0 64 0 0,1 1-64 0 0,1 0 0 0 0,-2 2 0 0 0,4 2 0 0 0,2-2 0 0 0,3 2 0 0 0,2-1 0 0 0,3 1 0 0 0,5 0 0 0 0,2-1 0 0 0,1 3 0 0 0,6-3 0 0 0,2 1 0 0 0,2 1 0 0 0,4-1 0 0 0,-1-1 0 0 0,6 3 0 0 0,-1-1 64 0 0,-4 0-64 0 0,-1-1 64 0 0,3 1-64 0 0,-5 0 64 0 0,0 1-64 0 0,-3-3 64 0 0,-2 3-64 0 0,-3-3 64 0 0,-2 3-64 0 0,-6-3 0 0 0,-1 3 0 0 0,-4 0 64 0 0,1 1-64 0 0,-4 0 0 0 0,-1 0 64 0 0,-2 0-64 0 0,-1 0 64 0 0,0-2-64 0 0,-1 2 80 0 0,-1 0-80 0 0,1 2 88 0 0,0-4-88 0 0,1 0 96 0 0,-1 1-96 0 0,-2-1 80 0 0,1 0-80 0 0,0 1 64 0 0,-2-1-64 0 0,1 0 0 0 0,-1 0 0 0 0,-1 1 0 0 0,-1-1 0 0 0,-1 2 64 0 0,0 0-64 0 0,-4 1 64 0 0,-1 1-64 0 0,-2 1 96 0 0,-2 4-32 0 0,-2-1 0 0 0,-4 2 0 0 0,-2 5-64 0 0,-5-1 0 0 0,0 3 0 0 0,-2 1 0 0 0,-1 0 0 0 0,0 1 0 0 0,-2 2 0 0 0,4-2 64 0 0,-1-3-64 0 0,6-2 0 0 0,1 1 0 0 0,2-5 0 0 0,2 0 0 0 0,1-1 0 0 0,2-1 64 0 0,0-1-64 0 0,1-2 0 0 0,2 1 0 0 0,1-4 0 0 0,0-1 0 0 0,3 1 0 0 0,-1-1 0 0 0,4-1 0 0 0,0 0 0 0 0,-1-1 0 0 0,4 0 0 0 0,0-1 0 0 0,4-2 0 0 0,-1-1-280 0 0,3-3-16 0 0,4 2-8 0 0,2-4-9136 0 0</inkml:trace>
  <inkml:trace contextRef="#ctx0" brushRef="#br0" timeOffset="36.47">8318 15088 919 2522 2644,'3'-3'80'0'0,"0"0"-80"0"0,-1 1 0 0 0,-2 2 0 0 0,0 0 144 0 0,2 0 16 0 0,1-2 0 0 0,2-1 0 0 0,-2 0-64 0 0,2-2 0 0 0,-2 3-8 0 0,-1 0 0 0 0,1 1-88 0 0,-3-1 64 0 0,2 1-64 0 0,0 1 64 0 0,1-2-64 0 0,-1 0 0 0 0,1 2 0 0 0,-1-1 0 0 0</inkml:trace>
  <inkml:trace contextRef="#ctx0" brushRef="#br0" timeOffset="36.47">8439 15070 5983 2830 3441,'0'-7'264'0'0,"0"4"56"0"0,0 2-256 0 0,-1-1-64 0 0,1 0 0 0 0,-2 2 0 0 0,2-1 752 0 0,-1 1 136 0 0,-1-2 24 0 0,-1 2 8 0 0,-2 0 136 0 0,-2 3 32 0 0,2 5 8 0 0,-1 1 0 0 0,-3 2-264 0 0,1 1-48 0 0,2 4-16 0 0,-1 1 0 0 0,-1 2-200 0 0,-2 4-48 0 0,2 4-8 0 0,0-4 0 0 0,3-5-176 0 0,-4 5-40 0 0,1 5-8 0 0,0 8 0 0 0,-2 2-48 0 0,2 3-16 0 0,-2 1 0 0 0,0 3 0 0 0,0-1-32 0 0,-1 1 0 0 0,1-1-8 0 0,-2-5 0 0 0,1 1-56 0 0,1-4-16 0 0,0-3 0 0 0,-1 0 0 0 0,-1 1-16 0 0,2-4 0 0 0,2-4 0 0 0,2 2 0 0 0,-3 0 8 0 0,3 2 0 0 0,1-1 0 0 0,-2-1 0 0 0,4-2-104 0 0,0-3-96 0 0,1 2 24 0 0,-1-4 0 0 0,-1 2 208 0 0,1-4 48 0 0,1 0 8 0 0,1-1 0 0 0,-2-1-112 0 0,-2-2-16 0 0,1-1-64 0 0,1-4 96 0 0,3-2-24 0 0,0-3-8 0 0,0 0 0 0 0,-2-3 0 0 0,1-2 0 0 0,1 0-64 0 0,1 0 96 0 0,-1-3-32 0 0,0-2 0 0 0,0-2-64 0 0,0 1 96 0 0,0-4-32 0 0,-1-2 0 26-19,-1-4-64-26 19,-1 4 96 0 0,0-1-32 0 0,-1-2-64 0 0,1 4 0 0 0,-4 1 0 0 0,2 0 0 27-20,-1 4 0-27 20,-1-3 0 0 0,-1 3 0 0 0,-2-1 0 25-19,2 1 0-25 19,-2 1 0 0 0,-1-2 0 0 0,-2 2 0 0 0,1-1 0 0 0,-1-1 0 0 0,0 2 0 0 0,-2-3 0 0 0,0 0 0 26-20,-1-1 0-26 20,-2 0 0 25-19,3-3 0-25 19,2 2 0 0 0,-2-5 0 0 0,0 1-72 0 0,-1-3 72 0 0,4 2-72 0 0,-1 1 72 0 0,0-1-104 0 0,-2 0 40 0 0,0 0 64 0 0,2 0-104 0 0,-2 2 40 0 0,2 3 64 0 0,0 2-64 0 0,0 0 64 0 0,0 1 0 0 0,0 1 0 0 0,3 3 0 0 0,0-4 0 0 0,2 2 0 0 0,1 0 0 0 0,0 2 0 0 0,1-2 0 0 0,3-2 0 0 0,-1 2 0 0 0,3-1 0 0 0,-1-1 0 0 0,2 1 0 0 0,2-1 0 0 0,1 2 0 0 0,2 0 0 0 0,0 0 0 0 0,1 2 0 0 0,4 3-64 0 0,3 0 64 0 0,4 0 0 0 0,1 0 0 0 0,3 3 0 0 0,4-1 0 0 0,3 3 0 0 0,5-2 0 0 0,5 0 0 0 0,3 1 0 0 0,5 1 0 0 0,1-2 0 0 0,1 2 0 0 0,0-4 0 0 0,1 1 0 0 0,-5-4 0 0 0,-9 1 0 0 0,1-1 0 0 0,5-1 0 0 0,2 0 0 0 0,-4 1 0 0 0,-4 0 0 0 0,-4 2 0 0 0,-3-1 0 0 0,-5 1 0 0 0,-2 0 0 0 0,-3 1 0 0 0,-3 1 0 0 0,0-2 0 0 0,-3 2 0 0 0,-4 1 64 0 0,-2-1-64 0 0,-1 1 0 0 0,-3 0 64 0 0,0 2-64 0 0,-2-2 64 0 0,-2 4-64 0 0,-3-2 64 0 0,-2-2-64 0 0,-1 5 64 0 0,-2 4 24 0 0,-1 3 0 0 0,-4-1 0 0 0,2 1 0 0 0,1-3-24 0 0,-2 3 0 0 0,-6 1 0 0 0,-2 4 0 0 0,-2 1 8 0 0,-4 2 0 0 0,-3 3 0 0 0,-1 1 0 0 0,0-3 0 0 0,-1 4 0 0 0,0-1 0 0 0,0-1 0 0 0,2 0 0 0 0,3-3 0 0 0,3 2 0 0 0,4-4 0 0 0,3-1-72 0 0,3-4 0 0 0,3-2 0 0 0,3-5 0 0 0,4 0 0 0 0,0-4 0 0 0,3-1 0 0 0,2 0 0 0 0,2-3-176 0 0,1 1 24 0 0,4 0 8 0 0,-1-2 0 0 0,6-2-408 0 0,1-3-88 0 0,6 0-8 0 0,4-3-9104 0 0</inkml:trace>
  <inkml:trace contextRef="#ctx0" brushRef="#br0" timeOffset="36.47">7460 13347 4607 2976 3209,'-2'-3'408'0'0,"1"0"-328"0"0,1 0-80 0 0,-2 1 0 0 0,2 0 648 0 0,-2 1 120 0 0,1-4 16 0 0,-4-3 8 0 0,-2-2 448 0 0,2 0 88 0 0,-1 2 16 0 0,-1 4 8 0 0,1 4-192 0 0,-1 5-40 0 0,0 7 0 0 0,2 4-8 0 0,1 7-440 0 0,-1 7-96 0 0,1 4-8 0 0,1 7-8 0 0,1 7-200 0 0,1 6-40 0 0,1 5 0 0 0,0-1-8 0 0,0-4-88 0 0,1 2-24 0 0,1-2 0 0 0,-2-11 0 0 0,2-8-72 0 0,-2 4-8 0 0,0 7-8 0 0,-2 7 0 0 0,2 1-24 0 0,-2 3-8 0 0,2-1 0 0 0,-3-8 0 0 0,1-13 0 0 0,-1 6 0 0 0,0 10 0 0 0,0-5 0 0 0,-1-9-16 0 0,1-5-64 0 0,0-3 96 0 0,1-4-32 0 0,-1-4 16 0 0,1-1 0 0 0,1 0 0 0 0,-3-1 0 0 0,3-1 8 0 0,-3-1 0 0 0,3-4 0 0 0,1-1 0 0 0,0-1 8 0 0,-2-4 0 0 0,2-2 0 0 0,0-2 0 0 0,0-2-32 0 0,2 1-64 0 0,-2 0 96 0 0,0-2-32 0 0,0 0-64 0 0,0-2 80 0 0,0 2-80 0 0,0 0 80 0 0,0 0-80 0 0,0 0 64 0 0,0 0-64 0 0,0 0 64 0 0,0 0-64 0 0,0 0 0 0 0,0 0 72 0 0,0 0-72 0 0,0 0 64 0 0,0 0-64 0 0,0 0 80 0 0,0 0-80 0 0,0 0 88 0 0,0 0-88 0 0,0 0 96 0 0,-9-26-96 0 0,6 19 64 0 0,-2-3-64 0 0,-1-3 0 0 0,-4-3 0 0 0,0-2 0 0 0,-3-2 0 0 0,-2-3 0 0 0,-1-2 0 0 0,-3 1 0 0 0,0 1 0 0 0,-3 1 0 0 0,-1 4 0 0 0,2 3 0 0 0,1 2 0 0 0,1 5 0 0 0,-1 2 0 0 0,-2 2 0 0 0,4 1 0 0 0,2 1-64 0 0,0-1 64 0 0,1 1 0 0 0,2 1 0 0 0,-1-1 0 0 0,3-1 0 0 0,-1 1 0 0 0,4 0 0 0 0,0-1-64 0 0,0 0 64 0 0,0-2 0 0 0,-2 0 0 0 0,3-3 0 0 0,1 1 0 0 0,1-1 0 0 0,1 1 0 0 0,3 1 0 0 0,-1 1 0 0 0,4 0 0 0 0,1 0 0 0 0,4 2 0 0 0,1-2 0 0 0,5 2 0 0 0,3-2 0 0 0,2 0 0 0 0,5 0 0 0 0,5 0 0 0 0,5 0 0 0 0,5 2 0 0 0,5-1 0 0 0,3 1 0 0 0,1-8 0 0 0,4-11 0 0 0,-3 16 0 0 0,1 16 0 0 0,-3-10 0 0 0,-1-19 0 0 0,-7 18 0 0 0,-4 19 0 0 0,-4-3 0 0 0,-2-9 0 0 0,-5-1 0 0 0,-4-2 0 0 0,-4 1 0 0 0,-3 1-64 0 0,-2-2 64 0 0,-4 2 0 0 0,-4 0 0 0 0,-1 1 0 0 0,-2 1 0 0 0,-3 0 0 0 0,0 1 0 0 0,-3 3 0 0 0,-3 4 0 0 0,-1 1 0 0 0,-3 1 0 0 0,1 1 0 0 0,-5 0 0 0 0,0 2 0 0 0,-3 3 0 0 0,-1 0 0 0 0,-2 1 0 0 0,1 1 0 0 0,-2-2 64 0 0,0-1-64 0 0,2-3 0 0 0,4 1 128 0 0,-1-4-24 0 0,2 1-8 0 0,0-2 0 0 0,1-2-32 0 0,1 0 0 0 0,4-2-64 0 0,1-1 96 0 0,3 0-96 0 0,-1 0 0 0 0,5-3 0 0 0,-1-2 0 0 0,1-1 0 0 0,3 0 0 0 0,1-1 0 0 0,0-3 0 0 0,5-3-296 0 0,3 1-56 0 0,5 0-16 0 0,8-6-9776 0 0</inkml:trace>
  <inkml:trace contextRef="#ctx0" brushRef="#br0" timeOffset="36.47">9968 9847 6911 2447 3229,'0'0'608'0'0,"-2"0"-480"0"0,2 0-128 0 0,0 0 0 0 0,0 0 0 0 0,0-2-96 0 0,0 2 24 0 0,0 0 0 0 0,0-2 976 0 0,2 2 200 0 0,0 0 40 0 0,-2 0 8 0 0,0 0-312 0 0,0 0-56 0 0,0 0-16 0 0,0 0 0 0 0,29-3 56 0 0,-19 5 8 0 0,2-2 0 0 0,2 0 0 0 0,5 0-160 0 0,0 0-24 0 0,1-2-8 0 0,-4 0 0 0 0,-1 2-256 0 0,2-1-48 0 0,6-1-16 0 0,6-1 0 0 0,1 0-96 0 0,-1-1-32 0 0,-1 1 0 0 0,-6 0 0 0 0,-6 1-48 0 0,1-1-16 0 0,-3 1 0 0 0,-2-1 0 0 0,-1 3-128 0 0,-2-2 0 0 0,-3 0 0 0 0,-4 2 0 0 0,-1 0 0 0 0,1-1 0 0 0,-2 1 0 0 0,-2 0-72 0 0,4-2 72 0 0,-4 2-104 0 0,2-1 40 0 0,-1 1 64 0 0,1-2-552 0 0,0 2-56 0 0,0 0 0 0 0,0 0-8 0 0,0 0-944 0 0,0 0-184 0 0,-33 3-40 0 0,23-3-4704 0 0</inkml:trace>
  <inkml:trace contextRef="#ctx0" brushRef="#br0" timeOffset="36.47">10050 9832 4607 2450 3252,'-1'0'96'0'0,"-1"0"32"0"0,2 0 0 0 0,0 0 0 0 0,0 0-128 0 0,-2 0 0 0 0,1 1 0 0 0,-1-1 0 0 0,0 2 1016 0 0,-1 0 176 0 0,1 1 40 0 0,2-3 16 0 0,0 0-48 0 0,0 0-8 0 0,-13 23 0 0 0,10-15 8 0 0,0 4-312 0 0,-1-2-64 0 0,1 4-16 0 0,-2 0 8 0 0,2 0-144 0 0,-2 1-24 0 0,3 2-8 0 0,-1-1 8 0 0,1-3-328 0 0,1 0-72 0 0,1 0-16 0 0,0-1 8 0 0,1-2-112 0 0,-1 0-16 0 0,2-2-8 0 0,-2-2 8 0 0,2 3-24 0 0,-1-4-8 0 0,1-2 0 0 0,-2 0 0 0 0,2 0 16 0 0,-2-1 8 0 0,1 0 0 0 0,-1-2 8 0 0,0 0-16 0 0,0 0-8 0 0,0-2 0 0 0,2 0 8 0 0,-2 2-32 0 0,0 0 0 0 0,0 0 0 0 0,0 0 8 0 0,0 0-72 0 0,0 0 80 0 0,21-26-80 0 0,-14 20 88 0 0,1-1-88 0 0,2-1 0 0 0,0 1 0 0 0,0 1 0 0 0,1 1 80 0 0,1 0-80 0 0,-1 2 80 0 0,1-1-80 0 0,-1 4 80 0 0,-1 0-80 0 0,2 0 64 0 0,-1 4-64 0 0,2-1 0 0 0,-1 3 64 0 0,1 1-64 0 0,-3 1 0 0 0,0 0 0 0 0,-1 2 0 0 0,-2 0 0 0 0,0 2 0 0 0,-2-1 0 0 0,-1-1 0 0 0,0 5 0 0 0,-4-4 0 0 0,0 2 0 0 0,-4 1 0 0 0,1-3 0 0 0,-2 2 0 0 0,-3 4 0 0 0,-2-3 0 0 0,0 0 0 0 0,-1-1 0 0 0,-1-2 0 0 0,-3 2 0 0 0,2 1 0 0 0,-1-3 0 0 0,-1 2 0 0 0,0-5 0 0 0,-1 1 0 0 0,-1-3 0 0 0,1-1 0 0 0,-2-2 0 0 0,-1 1 0 0 0,1-3 0 0 0,2-1 0 0 0,-2 2 0 0 0,1-2 0 0 0,1-2 0 0 0,0 2 96 0 0,1-1-32 0 0,3-1 0 0 0,2 0 0 0 0,2 2-64 0 0,2-1 80 0 0,1-1-80 0 0,1 1 80 0 0,4-1-80 0 0,-1 0 0 0 0,2 1 0 0 0,3-3 0 0 0,-1 3 0 0 0,2-4 0 0 0,3 1 0 0 0,4 0 0 0 0,1-1-376 0 0,3-2-8 0 0,2-3-8 0 0,4 2-8936 0 0</inkml:trace>
  <inkml:trace contextRef="#ctx0" brushRef="#br0" timeOffset="36.47">10543 9855 12927 2237 3187,'-1'-3'288'0'0,"-1"1"56"0"0,0 0 8 0 0,2 2 8 0 0,2 0-288 0 0,-4 0-72 0 0,1-3 0 0 0,-3 0 0 0 0,3-2 1288 0 0,-3 3 248 0 0,3 0 40 0 0,-1 4 16 0 0,1 1-920 0 0,1 4-176 0 0,0 1-40 0 0,1 4-8 0 0,2 4-232 0 0,-1 2-56 0 0,3 5 0 0 0,-2 3-8 0 0,1-2-56 0 0,-1 2-16 0 0,-1 2 0 0 0,1 1 0 0 0,0 1 16 0 0,-1-2 8 0 0,-1 0 0 0 0,1-2 0 0 0,0-1-40 0 0,-1-2-64 0 0,1 0 88 0 0,0-4-88 0 0,-1 0 112 0 0,1-3-32 0 0,0 0-8 0 0,-2-1 0 0 0,0-2-72 0 0,1-1 64 0 0,-1-1-64 0 0,2-2 64 0 0,-2 0-64 0 0,0 0 0 0 0,0-1 0 0 0,0-2 64 0 0,0-1-64 0 0,0-1 0 0 0,-2-1 0 0 0,2-1 0 0 0,2-1 0 0 0,-2 1 0 0 0,0-2 0 0 0,0 0 0 0 0,-2-2-96 0 0,2-1-32 0 0,0 0 0 0 0,2-2-9560 0 0</inkml:trace>
  <inkml:trace contextRef="#ctx0" brushRef="#br0" timeOffset="36.47">7614 11479 5983 2751 2994,'0'0'536'0'0,"0"0"-432"0"0,0 0-104 0 0,0 0 0 0 0,2 0 856 0 0,0-2 144 0 0,3 2 32 0 0,1 0 8 0 0,6 0 320 0 0,3-2 64 0 0,3 2 16 0 0,1 0 0 0 0,3 0-576 0 0,-1-1-104 0 0,5 1-24 0 0,2-2-8 0 0,-3 0-184 0 0,0 1-32 0 0,-4 1 0 0 0,-1 0-8 0 0,-6 0-408 0 0,0-2-96 0 0,-3 1 0 0 0,-3-3 0 0 0,1 3 0 0 0,-6-1 0 0 0,-2 0 0 0 0,-2 1 0 0 0,1 1 0 0 0,-5-2 0 0 0,0 0 0 0 0,-2 1 0 0 0,-2 1-424 0 0,-1 0-112 0 0,0 0-16 0 0,-2 0-8 0 0,-1 3-728 0 0,0-1-152 0 0,-2 1-24 0 0,-1-1-8 0 0,1-1-176 0 0,0 3-40 0 0,0-3-8 0 0,2 1 0 0 0,-2 1 248 0 0,2 0 40 0 0,0 1 16 0 0,0-1 0 0 0,2-1 960 0 0,-3 1 192 0 0,3-1 40 0 0,-1-1 8 0 0,1-1 536 0 0,1 2 104 0 0,0-1 32 0 0,2 1 0 0 0,-2 0 464 0 0,2-1 96 0 0,1 1 16 0 0,1 0 8 0 0,1 3 152 0 0,-2 0 24 0 0,1 1 8 0 0,1 2 0 0 0,-2 2-200 0 0,2 0-40 0 0,-1 3-8 0 0,4 2 0 0 0,-1 3-104 0 0,-1-1-32 0 0,4 1 0 0 0,-1-2 0 0 0,2 4-288 0 0,-1-5-56 0 0,4-1-8 0 0,-1-2-8 0 0,0-1-216 0 0,1-2-32 0 0,2-1-16 0 0,1-2 0 0 0,-1 1-64 0 0,1-5-16 0 0,-1-2 0 0 0,1-2 0 0 0,1-1-16 0 0,0-1-8 0 0,2-1 0 0 0,0 1 0 0 0,0-1-8 0 0,2 1-8 0 0,-1 1 0 0 0,-1 1 0 0 0,0 4-24 0 0,0 0 0 0 0,3 1 0 0 0,-2 0 0 0 0,2 2-96 0 0,-3 2 0 0 0,2 1 0 0 0,-2 0 0 0 0,-2 0 0 0 0,0 2 0 0 0,0 3 0 0 0,-3-1 0 0 0,0 1 0 0 0,-2-1 0 0 0,-3-1 0 0 0,0 1 0 0 0,-1-3 0 0 0,-4 3 0 0 0,-2-1 0 0 0,1-1 0 0 0,-3 2 0 0 0,-2-2 0 0 0,-2 1 0 0 0,0-1 0 0 0,4-3 0 0 0,-2-1 0 0 0,-2 2 0 0 0,-2 1 0 0 0,-1-1 64 0 0,-1-2-64 0 0,1 3 0 0 0,-2-4 0 0 0,3 0 64 0 0,0-2-64 0 0,2-2 0 0 0,0 1 0 0 0,3 0 0 0 0,0-2 0 0 0,2 0 0 0 0,1 0 0 0 0,1-2 0 0 0,-1 0 0 0 0,2-1 0 0 0,0 0 0 0 0,4 1 0 0 0,-3 1 0 0 0,3-3 0 0 0,-1 1 0 0 0,2 0-176 0 0,2-2-32 0 0,1 0-8 0 0,4-3-9168 0 0</inkml:trace>
  <inkml:trace contextRef="#ctx0" brushRef="#br0" timeOffset="36.47">7863 11610 13359 2601 2947,'3'-11'592'0'0,"-1"4"120"0"0,1 1-568 0 0,2 1-144 0 0,-2 1 0 0 0,2 3 0 0 0,2-3 1048 0 0,4-1 176 0 0,7 1 40 0 0,8-1 8 0 0,6 0-480 0 0,-3 3-96 0 0,1 7-24 0 0,-6 2 0 0 0,-2 4-472 0 0,-4 2-96 0 0,-5 0-16 0 0,-3 4-8 0 0,-3 1-80 0 0,-6 2 0 0 0,-1-1 0 0 0,-3 1 0 0 0,-4 0 0 0 0,-1 1 0 0 0,1 0 0 0 0,-1 1 0 0 0,0-4 0 0 0,-2 0 0 0 0,0-3 0 0 0,-1 0 0 0 0,1-1 0 0 0,-2 1 0 0 0,4-2 0 0 0,0-1 0 0 0,1-2 88 0 0,3-4-24 0 0,-1 1-64 0 0,3-2 96 0 0,2 0 32 0 0,0-2 8 0 0,0-1 0 0 0,3 1 0 0 0,1-1 24 0 0,0-2 8 0 0,3 1 0 0 0,1-1 0 0 0,2-1 48 0 0,0 1 8 0 0,1-2 0 0 0,3 0 0 0 0,-3 1-40 0 0,4-1-8 0 0,-2-1 0 0 0,2-1 0 0 0,-2 3-72 0 0,2-3-8 0 0,0 1-8 0 0,1 0 0 0 0,2 1-88 0 0,-3-1 64 0 0,-2 0-64 0 0,0 1 64 0 0,-1 2-64 0 0,-2 0 0 0 0,-2-2 0 0 0,-2 4 0 0 0,1-2-64 0 0,-4 2-32 0 0,1-1-8 0 0,-1 1 0 0 0,0 1-440 0 0,2-1-96 0 0</inkml:trace>
  <inkml:trace contextRef="#ctx0" brushRef="#br0" timeOffset="36.47">14444 12721 5063 1988 2894,'0'-1'448'0'0,"1"-1"-352"0"0,1 0-96 0 0,-1 1 0 0 0,-1-1 832 0 0,2 0 160 0 0,1-1 24 0 0,2-3 8 0 0,0-1 320 0 0,2 0 64 0 0,-2 1 8 0 0,1-1 8 0 0,-1 4-336 0 0,-1-4-64 0 0,-3 6-8 0 0,2-1-8 0 0,-3 0-352 0 0,2 2-72 0 0,-2 0-8 0 0,0 0-8 0 0,0 2-288 0 0,0 1-56 0 0,0 2-16 0 0,0-5 0 0 0,0 0-80 0 0,-5 36-24 0 0,4-19 0 0 0,-3 1 0 0 0,1 3-24 0 0,-2 4-8 0 0,2 1 0 0 0,-1 1 0 0 0,1-1 8 0 0,0-1 0 0 0,0-1 0 0 0,-1-1 0 0 0,1-1-16 0 0,1-4 0 0 0,-1 0 0 0 0,0 0 0 0 0,0-3 0 0 0,-1-1-64 0 0,1 0 96 0 0,0-3-32 0 0,-1-1-64 0 0,1 1 80 0 0,0-1-80 0 0,0-3 80 0 0,-1-2-80 0 0,3 0 0 0 0,1 0 72 0 0,-2-2-72 0 0,0 0 0 0 0,2-1 0 0 0,-1 0 0 0 0,1-2 0 0 0,-2 0 0 0 0,2-2 0 0 0,0 0 0 0 0,2 1-96 0 0,-1-4-408 0 0,-1 5-80 0 0</inkml:trace>
  <inkml:trace contextRef="#ctx0" brushRef="#br0" timeOffset="36.47">14769 12799 455 1915 2791,'-3'-4'0'0'0,"-1"3"0"0"0,3-1 0 0 0,-1 2 0 0 0,0 0 2008 0 0,-1 0 360 0 0,0 2 64 0 0,-4 1 24 0 0,-3 2-472 0 0,-1 1-96 0 0,-4 4-24 0 0,2 2 0 0 0,1 3-704 0 0,3-2-136 0 0,0 3-32 0 0,4-1-8 0 0,2 3-576 0 0,2-2-120 0 0,2 3-16 0 0,1-3-8 0 0,3 0-160 0 0,3-1-32 0 0,2-2-8 0 0,1-1 0 0 0,4-2-64 0 0,2-2 0 0 0,-1-2 0 0 0,2-1 0 0 0,0 0 0 0 0,0-3 0 0 0,2-4 0 0 0,-2 1 0 0 0,0-3 0 0 0,0-1 0 0 0,-1-1 0 0 0,-1-1 0 0 0,-1 1 128 0 0,-2-2 0 0 0,0-1 8 0 0,-3-2 0 0 0,-2 1-136 0 0,-1-2 80 0 0,-2 1-80 0 0,-2-4 64 0 0,-3 2 8 0 0,-2-2 0 0 0,-1-1 0 0 0,-3-1 0 0 0,-1 3-72 0 0,-3-1 96 0 0,0 0-96 0 0,-3 2 96 0 0,3 3-208 0 0,-1 0-40 0 0,-2 0-8 0 0,1 4 0 0 0,1-1 288 0 0,-1 2 48 0 0,2 2 16 0 0,-1 0 0 0 0,2 1-192 0 0,1 0 0 0 0,0 1 0 0 0,1 1 0 0 0,3 0-120 0 0,-1 0-56 0 0,3 1-16 0 0,0 1 0 0 0,2 1-48 0 0,2-1-16 0 0,1 3 0 0 0,2-2-8904 0 0</inkml:trace>
  <inkml:trace contextRef="#ctx0" brushRef="#br0" timeOffset="36.47">15242 12777 10799 1765 3116,'-1'-5'232'0'0,"-1"2"56"0"0,0 1 0 0 0,1 1 24 0 0,-1 1-248 0 0,0 0-64 0 0,1 0 0 0 0,-4 1 0 0 0,-2 4 1344 0 0,-3 0 256 0 0,-3 5 48 0 0,0 2 16 0 0,2 2-672 0 0,1 1-136 0 0,2 5-24 0 0,1-2-8 0 0,0 3-448 0 0,4-1-88 0 0,3 0-24 0 0,2-1 0 0 0,3 0-168 0 0,3-3-96 0 0,3 0 96 0 0,1-1-96 0 0,3-2 88 0 0,1-1-88 0 0,4-2 80 0 0,1 0-80 0 0,1-4 88 0 0,-1-1-88 0 0,2 0 96 0 0,0-5-96 0 0,2 0 64 0 0,-1-3-64 0 0,-1-1 0 0 0,0-4 0 0 0,-1 2 0 0 0,-3-4 0 0 0,1 0 0 0 0,-5-2 0 0 0,0 1 280 0 0,-5-4 48 0 0,-1 0 16 0 0,-2 1 0 0 0,-2-5-120 0 0,-5 1-16 0 0,0-3-8 0 0,-3-2 0 0 0,-2 2-32 0 0,-3-1-8 0 0,-6 1 0 0 0,0 4 0 0 0,-3 3-16 0 0,1 1-8 0 0,-4 4 0 0 0,2 1 0 0 0,-2 3-136 0 0,2 2 64 0 0,2 1-64 0 0,-1 1 0 0 0,2 2 0 0 0,1-1 0 0 0,-1 0 0 0 0,0 2-96 0 0,2 0-224 0 0,0-1-32 0 0,1 1-16 0 0,2-1-6560 0 0,5 3-1312 0 0</inkml:trace>
  <inkml:trace contextRef="#ctx0" brushRef="#br0" timeOffset="36.47">14532 14214 5063 2518 2723,'0'1'448'0'0,"-1"-1"-352"0"0,1-1-96 0 0,0-1 0 0 0,0 2 744 0 0,-2-2 136 0 0,0-1 24 0 0,-1 0 8 0 0,0 0 336 0 0,-1-1 64 0 0,0 1 8 0 0,0 0 8 0 0,3 1-280 0 0,-3 0-56 0 0,3 2-16 0 0,-1 0 0 0 0,2 2-312 0 0,0 0-64 0 0,0 3-16 0 0,0 0 0 0 0,2 3-264 0 0,-2 0-64 0 0,1 5 0 0 0,1 2-8 0 0,0 1-16 0 0,-1 2 0 0 0,3 2 0 0 0,-3 2 0 0 0,1 1-80 0 0,-2 1-24 0 0,1 6 0 0 0,-1 1 0 0 0,0 0-8 0 0,0 2-8 0 0,0 0 0 0 0,0-2 0 0 0,0-4 0 0 0,2 0 0 0 0,-2 5 0 0 0,0-1 0 0 0,2-2-16 0 0,-2-2 0 0 0,1-1 0 0 0,1-1 0 0 0,-2-2-32 0 0,0-2-64 0 0,0-3 88 0 0,0-1-88 0 0,0-3 64 0 0,-2 0-64 0 0,2-3 0 0 0,-1 1 0 0 0,-1-4 0 0 0,0-2 0 0 0,1 1 0 0 0,-1-2 0 0 0,1-2-160 0 0,-1-1-32 0 0,0-2 0 0 0,2 0-8 0 0,0-2-656 0 0,0-3-128 0 0</inkml:trace>
  <inkml:trace contextRef="#ctx0" brushRef="#br0" timeOffset="36.47">14458 14362 3679 2562 2856,'2'-10'160'0'0,"-2"3"40"0"0,0 1-200 0 0,0-1 0 0 0,0 2 0 0 0,2 0 0 0 0,-1-1 1048 0 0,3-8 168 0 0,2-5 32 0 0,4-9 0 0 0,3-2 256 0 0,0 1 40 0 0,4 2 16 0 0,-1 4 0 0 0,2 2-464 0 0,0 1-88 0 0,0 4-16 0 0,0 3-8 0 0,2 1-304 0 0,-3 2-56 0 0,-3 4-16 0 0,1 2 0 0 0,3 3-320 0 0,-1 2-64 0 0,-2 3-8 0 0,-4 2-8 0 0,1 4-136 0 0,-4 3-72 0 0,-2 4 80 0 0,-1 2-80 0 0,-3 4 0 0 0,-2 4 0 0 0,-5 2 0 0 0,-2 3 0 0 0,-1 0 0 0 0,-2 1 0 0 0,-1 0 0 0 0,-2-2 0 0 0,0-3 0 0 0,-1-3 0 0 0,0-4 0 0 0,0-1 0 0 0,1-3 0 0 0,-2-1 0 0 0,1-3 0 0 0,-3 0 0 0 0,1-1 0 0 0,-1-2 0 0 0,1-1 0 0 0,0 0 0 0 0,1-3 0 0 0,0 1 0 0 0,2-2 0 0 0,3 0 0 0 0,0-4 64 0 0,3 1-64 0 0,3-2 0 0 0,0 0 0 0 0,3-2 0 0 0,-1-1 0 0 0,2 0 0 0 0,2-4-6048 0 0,1 1-1224 0 0</inkml:trace>
  <inkml:trace contextRef="#ctx0" brushRef="#br0" timeOffset="36.47">14820 14758 5063 2498 2658,'0'-4'448'0'0,"0"3"-352"0"0,2-1-96 0 0,-2 1 0 0 0,1-1 736 0 0,1 0 136 0 0,1-1 24 0 0,0-4 8 0 0,2-1 768 0 0,2 2 152 0 0,-1-1 32 0 0,1 2 8 0 0,-2 0-672 0 0,0 3-136 0 0,-2 2-24 0 0,1 4-8 0 0,-3 1-472 0 0,1 3-96 0 0,-2 5-16 0 0,0 0-8 0 0,-2 5-288 0 0,-1 2-56 0 0,0 5-16 0 0,-2-1 0 0 0,0 6-8 0 0,0-2-64 0 0,0 0 96 0 0,2-2-32 0 0,-1-3-64 0 0,-1 0 0 0 0,2 0 0 0 0,0-3 0 0 0,-1 0 0 0 0,3-4 0 0 0,-1-1 0 0 0,1-4 0 0 0,1-2 96 0 0,0-1-32 0 0,0 0 0 0 0,1-3 0 0 0,1 0 40 0 0,-1-2 8 0 0,4 2 0 0 0,0-2 0 0 0,2 1 16 0 0,1-3 0 0 0,2-1 0 0 0,0-1 0 0 0,1-1 16 0 0,3 2 8 0 0,-1-2 0 0 0,1 1 0 0 0,1-1 16 0 0,0-1 8 0 0,0-1 0 0 0,-2 1 0 0 0,0 2-80 0 0,-3-3-8 0 0,2 1-8 0 0,-3 0 0 0 0,3 3 32 0 0,-2-2 8 0 0,0 0 0 0 0,-2 1 0 0 0,-2 1-120 0 0,-2-2 88 0 0,1 2-88 0 0,-4-2 80 0 0,1 1-80 0 0,0 1 0 0 0,-2-2 0 0 0,0 1 0 0 0,-2-1 0 0 0,2 0-112 0 0,-2 1 24 0 0,2-1 8 0 0,-1 0-376 0 0,1 1-80 0 0,0 1-8 0 0,1-2-9408 0 0</inkml:trace>
  <inkml:trace contextRef="#ctx0" brushRef="#br0" timeOffset="36.47">15374 15001 4607 2284 2608,'0'-3'408'0'0,"-2"1"-328"0"0,2 0-80 0 0,-1 1 0 0 0,1 1 1184 0 0,0 0 216 0 0,0 0 40 0 0,-2 0 16 0 0,2 0 200 0 0,-2 3 40 0 0,1 2 0 0 0,1-5 8 0 0,0 0-848 0 0,0 26-176 0 0,0-13-32 0 0,0 1-8 0 0,0 0-184 0 0,1 3-40 0 0,-1-2 0 0 0,0 1-8 0 0,2 0-152 0 0,0-1-32 0 0,-2-2-8 0 0,0 1 0 0 0,1 0-88 0 0,1 0-24 0 0,-1-3 0 0 0,1 2 0 0 0,-2-3-104 0 0,2-2 88 0 0,-2-1-88 0 0,0-2 80 0 0,1 0-80 0 0,-1-2-128 0 0,2 0 32 0 0,0-3-6088 0 0,1 2-1224 0 0</inkml:trace>
  <inkml:trace contextRef="#ctx0" brushRef="#br0" timeOffset="36.47">15481 15128 7831 2197 2488,'-2'1'696'0'0,"0"2"-560"0"0,2 1-136 0 0,0-3 0 0 0,0 1 1144 0 0,0 1 200 0 0,2 4 32 0 0,0 4 16 0 0,3 3-88 0 0,1 0-24 0 0,4-2 0 0 0,0-1 0 0 0,3-2-624 0 0,2-3-128 0 0,-2-1-24 0 0,3-3-8 0 0,1-2-232 0 0,-1-4-40 0 0,1 0-16 0 0,-4-3 0 0 0,0-3-96 0 0,-3 2-16 0 0,0 0-8 0 0,-5-1 0 0 0,0 1 8 0 0,-5 0 8 0 0,0 1 0 0 0,-2-1 0 0 0,-3 0 24 0 0,-3-2 0 0 0,0 2 0 0 0,-2 0 0 0 0,-2-1-16 0 0,1 3 0 0 0,1-1 0 0 0,-2 2 0 0 0,2 0-112 0 0,1 2 88 0 0,-1 2-88 0 0,2-1 80 0 0,-1 2-80 0 0,3 2 0 0 0,-1-1 0 0 0,2 2 0 0 0,0-1-72 0 0,4 0-32 0 0,-1 1-8 0 0,0 0 0 0 0,4 1-472 0 0,1 1-96 0 0</inkml:trace>
  <inkml:trace contextRef="#ctx0" brushRef="#br0" timeOffset="36.47">15753 15111 10591 2366 2848,'-3'8'472'0'0,"2"-4"96"0"0,1 1-456 0 0,0-2-112 0 0,1 2 0 0 0,1-2 0 0 0,-1 2 880 0 0,3 2 152 0 0,2 4 32 0 0,3 4 8 0 0,4 1-136 0 0,1-1-24 0 0,0-2-8 0 0,0-1 0 0 0,3-4-384 0 0,-4-1-72 0 0,3-4-24 0 0,-1 0 0 0 0,-2-1-104 0 0,2-2-16 0 0,-2-2-8 0 0,-1-3 0 0 0,-2 2-104 0 0,-4-4-16 0 0,-1 1-8 0 0,-2-1 0 0 0,-3-1 16 0 0,-1-2 0 0 0,-2 0 0 0 0,-1-1 0 0 0,-2-1-48 0 0,-1 1-8 0 0,-1-2 0 0 0,-2-2 0 0 0,0 3-40 0 0,-1-1-16 0 0,-1 3 0 0 0,1-1 0 0 0,-1 3-72 0 0,1 1 0 0 0,-1 2 72 0 0,2 2-72 0 0,0 1 0 0 0,2 2 0 0 0,0 0 0 0 0,1 2 0 0 0,2-1-104 0 0,1 1-32 0 0,-1 3-8 0 0,0-2 0 0 0,1 2-128 0 0,1 0-24 0 0,1 2-8 0 0,-1-2-9096 0 0</inkml:trace>
  <inkml:trace contextRef="#ctx0" brushRef="#br0" timeOffset="36.47">12547 12626 2303 2305 3291,'0'-3'200'0'0,"0"1"-200"0"0,0 0 0 0 0,0 1 0 0 0,1-1 480 0 0,-1 0 48 0 0,2 2 16 0 0,0-1 0 0 0,-1-2 320 0 0,1-2 72 0 0,0 1 16 0 0,-1 1 0 0 0,1 1 64 0 0,-2 1 8 0 0,0-1 8 0 0,-2 0 0 0 0,1 2-240 0 0,-4 2-56 0 0,-3-2 0 0 0,-1 3-8 0 0,-2-1-328 0 0,-1 3-64 0 0,1 0-16 0 0,-1 0 0 0 0,2 3-184 0 0,-3 0-40 0 0,2 0 0 0 0,-1-1-8 0 0,4 1-88 0 0,0 0 80 0 0,3 1-80 0 0,0-3 80 0 0,3 2 8 0 0,1-3 0 0 0,1 2 0 0 0,1 0 0 0 0,1-1 80 0 0,3 1 24 0 0,0-1 0 0 0,1-1 0 0 0,1 2 72 0 0,0-1 24 0 0,1-1 0 0 0,2 2 0 0 0,-2-2-32 0 0,2 1-8 0 0,0 1 0 0 0,1 1 0 0 0,1-1-72 0 0,-3-1-16 0 0,3 1 0 0 0,-1 1 0 0 0,1 0-64 0 0,-2-1-24 0 0,0-1 0 0 0,-2 1 0 0 0,0 1-72 0 0,-3-3 64 0 0,0 3-64 0 0,-2-3 64 0 0,-1 2-64 0 0,0-1 0 0 0,-2 1 0 0 0,0 0 0 0 0,-2-1 0 0 0,-3 1 0 0 0,2-1 0 0 0,-4 3 0 0 0,1-1 0 0 0,-1-2 0 0 0,0 1 0 0 0,1 0 0 0 0,1-3 0 0 0,-2 0 0 0 0,4-1 0 0 0,-2-1 0 0 0,-1-1 0 0 0,-1-1 0 0 0,0-1 0 0 0,-1-3 0 0 0,2-1 0 0 0,-3 1 0 0 0,1-3 0 0 0,-2 0 0 0 0,2-1 0 0 0,-2 2 0 0 0,2-3 0 0 0,1 1 0 0 0,1-2 0 0 0,1 2 0 0 0,2 0 0 0 0,1 0 0 0 0,0 1 0 0 0,4-1 0 0 0,1 0 64 0 0,2-2-64 0 0,2-2 0 0 0,3 2 0 0 0,1-1 0 0 0,2 1 0 0 0,2-1 0 0 0,0-1 0 0 0,1 1 0 0 0,-1-1 64 0 0,0 2-64 0 0,-2 0 64 0 0,2 0-64 0 0,-2-1 64 0 0,-1 1-64 0 0,-3 0 0 0 0,0 2 0 0 0,-3 0 0 0 0,1 1 0 0 0,-4-1 0 0 0,0 1 0 0 0,-1 2 0 0 0,-2 1 0 0 0,0-3 0 0 0,-2 2 0 0 0,-1-2 0 0 0,-2 3 0 0 0,0-1 0 0 0,-1 0 0 0 0,-1 1 0 0 0,-1 1 0 0 0,0 1 0 0 0,-1 2 0 0 0,1 0 0 0 0,3 2-160 0 0,-1 0-56 0 0,-1 1-8 0 0,2 2-5496 0 0,2 2-1096 0 0</inkml:trace>
  <inkml:trace contextRef="#ctx0" brushRef="#br0" timeOffset="36.47">12739 12683 6447 2251 3211,'-3'4'288'0'0,"1"-3"56"0"0,1 3-280 0 0,-1-3-64 0 0,2 1 0 0 0,0 0 0 0 0,0 1 1096 0 0,0 3 208 0 0,0 3 40 0 0,3 4 0 0 0,0 2 24 0 0,4-1 0 0 0,3 0 0 0 0,0-1 0 0 0,0-2-448 0 0,1-1-88 0 0,2-2-24 0 0,2-3 0 0 0,0 0-384 0 0,-2-3-72 0 0,0-2-24 0 0,-1-2 0 0 0,-2 1-200 0 0,-1-6-32 0 0,0 0-16 0 0,-3-1 0 0 0,-1 2-80 0 0,-2-4 64 0 0,-1 0-64 0 0,-2-3 64 0 0,-2 1-64 0 0,-1-1 80 0 0,-2 2-80 0 0,-1-3 80 0 0,-3 1-80 0 0,-2 0 64 0 0,-2 0-64 0 0,0 0 64 0 0,1 1-64 0 0,1 4 0 0 0,-3-2 72 0 0,1 0-72 0 0,-1 2 0 0 0,2 3 0 0 0,4 0 0 0 0,0 4 0 0 0,-2-1 0 0 0,-3 4 0 0 0,-2 1 0 0 0,2 4 0 0 0,-1 1 0 0 0,3 0-104 0 0,1 5 24 0 0,0-3 8 0 0,5 3-296 0 0,0 2-56 0 0</inkml:trace>
  <inkml:trace contextRef="#ctx0" brushRef="#br0" timeOffset="36.47">11868 14914 7367 2493 2926,'0'-2'656'0'0,"0"1"-528"0"0,0 1-128 0 0,0 0 0 0 0,0 0 816 0 0,0 0 136 0 0,2 0 24 0 0,-2 0 8 0 0,1 0 104 0 0,-1 0 16 0 0,2 5 8 0 0,-2-5 0 0 0,0 0-344 0 0,0 0-72 0 0,0 36-16 0 0,0-23 0 0 0,-2 0-184 0 0,1 3-40 0 0,-3 2-8 0 0,-1 1 0 0 0,1-1-160 0 0,0 1-32 0 0,-1 4 0 0 0,-1-1-8 0 0,2 1-88 0 0,1 0-8 0 0,2 1-8 0 0,-3 3 0 0 0,4-1-48 0 0,-1-1 0 0 0,-1-6-8 0 0,2 1 0 0 0,0 0-88 0 0,0-2 96 0 0,0 0-96 0 0,0-2 96 0 0,0-2-96 0 0,0-1 64 0 0,0-2-64 0 0,0 1 64 0 0,0-4-64 0 0,-2-1 0 0 0,1-3 0 0 0,-1 1 0 0 0,2-1 0 0 0,-2-4 0 0 0,2 1 0 0 0,-1-2 0 0 0,-1-3-528 0 0,2-1-96 0 0,-2 1-16 0 0,1-3-8032 0 0</inkml:trace>
  <inkml:trace contextRef="#ctx0" brushRef="#br0" timeOffset="36.47">11794 15068 4607 2433 2976,'2'-23'200'0'0,"-1"10"48"0"0,3 0-248 0 0,-3 2 0 0 0,1 6 0 0 0,0-2 0 0 0,1-1 1144 0 0,3-9 176 0 0,6-6 40 0 0,1-6 8 0 0,5-1 264 0 0,0 4 64 0 0,0 5 0 0 0,-1 2 8 0 0,1 6-648 0 0,-3 3-128 0 0,-1 6-24 0 0,0 0-8 0 0,-3 4-432 0 0,-1 4-88 0 0,-3 2-24 0 0,-3 4 0 0 0,1 0-280 0 0,-5 3-72 0 0,0 3 0 0 0,-1 2 0 0 0,-1 1 0 0 0,-3 0 64 0 0,2 3-64 0 0,-2-3 64 0 0,0-1-64 0 0,0-1 0 0 0,-1-1-96 0 0,-1-3 96 0 0,-1 2-256 0 0,-2-2 16 0 0,2-3 0 0 0,-2-1 0 0 0,2-3 32 0 0,-1 1 8 0 0,-1-2 0 0 0,1 1 0 0 0,2-1 136 0 0,-1-2 64 0 0,0 2-64 0 0,-1-1 64 0 0,1-1-144 0 0,3 0 16 0 0,0 2 0 0 0,0-2 0 0 0,4 1-512 0 0,-1 1-96 0 0</inkml:trace>
  <inkml:trace contextRef="#ctx0" brushRef="#br0" timeOffset="36.47">12087 15203 10591 2512 3023,'1'-6'472'0'0,"-1"2"96"0"0,0 1-456 0 0,0 1-112 0 0,0 1 0 0 0,0 1 0 0 0,0 0 1072 0 0,2 0 192 0 0,1 1 40 0 0,-1 3 8 0 0,1 2-304 0 0,-3-6-56 0 0,0 0-16 0 0,0 38 0 0 0,-3-20-504 0 0,-2 3-104 0 0,0 1-16 0 0,0-1-8 0 0,0 4-208 0 0,-1 0-96 0 0,1 1 80 0 0,1-2-80 0 0,1-1 0 0 0,0-3 0 0 0,1 0 0 0 0,0-5 0 0 0,2 0 0 0 0,-1-6 0 0 0,1 1 0 0 0,0-3 0 0 0,1-1 80 0 0,1-1-80 0 0,0-1 80 0 0,3-3-80 0 0,0-1 208 0 0,1-1-8 0 0,4-3 0 0 0,0 1 0 0 0,1-2-40 0 0,3-1 0 0 0,0-3-8 0 0,1 3 0 0 0,-2 1-24 0 0,2 0 0 0 0,-2 2 0 0 0,0 1 0 0 0,1 0 0 0 0,-3 2 0 0 0,1-1 0 0 0,-1 1 0 0 0,-1 0 0 0 0,0 1-8 0 0,-2-1 0 0 0,-1 0 0 0 0,-1 0-48 0 0,-1 0-8 0 0,-2 0 0 0 0,1 0 0 0 0,-1 2-64 0 0,0-2 0 0 0,-1 0 0 0 0,-2 2 0 0 0,2-2 0 0 0,-4 0 0 0 0,2 0-80 0 0,-2 0 80 0 0,2 0-328 0 0,-1 0-24 0 0,-1 0 0 0 0,0-2-6184 0 0,2 2-1240 0 0</inkml:trace>
  <inkml:trace contextRef="#ctx0" brushRef="#br0" timeOffset="36.47">12557 15341 5527 2356 2931,'0'-1'488'0'0,"0"1"-392"0"0,-2 0-96 0 0,2 0 0 0 0,-2 0 1256 0 0,1 0 232 0 0,-3 1 48 0 0,0 1 0 0 0,-5 1-448 0 0,1 0-96 0 0,3 4-24 0 0,-3-2 0 0 0,1 2-384 0 0,2 1-72 0 0,1 0-24 0 0,-1-1 0 0 0,3 1-48 0 0,-1 0-16 0 0,1 2 0 0 0,2-2 0 0 0,0 0-88 0 0,2 0-16 0 0,-1 1-8 0 0,3-1 0 0 0,-1 0-56 0 0,2 0 0 0 0,-2 1-8 0 0,4-3 0 0 0,-2 2-56 0 0,1-1 0 0 0,1 1-8 0 0,1 0 0 0 0,-1-1-88 0 0,1 1-8 0 0,2 2-8 0 0,-1-2 0 0 0,0 0-16 0 0,1 1 0 0 0,1 1 0 0 0,-1-2 0 0 0,1 2 0 0 0,-1-2-64 0 0,0 2 96 0 0,-3-2-32 0 0,1 2-64 0 0,-3-2 0 0 0,0-1 0 0 0,-2 1 64 0 0,0-2-64 0 0,-3 1 0 0 0,-1 1 0 0 0,1 2 0 0 0,-4-5 0 0 0,-2 0 0 0 0,1-2 0 0 0,-2 2 0 0 0,2-2-64 0 0,-3-1 64 0 0,0 1-80 0 0,0-3 80 0 0,-2 2-80 0 0,2-4 80 0 0,-1 2-80 0 0,0-1 80 0 0,0-3 0 0 0,1 1 0 0 0,0 0 0 0 0,0-2 0 0 0,0 0 0 0 0,1 0 0 0 0,2-3 0 0 0,0 1 0 0 0,3-1 0 0 0,1 0 0 0 0,-1-2 0 0 0,2 0 0 0 0,3-1 0 0 0,1-1 96 0 0,-1 1-32 0 0,4-1-64 0 0,-1 1 88 0 0,4-3-88 0 0,0 1 80 0 0,0 2-80 0 0,0 3 0 0 0,-1-2 0 0 0,3 1 0 0 0,-2 1 0 0 0,0 2 0 0 0,-4-1-64 0 0,1 4 64 0 0,-2-2 0 0 0,-2 2 0 0 0,-1-1 0 0 0,-1-1 0 0 0,-1 2 0 0 0,-1-2 0 0 0,-1 0 0 0 0,-1 0 96 0 0,0 0-24 0 0,-1 0-72 0 0,-2 0 0 0 0,1 2 0 0 0,-2 2 0 0 0,2-1 0 0 0,0 0 0 0 0,0 4 0 0 0,-1-2 0 0 0,2 2 0 0 0,1-1-112 0 0,2-1 40 0 0,1 2 8 0 0,0 1-408 0 0,1-1-72 0 0,4 1-24 0 0,0-1-8272 0 0</inkml:trace>
  <inkml:trace contextRef="#ctx0" brushRef="#br0" timeOffset="36.47">12759 15466 4143 2387 2855,'-2'3'184'0'0,"1"-1"40"0"0,-1 0-224 0 0,2-1 0 0 0,0 1 0 0 0,0 0 0 0 0,0 1 1376 0 0,0 3 224 0 0,0 4 56 0 0,3 5 8 0 0,0 2 248 0 0,4-3 48 0 0,1 1 16 0 0,1-3 0 0 0,0 1-984 0 0,3-3-192 0 0,1 0-32 0 0,0-4-16 0 0,2 1-392 0 0,0-4-72 0 0,1-1-24 0 0,2-4 0 0 0,-1-1-80 0 0,-1-1-24 0 0,1-2 0 0 0,-4-1 0 0 0,0-1 0 0 0,-2 0-8 0 0,-1-4 0 0 0,-3 1 0 0 0,-2-1-8 0 0,-4 1 0 0 0,1 1 0 0 0,-4-2 0 0 0,-1 1-24 0 0,-2-2-8 0 0,-1 0 0 0 0,-4-1 0 0 0,0 3-112 0 0,0 1 72 0 0,-1 2-72 0 0,-1 1 64 0 0,-1 4-64 0 0,0 0 0 0 0,0 1 0 0 0,1 2 64 0 0,-3 0-64 0 0,2 0 0 0 0,0 2 0 0 0,0-1 0 0 0,3 1-96 0 0,0 0-32 0 0,4-1 0 0 0,2-1-8 0 0,3 2-184 0 0,2 0-32 0 0,3-2 0 0 0,2-2-6144 0 0,2-1-1216 0 0</inkml:trace>
  <inkml:trace contextRef="#ctx0" brushRef="#br0" timeOffset="36.47">11436 15892 5983 2612 3055,'1'-2'536'0'0,"1"1"-432"0"0,0-1-104 0 0,-1 0 0 0 0,1 2 864 0 0,1-1 160 0 0,4-4 24 0 0,3 0 8 0 0,3-3 176 0 0,3-1 40 0 0,1 3 8 0 0,-2-1 0 0 0,-1 4-496 0 0,1-2-96 0 0,-2 2-16 0 0,-1 1-8 0 0,-1 2-272 0 0,-1 0-48 0 0,0 0-16 0 0,-3 0 0 0 0,-3 2-112 0 0,-2-1-24 0 0,0 3-8 0 0,-4-3 0 0 0,0 3 8 0 0,1 0 0 0 0,-2 3 0 0 0,-1 1 0 0 0,-1 2-56 0 0,0 2-8 0 0,2 1 0 0 0,-2 2 0 0 0,0 1-40 0 0,0 0-16 0 0,0 6 0 0 0,-1-2 0 0 0,-1 1 24 0 0,1 0 0 0 0,1 1 0 0 0,0-3 0 0 0,2 1-24 0 0,-1-2 0 0 0,3 0 0 0 0,-1-1 0 0 0,2-3-72 0 0,-2 0 80 0 0,2-3-80 0 0,-1-1 80 0 0,1 1-80 0 0,-2-2 0 0 0,0-1 0 0 0,1-2 0 0 0,-1-1 0 0 0,-1 0-112 0 0,1 2 24 0 0,1-5-9072 0 0</inkml:trace>
  <inkml:trace contextRef="#ctx0" brushRef="#br0" timeOffset="36.47">11452 16068 5983 2580 3018,'0'-5'264'0'0,"0"3"56"0"0,2 0-256 0 0,-1 1-64 0 0,1-1 0 0 0,0 1 0 0 0,1-1 1072 0 0,4 0 200 0 0,2-1 40 0 0,5 0 0 0 0,0-2 64 0 0,3 3 16 0 0,1-1 0 0 0,-2 1 0 0 0,1 2-600 0 0,-2 0-120 0 0,-2 0-32 0 0,2 0 0 0 0,-4 2-392 0 0,-1-1-88 0 0,1-1-8 0 0,-2 2-8 0 0,-1-2-600 0 0,0 0-120 0 0</inkml:trace>
  <inkml:trace contextRef="#ctx0" brushRef="#br0" timeOffset="36.47">11817 15926 9215 2625 3087,'-8'7'408'0'0,"5"-4"80"0"0,-1 2-392 0 0,1-2-96 0 0,1 1 0 0 0,1-1 0 0 0,-1 4 864 0 0,-1 1 144 0 0,1 7 32 0 0,-1 3 8 0 0,3 5 40 0 0,3-4 16 0 0,4 1 0 0 0,1-5 0 0 0,3-2-448 0 0,4-3-88 0 0,2-2-24 0 0,-1-3 0 0 0,2-3-192 0 0,2-2-32 0 0,0-4-16 0 0,-1-2 0 0 0,1-1-136 0 0,0-1-24 0 0,-4-2-8 0 0,-1 0 0 0 0,-3 2-40 0 0,-3-3-16 0 0,-2 1 0 0 0,-4-2 0 0 0,-1 1-80 0 0,-4-2 80 0 0,-1-1-80 0 0,-2 1 80 0 0,-2-2-80 0 0,-1 2 80 0 0,0 2-80 0 0,-3-2 80 0 0,-1 0-80 0 0,-1 1-136 0 0,0 4 32 0 0,0 3 8 0 0,-1 0 96 0 0,0 5 0 0 0,2 2 0 0 0,-1-1 0 0 0,3 3-352 0 0,0 0-128 0 0,0 3-32 0 0,2 3-8224 0 0</inkml:trace>
  <inkml:trace contextRef="#ctx0" brushRef="#br0" timeOffset="36.47">11229 17192 1375 2730 2677,'-4'-7'128'0'0,"1"4"-128"0"0,1 0 0 0 0,1-1 0 0 0,-1 3 1928 0 0,2 1 368 0 0,-1 0 72 0 0,-1 0 8 0 0,0 0-528 0 0,-1 1-112 0 0,1 1-16 0 0,1 1-8 0 0,-1 4-696 0 0,0 1-144 0 0,2 4-24 0 0,0-4-8 0 0,0-3-376 0 0,0 1-80 0 0,0 4-8 0 0,0 5-8 0 0,0 6-240 0 0,-1 2-40 0 0,-1 4-16 0 0,0 1 0 0 0,1-2 48 0 0,-2 2 8 0 0,-1 2 0 0 0,1-1 0 0 0,0-3-128 0 0,-1 1 0 0 0,1-1 0 0 0,0-3 0 0 0,-1 0 144 0 0,1-5 8 0 0,0-1 0 0 0,1-3 0 0 0,-1-1-152 0 0,0-1 0 0 0,-1 0 0 0 0,1-1 0 0 0,-2 1 0 0 0,2-4 0 0 0,1-2 0 0 0,-1-1 0 0 0,1-1-320 0 0,1-1-48 0 0,1-2-8 0 0,0-2-8888 0 0</inkml:trace>
  <inkml:trace contextRef="#ctx0" brushRef="#br0" timeOffset="36.47">11168 17317 7831 2769 2694,'-2'-26'168'0'0,"2"11"40"0"0,0 0 8 0 0,0 3 8 0 0,2 4-224 0 0,-1 2 0 0 0,1-4 0 0 0,3-5 0 0 0,2-3 1712 0 0,4-8 304 0 0,4-2 56 0 0,1 1 8 0 0,2 8-864 0 0,2 4-184 0 0,0 2-32 0 0,0 5-8 0 0,-1 6-488 0 0,-1 4-104 0 0,1 2-16 0 0,-3 1-8 0 0,-3 2-216 0 0,-1 3-48 0 0,-4 1-8 0 0,-3 2 0 0 0,-2 1-104 0 0,-3-1 0 0 0,-3 2 0 0 0,-2 3 0 0 0,-3 3 0 0 0,-4-1 0 0 0,1-1 0 0 0,-1 0 0 0 0,2-8 0 0 0,-1 4 0 0 0,-2 0 0 0 0,-4-1-80 0 0,1 1 80 0 0,-2-2 0 0 0,3-1 0 0 0,2-4-64 0 0,3 0 64 0 0,0-1 0 0 0,-2-2 0 0 0,1-2 0 0 0,1 4-256 0 0,0-4-40 0 0,4 2-8 0 0,1-2 0 0 0,1 2-624 0 0,3 0-128 0 0</inkml:trace>
  <inkml:trace contextRef="#ctx0" brushRef="#br0" timeOffset="36.47">11382 17522 11519 2631 2448,'-2'-1'1024'0'0,"0"-1"-824"0"0,2 0-200 0 0,0 2 0 0 0,2 0 1024 0 0,0 0 168 0 0,-2 0 32 0 0,1 0 8 0 0,4 4-208 0 0,-2 4-48 0 0,2 3-8 0 0,-1 4 0 0 0,-1 0-536 0 0,-3 3-112 0 0,-2 2-16 0 0,-1 1-8 0 0,-2 2-136 0 0,-2-1-32 0 0,-1-1-8 0 0,2-3 0 0 0,-1 0-56 0 0,2-2 0 0 0,0-2-64 0 0,2-1 96 0 0,1 0-96 0 0,1-3 64 0 0,-1 0-64 0 0,2-2 0 0 0,2 0 0 0 0,-2-3 0 0 0,1 0 0 0 0,1-2 0 0 0,1 1 136 0 0,2-3 8 0 0,0-1 0 0 0,2 2 0 0 0,1-2-32 0 0,2 0-8 0 0,1-2 0 0 0,1-1 0 0 0,1 1 16 0 0,2-1 0 0 0,-2 1 0 0 0,2-1 0 0 0,-2 1 0 0 0,0-1 0 0 0,2 1 0 0 0,-4 1 0 0 0,2-1-32 0 0,-1 1-8 0 0,-2-1 0 0 0,-2 0 0 0 0,0 2 16 0 0,-1 0 0 0 0,-2 0 0 0 0,0-1 0 0 0,0-3-96 0 0,-2 3 0 0 0,-2 1 0 0 0,-1 0 0 0 0,0 0 0 0 0,0 0-112 0 0,-1-2 16 0 0,1-1 0 0 0,1-1-480 0 0,1 1-96 0 0</inkml:trace>
  <inkml:trace contextRef="#ctx0" brushRef="#br0" timeOffset="36.47">11741 17644 11975 2633 2402,'-1'-7'528'0'0,"1"4"112"0"0,0 1-512 0 0,1 1-128 0 0,1-1 0 0 0,0 0 0 0 0,1 1 832 0 0,2-2 128 0 0,6-2 32 0 0,4-4 8 0 0,5 3-200 0 0,1-2-48 0 0,1 3-8 0 0,-1-2 0 0 0,0 1-352 0 0,-2 1-72 0 0,-1 5-8 0 0,-4-4-8 0 0,0-2-80 0 0,-3 4-24 0 0,-3 2 0 0 0,-1 0 0 0 0,-2-2-8 0 0,-4 2-8 0 0,1 2 0 0 0,-4 0 0 0 0,4-1-48 0 0,-4 3-8 0 0,-1 2 0 0 0,0 2 0 0 0,-2 1-32 0 0,0 1-16 0 0,-2-1 0 0 0,1 1 0 0 0,1 0-80 0 0,0 2 80 0 0,-2-1-80 0 0,1 2 80 0 0,1-1-80 0 0,-2 1 0 0 0,2 0 0 0 0,-1 2 64 0 0,1-2-64 0 0,0 0 80 0 0,0 2-80 0 0,2 0 80 0 0,-1 0-8 0 0,1 1 0 0 0,0-1 0 0 0,1 1 0 0 0,1 1-72 0 0,1-4 80 0 0,-2 0-80 0 0,0 0 80 0 0,-1 2-80 0 0,0 0 0 0 0,-1-1 0 0 0,1 0 0 0 0,0 0 0 0 0,-2 1 0 0 0,2-2 0 0 0,-1-1 0 0 0,1-2-144 0 0,1-2-48 0 0,1-3 0 0 0,1-2-9496 0 0</inkml:trace>
  <inkml:trace contextRef="#ctx0" brushRef="#br0" timeOffset="36.47">11784 17817 919 2780 3047,'-5'-2'80'0'0,"2"0"-80"0"0,1 1 0 0 0,1-1 0 0 0,1 0 2112 0 0,0 1 416 0 0,0 1 72 0 0,1-2 24 0 0,4-1-480 0 0,0-2-88 0 0,5 1-16 0 0,0 1-8 0 0,3 0-1016 0 0,4 1-208 0 0,-3-1-40 0 0,3 1 0 0 0,-1 1-480 0 0,-1-1-88 0 0,-2 4-16 0 0,0-2-8 0 0,-1 1-112 0 0,-2-1-64 0 0,-2 2 64 0 0,-2-2-64 0 0,1 2-128 0 0,1-1-64 0 0,-1 3-16 0 0,4-1-8992 0 0</inkml:trace>
  <inkml:trace contextRef="#ctx0" brushRef="#br0" timeOffset="36.47">12126 17751 14279 2493 2390,'-3'1'1272'0'0,"-1"1"-1016"0"0,3 1-256 0 0,-1-1 0 0 0,1 0 640 0 0,-1 3 88 0 0,-1 3 8 0 0,-2 3 8 0 0,0 4 120 0 0,3 3 16 0 0,5-3 8 0 0,2 0 0 0 0,5-4-568 0 0,2-1-120 0 0,1-2-16 0 0,0-3-8 0 0,3-1-48 0 0,3-3 0 0 0,-3-2-8 0 0,2-1 0 0 0,2-3-40 0 0,-2-3-8 0 0,2-2 0 0 0,-4 0 0 0 0,0-1-72 0 0,-2-1-88 0 0,-3 1 24 0 0,-3-1 0 0 0,-1 0 304 0 0,-4 1 64 0 0,-1-1 16 0 0,-4 1 0 0 0,-3-1-192 0 0,-1-1-32 0 0,-1 0 0 0 0,-3 0-8 0 0,0 2-24 0 0,-1 2 0 0 0,1 3 0 0 0,-3 2 0 0 0,0 3-64 0 0,-2 2 80 0 0,2 1-80 0 0,0 1 80 0 0,1-1-80 0 0,1 5 0 0 0,1-2 0 0 0,0-1 64 0 0,5 0-224 0 0,0-1-56 0 0,2-1-8 0 0,1-1-6496 0 0,2-2-1312 0 0</inkml:trace>
  <inkml:trace contextRef="#ctx0" brushRef="#br0" timeOffset="36.47">7933 8104 20271 3144 2584,'-36'-23'1800'0'0,"7"9"-1440"0"0,9 10-288 0 0,10 6-72 0 0,3 1 0 0 0,-2-1-112 0 0,-15-5 24 0 0,-12-4 8 0 0,-5-1-864 0 0,-3 1-176 0 0,8 6-32 0 0,13 2 0 0 0,10 4-328 0 0,11 2-64 0 0,8 1-16 0 0,9 5-3912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20:52.256"/>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3249 1691 2759 2934 2930,'0'-2'248'0'0,"0"1"-248"0"0,0 1 0 0 0,0-2 0 0 0,0 2 448 0 0,0-2 48 0 0,0 1 8 0 0,-2-4 0 0 0,2 0 304 0 0,0 0 64 0 0,0-2 16 0 0,0 1 0 0 0,0 4-96 0 0,0-1-24 0 0,-1 0 0 0 0,-1-1 0 0 0,0 1-128 0 0,1 1-32 0 0,-2 2-8 0 0,-2 0 0 0 0,-2 2-88 0 0,-1 0-24 0 0,-4 3 0 0 0,1-1 0 0 0,-4 5-240 0 0,0 1-56 0 0,0 1 0 0 0,-3 4-8 0 0,4 0-88 0 0,0-2-24 0 0,1 2 0 0 0,0 1 0 0 0,0-1 24 0 0,1 1 0 0 0,3-1 0 0 0,-1 0 0 0 0,3 0 56 0 0,1-1 8 0 0,-1 1 8 0 0,4-2 0 0 0,-1 1 56 0 0,-1-1 16 0 0,4 0 0 0 0,-1 0 0 0 0,2 2 8 0 0,0-2 0 0 0,0-3 0 0 0,2 1 0 0 0,-1 2-16 0 0,3 1 0 0 0,1 2 0 0 0,1 0 0 0 0,3 1-32 0 0,-3-4-8 0 0,-1-3 0 0 0,2-2 0 0 0,1 4-16 0 0,2-3-8 0 0,1 1 0 0 0,4 0 0 0 0,1-2-40 0 0,2 1-16 0 0,2-3 0 0 0,0-2 0 0 0,1-3-16 0 0,1-1-8 0 0,1-1 0 0 0,-2-4 0 0 0,0 0 0 0 0,-1-2 0 0 0,0-1 0 0 0,1-2 0 0 0,1-2-88 0 0,-1-1 96 0 0,0-3-96 0 0,1-1 96 0 0,-3-1-96 0 0,-1-1 0 0 0,-1-1 0 0 0,-2 0 64 0 0,-2 0-64 0 0,-5 1 0 0 0,-1-1 0 0 0,-2 0 0 0 0,-4 1 0 0 0,1-1 0 0 0,-2 2 0 0 0,-3 0 0 0 0,-1 1 0 0 0,-2 2 0 0 0,-2-1 0 0 0,-1 3 0 0 0,1 0 0 0 0,-2 1 0 0 0,0 2 0 0 0,-1-1 0 0 0,-1 3 0 0 0,-1-1 0 0 0,-2 1 0 0 0,-1 2 0 0 0,1-1 0 0 0,-1 1 0 0 0,-2 1 0 0 0,0 0 0 0 0,-1 0 0 0 0,0 0 0 0 0,1 1 0 0 0,1 3 0 0 0,1-1 0 0 0,-1 1 0 0 0,3 2 0 0 0,0-1 0 0 0,0 0 0 0 0,1 3 0 0 0,3-1 0 0 0,0 1 0 0 0,0 1 0 0 0,2 1 0 0 0,1-2 0 0 0,-1 0 0 0 0,3 1-112 0 0,0-3 40 0 0,2 1 8 0 0,1-1 0 0 0,2 1-160 0 0,2-2-32 0 0,3 2-8 0 0,1-2-5848 0 0,2 0-1176 0 0</inkml:trace>
  <inkml:trace contextRef="#ctx0" brushRef="#br0" timeOffset="-2.14748E7">3302 2204 3703 2944 2841,'1'-4'328'0'0,"-1"3"-264"0"0,0 1-64 0 0,0 0 0 0 0,2 1 0 0 0,-2-1 0 0 0,0 2 0 0 0,2-2 0 0 0,-1 2 0 0 0,-1-2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0,10-25 0 0 0,-8 27 0 0 0,-1-2 0 0 0,-1 0 0 0 0,2 0 0 0 0,-2 0 0 0 0,2 0 0 0 0,-2 0 0 0 0,0-2 0 0 0,1 2 0 0 0,-1-2 0 0 0,0 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0,-1-26 0 0 0,1 25 8 0 0,1-3 136 0 0,1 1 24 0 0,-2 0 8 0 0,2-2 24 0 0,-2 1 96 0 0,1 1 16 0 0,-1-2 8 0 0,0 0 8 0 0,0 2 104 0 0,0-2 24 0 0,-1 2 0 0 0,1-1 8 0 0,-2 3-112 0 0,0-2-24 0 0,1 1-8 0 0,-1 0 8 0 0,2 1-288 0 0,-2-1-56 0 0,1 2-8 0 0,-1 0 0 0 0,2 0-248 0 0,-2 2-48 0 0,1 1-16 0 0,1 0 16 0 0,-2 2-88 0 0,2 2 0 0 0,0 3-96 0 0,-2-1 96 0 0,2 5-88 0 0,2 0 88 0 0,-2 1-96 0 0,0 2 96 0 0,0 6 0 0 0,2 3 0 0 0,-2 3 0 0 0,0 4 0 0 0,0 4 72 0 0,0 0 16 0 0,0 3 0 0 0,0-1 8 0 0,-2-4 56 0 0,2-1 8 0 0,-2 6 0 0 0,2-6 8 0 0,-1-4 8 0 0,1 4 0 0 0,-2 6 0 0 0,2-1 0 0 0,0-4-48 0 0,0 3 0 0 0,2 14-8 0 0,-1 7 0 0 0,1-1-24 0 0,0-4-8 0 0,-1-1 0 0 0,1-7 0 0 0,0-4 0 0 0,-2-2 0 0 0,1-4 0 0 0,-1 0 0 0 0,0 2-24 0 0,-1-5-64 0 0,2-4 96 0 0,-1-2-32 0 0,0-1 0 0 0,0-1-64 0 0,2-1 96 0 0,-2-1-32 0 0,2 0-64 0 0,-2-1 96 0 0,1-3-96 0 0,-1-2 96 0 0,2-2-96 0 0,0-2 80 0 0,-1-2-80 0 0,-1-1 80 0 0,2 0-80 0 0,0-3 64 0 0,-1-2-64 0 0,-1-2 64 0 0,2 0-64 0 0,-2-1 0 0 0,1-1 72 0 0,-1-1-72 0 0,0 2 64 0 0,2-2-64 0 0,-2-2 64 0 0,0 4-64 0 0,0 1 64 0 0,0-1-64 0 0,0-5 64 0 0,2-1-64 0 0,-2 4 64 0 0,0 0-64 0 0,0 0 64 0 0,0 0-64 0 0,0 0 0 0 0,0 0 64 0 0,0 0-64 0 0,0 0 0 0 0,0 0 0 0 0,6-29 0 0 0,-6 24 0 0 0,0 0 0 0 0,0 0 0 0 0,-1-2 0 0 0,1 1 0 0 0,-2-1 0 0 0,0 2 0 0 0,1-3 0 0 0,-3 3 0 0 0,1-1 0 0 0,-2-1 0 0 0,2 2 0 0 0,-2 0 0 0 0,0 2-64 0 0,0 1-16 0 0,0 1 0 0 0,-1-1 0 0 0,-3 2 0 0 0,3 2-8 0 0,-2 1 0 0 0,-1 2 0 0 0,1 0 0 0 0,0 0 88 0 0,-2 1-96 0 0,2 1 96 0 0,1-1-96 0 0,-1 1 96 0 0,2 0 0 0 0,1 1 0 0 0,-2-2 0 0 0,4 3 0 0 0,-2-3 0 0 0,3 4 0 0 0,1 0 0 0 0,2 0 0 0 0,1 0 0 0 0,3 0 0 0 0,1-1 0 0 0,3 0 0 0 0,0-1 0 0 0,1 0 0 0 0,3-1 0 0 0,2-1 0 0 0,2-1 0 0 0,-1 0 0 0 0,-1-2 0 0 0,1 1 0 0 0,1-4 72 0 0,-2-2-72 0 0,1-1 80 0 0,2-4-80 0 0,-2-1 64 0 0,3 1-64 0 0,-5-3 64 0 0,1-1-64 0 0,-2-2 0 0 0,-1-2 72 0 0,-4 0-72 0 0,0 2 0 0 0,-4-2 0 0 0,-1 0 0 0 0,-5-1 0 0 0,2 1 0 0 0,-5 0 0 0 0,0-3 0 0 0,-3 2 0 0 0,0 0 0 0 0,-4 4 0 0 0,4 4-64 0 0,0 1 64 0 0,0 2-72 0 0,-2 2 72 0 0,0 1-80 0 0,-5 2 80 0 0,2 2-72 0 0,-2 1 72 0 0,0 2-64 0 0,-1 0 64 0 0,1 3 0 0 0,0 1 0 0 0,1-1 0 0 0,-1 2 0 0 0,3 0 0 0 0,1-2 0 0 0,-1 2 0 0 0,4 1 0 0 0,0-1 0 0 0,3 0 0 0 0,0 0 0 0 0,3-2 0 0 0,1 2 0 0 0,2 0 0 0 0,3-1 0 0 0,1 3 64 0 0,0-4-64 0 0,1 2 0 0 0,1-2 0 0 0,1 1 0 0 0,0 0 0 0 0,2 1 0 0 0,-2 0 0 0 0,0-2 0 0 0,1 1 0 0 0,0-3 0 0 0,1-1 0 0 0,2-3 0 0 0,1-1 64 0 0,0-1-64 0 0,0-1 80 0 0,4-4-80 0 0,-1-2 80 0 0,1-1-80 0 0,-1 0 80 0 0,-1-5-80 0 0,0-1 64 0 0,-4 0-64 0 0,1-1 0 0 0,-2 0 72 0 0,-6 2-72 0 0,0-2 0 0 0,-3 4 0 0 0,-1-3 0 0 0,-1 3 0 0 0,-4-4 0 0 0,-3 2 0 0 0,-2 0 0 0 0,-2 1 0 0 0,-1 3 0 0 0,0 0 0 0 0,-2 4 0 0 0,0 4 0 0 0,-3 1 0 0 0,0 3-80 0 0,3 0 80 0 0,1 1-80 0 0,-1 2 80 0 0,-3 2-80 0 0,-2 2 80 0 0,0 2 0 0 0,1 1 0 0 0,-1 0-64 0 0,2 0 64 0 0,1 0 0 0 0,3 0 0 0 0,2 1 0 0 0,2 0 0 0 0,2 0 0 0 0,1 0 0 0 0,2 0 0 0 0,4-1 0 0 0,1 1 0 0 0,0-2 0 0 0,1-4 0 0 0,3 0 0 0 0,-1 1 0 0 0,2-1 0 0 0,3 2 0 0 0,-1-2 0 0 0,3 0 0 0 0,-1 0 0 0 0,1-1 64 0 0,0-2-64 0 0,2 0 88 0 0,1-2-16 0 0,2-1 0 0 0,-2-2 0 0 0,2-2-72 0 0,-2-1 64 0 0,1-2-64 0 0,1-3 64 0 0,0 1-64 0 0,-2-3 64 0 0,0-1-64 0 0,-1-1 64 0 0,-1 1-64 0 0,-1-4 0 0 0,0-2 0 0 0,-3 1 0 0 0,-2 3 0 0 0,-2-4 0 0 0,-3 1 64 0 0,-2 0-64 0 0,-1 1 0 0 0,-2 2 0 0 0,-2 1 0 0 0,-1 4 0 0 0,2 1 0 0 0,-4 2 0 0 0,-2 2 0 0 0,-1 0 0 0 0,0 3 0 0 0,0 0 0 0 0,-2 3-80 0 0,2 0 80 0 0,1 2-72 0 0,1 0 72 0 0,-1 2-64 0 0,-1 1 64 0 0,0-1 0 0 0,2-1 0 0 0,-1 2 0 0 0,1 2-64 0 0,2-2 64 0 0,1 2 0 0 0,2 0 0 0 0,1 2 0 0 0,1 1 0 0 0,3 0 0 0 0,2 2 0 0 0,3-4 0 0 0,1 2 0 0 0,1-1 0 0 0,2-1 0 0 0,2-1 0 0 0,2-1 0 0 0,3-1 0 0 0,-1-3 0 0 0,1 0 0 0 0,0-4 0 0 0,0-1 0 0 0,-1-1 0 0 0,3-4 0 0 0,-4 0 0 0 0,2-2 0 0 0,-4 1 64 0 0,3-4-64 0 0,-3-2 0 0 0,-1 1 72 0 0,0-2-72 0 0,-4-2 0 0 0,-1 2 0 0 0,-1-4 0 0 0,-1 1 0 0 0,-2-2 0 0 0,-2 0 0 0 0,-1 3 0 0 0,-1 2 0 0 0,0 1 0 0 0,-4 2 0 0 0,0 2 0 0 0,-1 2 0 0 0,-2 2 0 0 0,2 3 0 0 0,-2 2-72 0 0,0 3 72 0 0,-1 0-64 0 0,-1 3 64 0 0,3 3-80 0 0,-3 1 80 0 0,1 6-80 0 0,1 3 80 0 0,0-4 0 0 0,0-3 0 0 0,2 0 0 0 0,1 2 0 0 0,1-2 0 0 0,2-1 0 0 0,4-2 0 0 0,-1 1 0 0 0,1-3 0 0 0,1-3 0 0 0,1 0 0 0 0,1-2 0 0 0,2-1 0 0 0,0 0 0 0 0,0-4 0 0 0,2 0 0 0 0,1-1 0 0 0,2 0 0 0 0,0-2 64 0 0,1 0-64 0 0,1-2 0 0 0,-1 3-88 0 0,1-3 88 0 0,-1-1-280 0 0,2 1-8 0 0,0 2 0 0 0,1 0-5888 0 0,-1 0-1184 0 0</inkml:trace>
  <inkml:trace contextRef="#ctx0" brushRef="#br0" timeOffset="-2.14748E7">3272 3742 1375 2906 2723,'2'0'128'0'0,"-2"-1"-128"0"0,0 1 0 0 0,0 0 0 0 0,0 1 520 0 0,-2-1 88 0 0,2 0 8 0 0,-2 2 8 0 0,1-2 208 0 0,-3 1 32 0 0,4-1 16 0 0,0 0 0 0 0,0 0 152 0 0,0 0 32 0 0,0 0 8 0 0,0 0 0 0 0,0 0-40 0 0,0 0-8 0 0,0 0 0 0 0,0 0 0 0 0,0 0-264 0 0,0 0-56 0 0,-21 17-16 0 0,18-12 0 0 0,0 1-296 0 0,-2 1-56 0 0,0 1-16 0 0,-2 0 0 0 0,2 1-112 0 0,-3 1-24 0 0,-2 1-8 0 0,-3 4 0 0 0,-3 3-80 0 0,-3 0-24 0 0,3 0 0 0 0,-4 2 0 0 0,-8 4-72 0 0,0 4 96 0 0,4-6-96 0 0,-4 4 96 0 0,-7 7-96 0 0,-4 3 96 0 0,-6 5-96 0 0,-2 2 96 0 0,1-4-96 0 0,0 2 0 0 0,0 5 72 0 0,-2-4-72 0 0,2-10 80 0 0,3 1-16 0 0,9 0-64 0 0,-4-3 96 0 0,0-6-8 0 0,0-2-8 0 0,6-1 0 0 0,0-3 0 0 0,4 0 16 0 0,7-3 8 0 0,3-2 0 0 0,0-1 0 0 0,0-1 16 0 0,1 2 0 0 0,3-3 0 0 0,-1 2 0 0 0,0-2-24 0 0,0 1-8 0 0,2 1 0 0 0,0-3 0 0 0,1 0-88 0 0,2-1 64 0 0,4-2-64 0 0,-1-1 64 0 0,4-1-64 0 0,-2-1 0 0 0,3 0 72 0 0,-1-1-72 0 0,2 1 0 0 0,-1-1 64 0 0,0 1-64 0 0,1-1 0 0 0,1-2 0 0 0,-2 1 0 0 0,0-1 0 0 0,1 0 0 0 0,-1 2 0 0 0,2-2 0 0 0,0 0 0 0 0,0 0 64 0 0,0 0-64 0 0,0 0 0 0 0,0 0 0 0 0,0 0 0 0 0,0 0 0 0 0,0 0 0 0 0,0 0 0 0 0,0 0 0 0 0,0 0 0 0 0,0 0 0 0 0,0 0 0 0 0,0 0 64 0 0,12-30-64 0 0,-11 24 0 0 0,2-1 0 0 0,-1 2 0 0 0,0 0 0 0 0,-1 1 0 0 0,1-1 0 0 0,0-2 0 0 0,-1 0 0 0 0,-1-1 0 0 0,0 2 0 0 0,-1-1 0 0 0,1 1 0 0 0,-4-1 0 0 0,3 4 0 0 0,-3-2 0 0 0,1 0 0 0 0,-2-2 0 0 0,0 2 0 0 0,0 2 0 0 0,0 1-96 0 0,-3 1 32 0 0,0 1 0 0 0,1 0 0 0 0,-1 3-8 0 0,0 0 0 0 0,3 1 0 0 0,-3 1 0 0 0,-2 1 72 0 0,0 2 0 0 0,-1 2-72 0 0,-1 2 72 0 0,-1 1 0 0 0,1 0 0 0 0,1 2 0 0 0,-1 1 0 0 0,3 1 0 0 0,0-1 0 0 0,4 1 0 0 0,1-3 0 0 0,4-1 0 0 0,0-3 0 0 0,3 0 0 0 0,3 0 0 0 0,3-2 0 0 0,2-1 0 0 0,1-4 72 0 0,2-1-72 0 0,3-2 104 0 0,1-4-8 0 0,2 0-8 0 0,-4-1 0 0 0,-3 0-24 0 0,2-2 0 0 0,0-1 0 0 0,-2-4 0 0 0,2 1-64 0 0,-2-2 0 0 0,-3 1 0 0 0,-2-1 64 0 0,-1 2-64 0 0,-3-3 0 0 0,-2 0 0 0 0,-4 0 0 0 0,-1 1 0 0 0,0 2 0 0 0,-4 3 0 0 0,-1-1 0 0 0,-2 1 0 0 0,-1 2 0 0 0,-2 2 0 0 0,-2 4 0 0 0,0 2 0 0 0,0 1 0 0 0,-1 2 0 0 0,-1 5 0 0 0,1 2 0 0 0,-2 2 0 0 0,1 3 0 0 0,-1 1 0 0 0,5 0 0 0 0,2 0 0 0 0,-1 2 0 0 0,2-1 0 0 0,2 0 0 0 0,2-1 0 0 0,4-2 0 0 0,2 0 0 0 0,0-6 0 0 0,2-1 0 0 0,2-1 0 0 0,3-3 0 0 0,1-2 0 0 0,4-1 0 0 0,-1-2 0 0 0,2-5 0 0 0,5-2 0 0 0,1-3 64 0 0,-1-3 0 0 0,0 2 0 0 0,-4 1-64 0 0,1-2 80 0 0,2-1-80 0 0,-1-2 80 0 0,1-3-80 0 0,-3 0 0 0 0,1 0 0 0 0,-5 2 0 0 0,0 2 0 0 0,-4 0 0 0 0,-2-1 0 0 0,-1-2-88 0 0,-3 3 88 0 0,-2-3-104 0 0,-1 2 40 0 0,-3 2 64 0 0,1 2-80 0 0,-4 3 80 0 0,1 1 0 0 0,-3 0-72 0 0,-1 6 72 0 0,-3 1 0 0 0,1 3 0 0 0,-3 2-64 0 0,4 2 64 0 0,-3 1 0 0 0,1 2 0 0 0,0 3 0 0 0,0 0 0 0 0,2 2 0 0 0,3 0 0 0 0,4-2 0 0 0,2-2 0 0 0,3-1 0 0 0,2 0 0 0 0,6-2 0 0 0,1-3-256 0 0,2-2 0 0 0,5-1-8 0 0,3-4-8896 0 0</inkml:trace>
  <inkml:trace contextRef="#ctx0" brushRef="#br0" timeOffset="-2.14748E7">1960 4830 2759 3213 2662,'-1'-3'120'0'0,"-1"1"32"0"0,1 1-152 0 0,-1-1 0 0 0,2 2 0 0 0,-2 0 0 0 0,2 0 704 0 0,-1-2 120 0 0,-3 2 16 0 0,1-1 8 0 0,0-3 240 0 0,-1 3 40 0 0,0 1 16 0 0,0-2 0 0 0,3 4-224 0 0,-3-4-48 0 0,3 1-8 0 0,-3 1 0 0 0,1 0-160 0 0,0 1-32 0 0,-2 1 0 0 0,0 1-8 0 0,-2 2-248 0 0,1 0-40 0 0,-4 5-16 0 0,-2-2 0 0 0,1 2-104 0 0,-4 3-16 0 0,0 0-8 0 0,-1 4 0 0 0,1-3 0 0 0,-3 5 0 0 0,-3 2 0 0 0,-2 0 0 0 0,-4 4-48 0 0,-1 0-16 0 0,4-2 0 0 0,-4-2 0 0 0,0 0-40 0 0,-2 4 0 0 0,-1 1-8 0 0,-3-1 0 0 0,1-2-48 0 0,-2 2-8 0 0,-3 1 0 0 0,-3 3 0 0 0,-1 3-64 0 0,0-4 96 0 0,10-7-96 0 0,-1 2 96 0 0,-3 2 8 0 0,-1-1 8 0 0,1-1 0 0 0,2-1 0 0 0,-1-3-112 0 0,4-1 0 0 0,0 1 0 0 0,3-5 0 0 0,5-2 72 0 0,3-1-72 0 0,2-2 64 0 0,2 0-64 0 0,1-2 88 0 0,3 1-24 0 0,1-3-64 0 0,-1 3 96 0 0,2-1-96 0 0,1-2 72 0 0,0 0-72 0 0,-1 1 64 0 0,4-1-64 0 0,-2 0 0 0 0,1-1 0 0 0,0 0 0 0 0,1 0 0 0 0,-1 1 0 0 0,1-2 64 0 0,-1 0-64 0 0,2 1 0 0 0,0-3 0 0 0,0 3 72 0 0,0-1-72 0 0,2-2 64 0 0,0 1-64 0 0,1 0 80 0 0,2-2-80 0 0,-1 0 72 0 0,1 0-72 0 0,0 0 64 0 0,1-2-64 0 0,1 0 0 0 0,0-1 0 0 0,-2 3 64 0 0,0 0-64 0 0,0 0 0 0 0,18-29 0 0 0,-12 17 0 0 0,1 2 0 0 0,-4 2 0 20-26,0 0 0-2-2,-1 1 0 0 3,0 1-88-18 25,-4 2 88 0 0,-1 3-80 0 0,-1-1 80 17-28,-2 4-80-17 28,-1 1 80 0 0,-1 2-104 0 0,-2 3 40 0 0,-1 2 64 0 0,-4 1-104 0 0,2 4 40 0 0,0 2 64 0 0,-1 1-104 0 0,3 0 32 16-25,-1 0 8-16 25,4-2 0 0 0,0 1 0 0 0,-2-1 64 0 0,4 1 0 0 0,1-3 0 0 0,1 0 0 0 0,3-4 0 0 0,1-2 0 0 0,0 2 0 0 0,3-5 0 0 0,2-1 0 0 0,3 0 0 0 0,-1-3 0 0 0,1-1 64 0 0,3-1-64 0 0,1-4 64 0 0,3-3-64 17-28,1-4 64-17 28,4-1 0 0 0,-2-4 0 0 0,-2 1 0 0 0,-2 1 0 0 0,-3 2-64 0 0,-4-2 0 0 0,-2 2 0 0 0,-4 2 0 0 0,-1 2 0 0 0,-3 1 0 0 0,-2 3 0 0 0,-2 0 0 0 0,-1 4 0 0 0,0 1 0 0 0,-4 1 0 0 0,3 4 0 0 0,-5 2 0 0 0,3-1 0 0 0,-1 3 0 0 0,3 1 64 0 0,0-1-64 0 0,3 1 0 0 0,-1 0 0 17-26,2-2 0-17 26,2 2 0 0 0,0 0 0 0 0,1 0 0 0 0,2-2 0 0 0,2 0 0 0 0,-1-1 0 0 0,3 0 0 0 0,1-4 0 0 0,0-2 0 0 0,1 1 0 0 0,-1-2 0 0 0,2-2 0 0 0,1-1 0 0 0,0-2 88 0 0,0 0-88 0 0,-1-1 96 0 0,1-3-96 0 0,2 0 0 0 0,-2-3 72 15-28,0 1-72-15 28,1-3 0 0 0,-1 3 72 0 0,-2-1-72 0 0,-2-1 0 0 0,1 3 64 0 0,-4 2-64 0 0,1-2 0 0 0,-2 4 0 0 0,-2 1 0 0 0,2 3 0 0 0,-1 1 0 0 0,1-1 0 0 0,-2 2 0 0 0,-1 0 0 0 0,1 3 0 0 0,0 1 0 0 0,-1 0 0 0 0,0 3-88 0 0,1 0 88 0 0,-3 1-104 0 0,2 3 104 0 0,-2-1-72 0 0,0 2 72 0 0,-2-2-64 0 0,1 1 64 0 0,-1 1 0 0 0,1-3 64 0 0,1 3-64 0 0,-2-1 0 0 0,1-1 0 0 0,1 2 0 0 0,0-4 64 0 0,3-3-64 0 0,1 2 0 0 0,1-3 64 0 0,1 0-64 0 0,2-1 0 0 0,2-3 72 0 0,4-2-72 0 0,0-1 0 0 0,3-3 72 0 0,1-3-72 0 0,4-2 0 0 0,-1-2 72 0 0,-3 3-72 0 0,-1-2 0 0 0,2 1 0 0 0,-2-1 0 0 0,-2 1-288 0 0,-2 3-16 0 0,-3-2-8 0 0,-2 3 0 0 0,1 2-976 0 0,-4 0-200 0 0,0 2-40 0 0,1 0-5816 0 0</inkml:trace>
  <inkml:trace contextRef="#ctx0" brushRef="#br0" timeOffset="-2.14748E7">2085 4799 2759 3270 2745,'-1'0'248'0'0,"-1"0"-248"0"0,2 0 0 0 0,0 0 0 0 0,0 2 512 0 0,0-2 64 0 0,-2-2 0 0 0,1 2 8 0 0,-1-2 360 0 0,4 1 72 0 0,-4-1 8 0 0,2 2 8 0 0,0 0-168 0 0,0 0-40 0 0,0 0-8 0 0,0 0 0 0 0,0 0-8 0 0,0 0 0 0 0,0 0 0 0 0,0 0 0 0 0,0 0-72 0 0,0 0-24 0 0,-8 31 0 0 0,6-16 0 0 0,1 5-280 0 0,-1 4-56 0 0,0 3-16 0 0,1 2 0 0 0,-1 6-48 0 0,0 3-16 0 0,2-2 0 0 0,0 0 0 0 0,4-1-40 0 0,-3-1-16 0 0,1 1 0 0 0,0 1 0 0 0,-2 3-80 0 0,1-1-24 0 0,1 3 0 0 0,-2 0 0 0 0,0 0-32 0 0,2-1-8 0 0,-2 1 0 0 0,0-3 0 0 0,0-2-8 0 0,0 0-8 0 0,0 0 0 0 0,0 0 0 0 0,-2-1 0 0 0,0-2 0 0 0,2-1 0 0 0,-1 0 0 0 0,-3-3 0 0 0,3-1 0 0 0,-1-1 0 0 0,-1-4 0 0 0,1 0-80 0 0,1-4 96 0 0,-1 3-96 0 0,0-3 96 0 0,1-1-32 0 0,1-4-64 0 0,0-3 96 0 0,0-3-32 0 0,0-1-64 0 0,0-4 64 0 0,0 0-64 0 0,1-3 64 0 0,1 0-64 0 0,0-1 64 0 0,-1-2-64 0 0,1-2 64 0 0,1 0-64 0 0,0-2 96 0 0,1-1-96 0 0,-1-2 96 0 0,-1 0-96 0 0,1-1 0 0 0,-1-1 72 0 0,-1 1-72 0 0,1-1 0 0 0,-2-1 0 0 0,0 3 0 0 0,0-1 0 0 0,-2-1 0 0 0,1 1 0 21-26,-1 1 0-4 0,-1 0 0-17 26,-1 5 0 19-28,-1-2 0-1 0,0 2 0-1 2,-1 2-64-17 26,-2 2-16 18-28,-1 1 0-18 28,0 4 0 0 0,-1 5 0 0 0,-2 1 0 0 0,1 1 0 0 0,-2 5 0 0 0,-1 1 0 0 0,3-1 80 0 0,1-1 0 0 0,0 0-72 0 0,2 1 72 0 0,0 4 0 0 0,0 1 0 0 0,3 2 0 0 0,1-1 0 0 0,4-6 0 0 0,4-1 0 0 0,-1-2 0 0 0,3-3 0 0 0,1-2 0 0 0,3-1 0 0 0,0-1 0 0 0,1-4 0 0 0,1 0 0 0 0,-1-4 0 17-27,-1 0 0-17 27,2-2 64 0 0,2-5-64 0 0,0-1 96 0 0,0-1-96 0 0,0-4 96 0 0,-3 2-96 0 0,-1 0 0 0 0,-2 0 72 0 0,-3 3-72 0 0,0 0 0 0 0,-2 0 0 0 0,-1 2 0 0 0,-4 1 0 0 0,2 2 0 0 0,-1 2 0 0 0,-4 0 0 0 0,0 3 0 0 0,1 0 0 0 0,-2 1 0 0 0,-1 4 0 0 0,-1 2 0 0 0,0 3 0 0 0,0 0 0 0 0,1 0 0 0 0,2-2 0 0 0,2 0 0 0 0,0-1 0 0 0,3-1 0 0 0,3-1 0 0 0,0-2 0 0 0,2-1 0 0 0,2 0 0 0 0,1-4 0 0 0,5-1 0 0 0,0-2 0 0 0,0-3 0 0 0,2-1 0 0 0,2-2-96 0 0,1-2 16 0 0,-2-2 8 0 0,-1 0 0 0 0,-4 2-24 0 0,-1 1 0 0 0,-3 3 0 0 0,-4-1 0 0 0,-1 2 96 0 0,-4-1-104 0 0,-1 3 40 0 0,-5-1 64 0 0,-2 2 0 0 0,-5 0 0 0 0,-3 2 0 0 0,-2 1 0 0 0,0 2 0 0 0,-1 2 0 0 0,0 0 0 0 0,-1 3 0 0 0,3-1 0 0 0,2 3 0 0 0,4-4 0 0 0,5 1 0 0 0,3-1 0 0 0,3-3 0 0 0,4 0 0 0 0,3-3 0 0 0,5-2-416 0 0,3-5-40 0 0,3-3-16 0 0,2-4-8616 0 0</inkml:trace>
  <inkml:trace contextRef="#ctx0" brushRef="#br0" timeOffset="-2.14748E7">2219 4755 5063 3212 2783,'-5'-5'224'0'0,"1"3"48"0"0,1 0-272 0 0,1 1 0 0 0,1-1 0 0 0,-1-1 0 0 0,2 3 952 0 0,-2 0 136 0 0,1-2 24 0 0,-1 2 8 0 0,0 0 120 0 0,1 0 24 0 0,-1 4 8 0 0,2-3 0 0 0,0 4-472 0 0,0 2-96 0 0,2-1-24 0 0,1 4 0 0 0,-1 0-112 0 0,3 3-24 0 0,1 2-8 0 0,3 0 0 0 0,0 3-192 0 0,5 0-40 0 0,0 5-8 0 0,4 2 0 0 0,2 2-40 0 0,3 5-16 0 0,0 1 0 0 0,0 1 0 0 0,0 2-48 0 0,0-1 0 0 0,0 1-8 0 0,0-2 0 0 0,-3 1-56 0 0,1-1-16 0 0,2 3 0 0 0,-1-1 0 0 0,-1 3-16 0 0,0-1 0 0 0,1-2 0 0 0,-4 0 0 0 0,0-4-16 0 0,0 0-8 0 0,2 5 0 0 0,3 0 0 0 0,-2 1 16 0 0,0-5 0 0 0,1 0 0 0 0,-2-3 0 0 0,-1-1 8 0 0,-1-3 8 0 0,0 1 0 0 0,1-3 0 0 0,-1 1 0 0 0,-2-5 0 0 0,-3-2 0 0 0,4 0 0 0 0,-1 3-16 0 0,2 1-8 0 0,-1-4 0 0 0,-1 0 0 0 0,0 0-80 0 0,-1-2 80 0 0,0-1-80 0 0,-2-2 80 0 0,-1-1-80 0 0,-2-2 0 0 0,-2-2 72 0 0,-2-3-72 0 0,-1-2 64 0 0,0 0-64 0 0,-2-1 64 0 0,-1 1-64 0 0,1-1 0 0 0,-1 0 64 0 0,0-2-64 0 0,-1 1 0 0 0,1-1 64 0 0,-2 2-64 0 0,0-2 64 0 0,2 2-64 0 0,-2-2 0 0 0,0 0 64 0 0,0 0-64 0 0,0 0 0 0 0,0 0 0 0 0,0 0 0 0 0,0 0 0 0 0,0 0 64 18-25,0 0-64-18 25,0 0 0 0 0,0 0 0 0 0,0 0 0 0 0,0 0 0 0 0,0 0 0 0 0,0 0 0 0 0,0 0 0 0 0,0 0 0 18-25,0 0 0-18 25,0 0 0 0 0,0 0 0 0 0,0 0 0 0 0,0 0 0 0 0,0 0 0 0 0,0 0 0 0 0,0 0 0 0 0,0 0 0 0 0,0 0 0 0 0,-9-32 0 0 0,9 21 0 0 0,-1-1 0 0 0,-1 2 0 0 0,-1 1 0 0 0,0 0-64 0 0,-4 3 0 20-25,-1-1 0-20 25,-2 1 0 0 0,-2 4-32 0 0,4 0-8 0 0,2 1 0 0 0,-3 2 0 0 0,1 3 8 0 0,-3 1 0 0 0,-1 3 0 0 0,1 2 0 0 0,-3 3 96 0 0,3 2-72 0 0,3-2 72 0 0,0 1-64 0 0,1 1 64 0 0,0 3 0 0 0,4 0 0 0 0,0 2 0 0 0,4 0 0 0 0,1-2 0 0 0,3-3 0 0 0,3-2 0 0 0,4 0 0 0 0,3-5 0 0 0,-2-1 0 0 0,3-4 0 0 0,4-1 0 0 0,3-4 0 0 0,3-3 0 0 0,-1-3 0 18-25,-1 0 0-18 25,-2-5 0 0 0,-1-1 0 0 0,-3 0 0 16-27,-5 2 0-16 27,-1-1 0 0 0,-4 2 0 0 0,-1 1-64 0 0,-4 0 64 0 0,0 2-64 0 0,-3-2 64 0 0,-3 2-64 20-26,0 1 64-20 26,-2 0 0 0 0,0 4 0 0 0,-3 0 0 0 0,-1 3 0 0 0,1 0 0 0 0,-3 3 0 16-28,-1 2 0-16 28,1 2 0 0 0,-2 1 0 0 0,-1 3 0 0 0,1 2 0 0 0,0 2 0 0 0,2 0 0 0 0,1 0 0 0 0,2 0 64 0 0,1-2-64 0 0,4 0 0 0 0,3-3 0 0 0,0-2 64 0 0,5 0-64 0 0,3-3 0 0 0,0 0 0 0 0,4-3 64 0 0,2-2-64 0 0,4-4 0 0 0,2-2 0 0 0,3-6 0 0 0,-1 1 0 0 0,1-2 0 0 0,1-5 0 0 0,-1 0 0 0 0,-1-1 0 0 0,-3 0-64 0 0,-4 2 64 0 0,-2 1-96 0 0,-3 1-8 0 0,-3 0-8 0 0,-4 2 0 0 0,-3 0 0 0 0,-5 0 32 0 0,-5 1 8 0 0,0 4 0 0 0,-1 2 0 0 0,-1 1 72 0 0,-4 3 0 0 0,-7 4 0 0 0,-7 3 0 0 0,1 3 160 0 0,-4 2-8 0 0,3 3 0 0 0,1-2 0 0 0,4 1-8 0 0,4-1 0 0 0,1 2 0 0 0,3-3 0 0 0,6 2-32 0 0,1-2-8 0 0,3-2 0 0 0,4 0 0 0 0,3 0-104 0 0,3-1 0 0 0,1-4 0 0 0,4-1 0 0 0,4-1-264 0 0,4-4-56 0 0,5-2 0 0 0,9-3-9664 0 0</inkml:trace>
  <inkml:trace contextRef="#ctx0" brushRef="#br0" timeOffset="-2.14748E7">3519 3759 2303 3158 3177,'-4'1'200'0'0,"-1"1"-200"0"0,2 0 0 0 0,1-2 0 0 0,1 0 592 0 0,-1 0 80 0 0,-3 1 8 0 0,-3 1 8 0 0,0 1 224 0 0,0-1 48 0 0,-1-1 0 0 0,4 1 8 0 0,4-2-80 0 0,-1 2-24 0 0,4-2 0 0 0,3-2 0 0 0,1 2-256 0 0,2-2-48 0 0,2 2-16 0 0,4 0 0 0 0,-1 0-72 0 0,0 2-24 0 0,3 1 0 0 0,1 2 0 0 0,1 0 16 0 0,1 2 0 0 0,3 3 0 0 0,4 1 0 0 0,0 2-136 0 0,4 0-24 0 0,3 4-8 0 0,3-2 0 0 0,4 3-40 0 0,2 0 0 0 0,4 0-8 0 0,-3-3 0 0 0,-5-2-56 0 0,6 2-16 0 0,7 3 0 0 0,-2 0 0 0 0,-7-2-16 0 0,2 4-8 0 0,7 1 0 0 0,3 4 0 0 0,-1 1-32 0 0,-2-1-8 0 0,1 0 0 0 0,-2-2 0 0 0,0 0-16 0 0,0 1 0 0 0,-1-1 0 0 0,0-1 0 0 0,1-1-8 0 0,-3-1-8 0 0,-2 1 0 0 0,1-3 0 0 0,0-1-16 0 0,-3-1 0 0 0,1-1 0 0 0,-3 0 0 0 0,0-2-64 0 0,-5 0 0 0 0,-3-3 72 0 0,-2 0-72 0 0,1-2 64 0 0,-1 0-64 0 0,-5-1 80 0 0,0-1-80 0 0,1-1 64 0 0,-3-2-64 0 0,-4-1 0 0 0,0-2 72 0 0,-4 3-72 0 0,-1 1 96 0 0,-2-3-96 0 0,-3 1 96 0 0,-2 0-96 0 0,-1-1 0 0 0,-1 3 72 0 0,-1-3-72 0 0,-1 1 0 0 0,1 1 0 0 0,-2 0 0 0 0,0 1 64 0 0,0-1-64 0 0,1 0 0 0 0,-1 1 64 0 0,0 0-64 0 0,1-2 0 0 0,-1 0 0 0 0,2 1 0 0 0,0 0 64 0 0,-2-1-64 0 0,0 0 0 0 0,2 1 0 0 0,-1-1 64 0 0,0 1-64 0 0,0-2 64 0 0,-1 3-64 0 0,0-1 64 0 0,-1-1-64 0 0,1-1 64 0 0,-1 1-64 0 0,0 0 64 0 0,-1-1-64 0 0,1-1 0 0 0,-1 0 0 0 0,-1 0 0 0 0,0 0 0 0 0,2-1 0 0 0,-2-1 0 0 0,0-1 0 0 0,0-1 0 0 0,-2-1 0 0 0,1-1 0 0 0,-2-1 64 0 0,-1 1-64 0 0,-2-1 0 0 0,-3 1 0 0 0,0-1 0 0 0,-1 0 0 0 0,-3 4 0 0 0,-4 2 0 0 0,-1 2 0 0 0,2 1 0 0 0,-4 3 0 0 0,-1 3 0 0 0,-2 2 0 0 0,3 0 0 0 0,0 1 0 0 0,0 2 0 0 0,4 2-64 0 0,3-3 64 0 0,1 1 0 0 0,6 0 0 0 0,1 0 0 0 0,1 0 0 0 0,4-3 0 0 0,0-2 0 0 0,0-1 0 0 0,4 1 0 0 0,1 0 0 0 0,3 1 0 0 0,2-3 0 0 0,3 1 0 0 0,2-2 0 0 0,-1-2 0 0 0,3-1 0 0 0,1-2 0 0 0,0 0 0 0 0,2-4 0 0 0,-2-1 64 0 0,2-1-64 0 0,-2-4 0 0 0,0 0 0 0 0,-2-1 0 0 0,-1-3 0 0 0,-5 1 0 0 0,-2 2 0 0 0,-1-1 0 0 0,-2-1 0 0 0,-2 0 0 0 0,-1 0 0 0 0,-4 1 0 0 0,0 1 0 0 0,-3-1 0 0 0,0 4 0 0 0,-3 0 0 0 0,0 3 0 0 0,-4 0 0 0 0,1 3 0 0 0,-4 1 0 0 0,-1 2 0 0 0,-1 4 0 0 0,1 2 0 0 0,-1-1-64 0 0,3 3 64 0 0,-3 0 0 0 0,1 5 0 0 0,-1-1 0 0 0,2 3 0 0 0,2 1 0 0 0,3-1 0 0 0,4-3 0 0 0,1 0 0 0 0,2-1 0 0 0,3-2 0 0 0,0 0 0 0 0,3-1 0 0 0,2 0 0 0 0,0-1 0 0 0,1-3 0 0 0,4 0 0 0 0,2-2 0 0 0,1-1 0 0 0,2-2 0 0 0,1-2 0 0 0,1-3 0 0 0,1 0 0 0 0,-4-1 0 0 0,0 1 0 0 0,2-5 0 0 0,4-2 0 0 0,-1-4 64 0 0,1-1-64 0 0,-3 1 0 0 0,-4 1 0 0 0,-3 0-64 0 0,-5 2 64 0 0,-2 2-104 0 0,-3-1 40 0 0,-3 2 64 0 0,-4 2-80 0 0,-3 2 80 0 0,-1 2 0 0 0,-4 4-72 0 0,3 0 72 0 0,-2 2 0 0 0,-3 1 0 0 0,1 2 0 0 0,-2 3 0 0 0,1 1 88 0 0,-1 1-88 0 0,3-1 96 0 0,4 1-24 0 0,1-2 0 0 0,3 1 0 0 0,2-3 0 0 0,4 1-72 0 0,2-1 0 0 0,-1-1 72 0 0,4 0-72 0 0,2-1 0 0 0,3-1 0 0 0,0-2 0 0 0,1 1 0 0 0,3-2 0 0 0,-1 0 64 0 0,1-2-64 0 0,-1-1 0 0 0,-1 0 0 0 0,-1 0 64 0 0,-4-1-64 0 0,-1 3 0 0 0,-1-3 0 0 0,1 3 0 0 0,-4-3 0 0 0,3 3 0 0 0,-3-1 0 0 0,1 1 0 0 0,-1-1 0 0 0,1 0 0 0 0,0 2 0 0 0,-2-1 0 0 0,1-1 0 0 0,1 0 0 0 0,0 2 0 0 0,-1-1 0 0 0,1-1 0 0 0,-2 2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2.14748E7">5424 4638 919 2987 3505,'0'-2'80'0'0,"0"1"-80"0"0,0-1 0 0 0,0 0 0 0 0,0 2 632 0 0,-2 0 104 0 0,2 0 32 0 0,-2-1 0 0 0,2 1 512 0 0,-3-2 96 0 0,0 2 32 0 0,3 0 0 0 0,0 0-280 0 0,0 0-48 0 0,0 0-16 0 0,-23 25 0 0 0,19-15-496 0 0,-1 1-104 0 0,0 7-16 0 0,-1 5-8 0 0,-2 7-56 0 0,-1 3-16 0 0,0 6 0 0 0,-6 9 0 0 0,0 4 40 0 0,-3 4 8 0 0,-2 5 0 0 0,-3-3 0 0 0,3-12 32 0 0,-4 3 0 0 0,-2 4 8 0 0,-6 2 0 0 0,3 0-120 0 0,-1-1-24 0 0,2 0-8 0 0,0-5 0 0 0,4-3-48 0 0,2-3-16 0 0,3-3 0 0 0,2-4 0 0 0,4-7-128 0 0,3-2-24 0 0,2-6-8 0 0,1-3 0 0 0,2-3-16 0 0,2-2 0 0 0,1-5 0 0 0,1-3 0 0 0,1 0 0 0 0,0-2-64 0 0,0-1 96 0 0,0-4-32 0 0,0-1 0 0 0,0-2-64 0 0,1 4 96 0 0,-1-4-32 0 0,0-2 24 0 0,0 7 0 0 0,0 0 0 0 0,0 0 0 0 0,2-31-88 0 0,-2 23 0 0 0,0-2 0 0 0,-2 0 0 0 0,1 2 0 0 0,-3-2 0 0 0,0-2 0 0 0,-1 2 0 0 0,0 2 0 0 0,-2 2 0 0 0,1-1 0 0 0,-3 4 0 0 0,1 0 0 0 0,0 1 0 0 0,-2 0 0 0 0,-1 2 0 0 0,-1 2 0 0 0,-1 3 0 0 0,0 3-64 0 0,-4 0 64 0 0,1 4-64 0 0,-4 3 64 0 0,2-1-80 0 0,0 4 80 0 0,0 0 0 0 0,1 2 0 0 0,1 0 0 0 0,1 0 0 0 0,0-1 0 0 0,2 1 0 0 0,2 1 0 0 0,-1-1 0 0 0,6 2 0 0 0,1-4 0 0 0,3-2 0 0 0,2-3 0 0 0,2-3 0 0 0,1-2 0 0 0,5 2 0 0 0,2-3 0 0 0,3-2 0 0 0,0-2 0 0 0,6-3 0 0 0,-3 0 0 0 0,0-2 0 0 0,1-3 104 0 0,-1 0-32 0 0,1-1-8 0 0,2-1-64 0 0,-2-3 64 0 0,-4 2-64 0 0,-1 0 64 0 0,-1-2-64 0 0,-1 0 0 0 0,-4 0 0 0 0,-1 1 0 26-21,-1-1 64-26 21,-3 0-64 27-19,-1 0 0-27 19,-3 0 64 0 0,-2 4-64 0 0,0 1 0 0 0,0 0 0 0 0,-3 3 0 0 0,-2 0-64 26-21,0 4 64-26 21,0 1 0 0 0,-1 2 0 0 0,-1 3 0 0 0,1 1 0 0 0,-2 1-72 0 0,0 3 72 0 0,-2 1 0 0 0,3 1 0 0 0,2-5 0 0 0,4 2 0 0 0,-1 1 0 0 0,2-2 0 0 0,2 2 0 0 0,0-1 0 0 0,3-1 0 25-21,1-1 0-25 21,3-1 0 0 0,1-3 0 0 0,1-1 0 0 0,4-2 0 0 0,2-1 0 0 0,1-2 0 0 0,-2 0 0 0 0,2-3 0 0 0,4-1 0 0 0,1-4 0 0 0,5 0 80 0 0,-2-2-80 0 0,-3-1 80 25-19,-1 2-80-25 19,-6 1 0 0 0,2-2 0 0 0,1 0 0 0 0,-3-3 0 0 0,-1 2 0 0 0,-3-1 0 0 0,-4-1-72 0 0,-3 0 72 0 0,0 5-64 0 0,-3-2 64 0 0,-2 3 0 0 0,-2-3-72 0 0,-3-3 72 0 0,-3-3 0 0 0,0 1 0 0 0,-2 0 0 0 0,-1 5-72 0 0,1 4 72 0 0,2 3-80 0 0,0 3 80 0 0,-1 1-72 0 0,1 4 72 0 0,2-2-64 0 0,-1 6 64 0 0,1 2 0 0 0,1 1-64 0 0,2-1 64 0 0,-1 2 0 0 0,3 4 0 0 0,3-4 0 0 0,-1-2 0 0 0,3-1-64 0 0,1-2 64 0 0,1 1-104 0 0,4-3 40 0 0,-1-1 64 0 0,0-2-328 0 0,3 1-8 0 0,0-3 0 0 0,1 1 0 0 0,0-2-816 0 0,2 0-168 0 0,0 0-32 0 0,0-2-8 0 0,1 2-480 0 0,1-1-96 0 0</inkml:trace>
  <inkml:trace contextRef="#ctx0" brushRef="#br0" timeOffset="-2.14748E7">4817 5999 1375 3063 3041,'-2'-2'64'0'0,"1"1"8"0"0,1 1-72 0 0,-2-2 0 0 0,2 2 0 0 0,0 0 0 0 0,0 0 544 0 0,0 0 96 0 0,0-2 24 0 0,-2 1 0 0 0,2-1 104 0 0,0 2 16 0 0,0 0 8 0 0,0 0 0 0 0,0 0-240 0 0,0 0-40 0 0,0 0-16 0 0,0 0 0 0 0,22-20-56 0 0,-21 17-16 0 0,3 0 0 0 0,-1 1 0 0 0,-1-1 136 0 0,-1 1 24 0 0,3-1 8 0 0,-3 1 0 0 0,-1 1 104 0 0,2-1 16 0 0,-2 2 8 0 0,0-2 0 0 0,0 2-40 0 0,0-1-8 0 0,0-1 0 0 0,0 0 0 0 0,0 2-240 0 0,2 0-48 0 0,-2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0,-22 16 0 0 0,19-13 0 0 0,1 1 0 0 0,-1 1 0 0 0,0 0 64 0 0,-1 0-64 0 0,-1 3 0 0 0,1 0 0 0 0,-1 2 64 0 0,0 0-64 0 0,0 1 0 0 0,-3 6 0 0 0,-1 1 64 0 0,-2 1-64 0 0,1-1 0 0 0,-2 2 0 0 0,1 0 64 0 0,-4 1-64 0 0,0 6 0 0 0,-3 2 64 0 0,0 1-64 0 0,-3 3 0 0 0,3 0 80 0 0,-4 1-80 0 0,3 1 64 0 0,-3-3-64 0 0,3-2 96 0 0,-1 0-32 0 0,-3-1 0 0 0,1 1 0 0 0,-1-2 0 0 0,4-2 0 0 0,1-1 0 0 0,-4 3 0 0 0,-1 3 0 0 0,-3 3-64 0 0,-2 6 96 0 0,0-1-32 0 0,2-3 0 0 0,-2 1-64 0 0,3 0 96 0 0,-1-4-32 0 0,0-2 0 0 0,3-3-64 0 0,1-1 96 0 0,4-4-32 0 0,0-2 16 0 0,3-1 0 0 0,2-2 0 0 0,0 0 0 0 0,0 0-80 0 0,3-3 80 0 0,0 0-80 0 0,2-2 80 0 0,0 0-80 0 0,-1 0 0 0 0,3-1 0 0 0,-1-3 64 0 0,1 1-64 0 0,-1-1 0 0 0,1-1 0 0 0,1-2 64 0 0,0 1-64 0 0,0-4 0 0 0,1 2 0 0 0,3-3 64 0 0,-2-1-64 0 0,3 1 0 0 0,-2-2 0 0 0,2 0 64 0 0,2-2-64 0 0,-2 1 0 0 0,0-3 0 0 0,1 1 0 0 0,-1 3 0 0 0,0 0 64 0 0,10-24-64 0 0,-5 14 64 0 0,-2-2-64 0 0,4-3 0 0 0,-2 2 0 0 0,0 0 0 24-25,0-2 0-3 3,-4 2 0 1-2,1 3-88-22 24,-2 0 88 0 0,0 2-96 21-23,-3 2 16-21 23,-1-1 8 0 0,-1 2 0 22-24,0 2-24-22 24,-1 1-8 0 0,-4 2 0 0 0,2 2 0 0 0,0-1 8 0 0,-2 4 0 0 0,-3 0 0 0 0,-1 4 0 0 0,3 0 32 0 0,-4 3 64 0 0,-3 3-104 0 0,2-1 40 0 0,1 1 64 0 0,-2 0 0 0 0,3 5 0 0 0,-3 0 0 0 0,6-4 0 0 0,-1 2 0 0 0,2-2 0 0 0,4 1 0 0 0,-1-4 0 0 0,4 0 0 0 0,0-1 0 0 0,3 1 0 0 0,0-3 0 0 0,3-2 0 0 0,2 0 0 20-25,0-3 0-20 25,5 0 64 0 0,-1-2-64 0 0,3-1 64 0 0,1-4-64 0 0,0-1 96 0 0,0-2-24 0 0,1-1 0 0 0,0-3 0 0 0,1-1-72 0 0,-2-1 96 0 0,-1 3-96 0 0,-2-4 96 0 0,0 2-96 0 0,-6-1 0 0 0,1 1 0 0 0,-3-2 0 0 0,0 3 0 0 0,-4-1 0 0 0,-1 3 0 0 0,-1 1 0 0 0,0 1 0 0 0,-3 1 0 0 0,0 3-64 0 0,1 1 64 0 0,-1 0-88 0 0,1 1 24 0 0,-1 4 0 0 0,-1 2 0 0 0,0-1 64 0 0,-1 1-80 0 0,3 1 80 0 0,3-1-80 0 0,-1-2 80 0 0,3 0 0 0 0,-1 0 0 0 0,2-2 0 0 0,2 3 0 0 0,-1-2 0 0 0,4-1 0 0 0,-1 0 0 0 0,0-1 0 0 0,3 1 0 0 0,-2-1 0 0 0,0-2 0 0 0,1 0-128 0 0,-1 2 24 0 0,0-2 0 0 0,0 0 0 0 0,2 0-56 0 0,-2-2-16 0 0,0 2 0 0 0,-2 0 0 0 0,2-2 0 0 0,-2 2 0 0 0,-1 0 0 0 0,-1-1 0 19-23,1 1 8-19 23,-2-2 0 0 0,0 0 0 0 0,0-1 0 0 0,0 1 168 0 0,-2-1 0 0 0,2 0-72 0 0,-1 0 72 0 0,-1-1 0 0 0,2 4 0 0 0,0 0 0 0 0,0 0 0 0 0,0 0 0 0 0,0 0 0 0 0,0 0 64 0 0,0 0-64 0 0,0 0 64 0 0,0 0 0 0 0,0 0-64 0 0,-24 10 96 0 0,19-7 0 0 0,1 2 0 0 0,-1 0 0 0 0,0 0 0 0 0,1 2-8 0 0,-5-1-8 0 0,1 4 0 0 0,0 2 0 0 0,-4-1-16 0 0,1 4-64 0 0,-1 0 96 0 0,1 0-32 0 0,-4 3 0 0 0,0 0-64 0 0,-1 5 96 0 0,-4 0-32 0 0,-1 3 0 0 0,-2 2-64 0 0,-4 2 96 0 0,-1-1-32 0 0,1 4 16 0 0,-3-2 0 0 0,0 4 0 0 0,-3-4 0 0 0,6-1-8 0 0,-3-1 0 0 0,2 1 0 0 0,0-2 0 0 0,2 1-8 0 0,-1-2 0 0 0,3-1 0 0 0,-1-3 0 0 0,1 2-64 0 0,1-6 64 0 0,4-2-64 0 0,1-2 64 0 0,2-2 16 0 0,-1 0 0 0 0,4-3 0 0 0,-1 0 0 0 0,0-1 0 0 0,1 0 0 0 0,0 0 0 0 0,0 1 0 0 0,3-3-8 0 0,0 0 0 0 0,2-1 0 0 0,0-1 0 0 0,1 0-72 0 0,2 0 64 0 0,2-3-64 0 0,0-1 64 0 0,3-1-64 19-24,0 0 0-19 24,0-1 0 0 0,1-1 0 0 0,1-1 0 0 0,1-2 0 0 0,1 0 0 0 0,-1 1 64 20-25,0 0-64-20 25,0-3 0 21-26,1 0 0-21 26,-1 1 0 22-31,-1 1 0-1 3,-1 2-72-3 2,-1-1 72-18 26,0 1-80 0 0,0 1 80 0 0,-3 2-96 0 0,1 0 96 0 0,-3 2-96 18-27,2 1 24-18 27,-3 4 0 18-27,1-1 0-18 27,-2 4 0 18-28,2 2 72-18 28,-1 1-96 17-28,1 2 96-17 28,-2-2-96 0 0,4 2 96 0 0,-1-1 0 0 0,1 1 0 0 0,2-2 0 0 0,1-1 0 0 0,0-4 0 0 0,3-1 0 0 0,0-2 0 0 0,2 0 0 16-28,2-4 0-16 28,1-1 0 0 0,-2-3 0 0 0,4 0 0 0 0,2-4 0 0 0,-2-3 0 17-27,0 2-64-17 27,-1-2 64 0 0,0-1-96 0 0,-1-3 96 0 0,-2 3-96 0 0,-2-1 96 17-30,-1 3-104-2 3,-1-1 40-15 27,-2 0 64 0 0,-2 2-96 0 0,-3 1 96 0 0,0-1-96 0 0,-1 0 96 0 0,-1 3-88 0 0,0 1 88 0 0,-2 1-64 0 0,0 0 64 0 0,4 3-72 0 0,0 0 72 0 0,2 0-80 0 0,0 0 80 0 0,0 0-104 0 0,1 0 24 0 0,0 1 8 0 0,2-1 0 0 0,0 2-232 0 0,5 0-48 0 0,2-1 0 0 0,-7-1-5712 0 0,0 0-1136 0 0</inkml:trace>
  <inkml:trace contextRef="#ctx0" brushRef="#br0" timeOffset="-2.14748E7">3913 7407 6911 3212 2416,'-7'-3'304'0'0,"6"2"64"0"0,-1-1-296 0 0,1 0-72 0 0,1 1 0 0 0,0-1 0 0 0,0 2 696 0 0,0-2 120 0 0,0 1 24 0 0,1-1 8 0 0,1 0-48 0 0,-2 2-16 0 0,0 0 0 0 0,0 0 0 0 0,0 0-344 0 0,0 0-72 0 0,0 0-16 0 0,0 0 0 0 0,0 0 112 0 0,0 0 16 0 0,16 28 8 0 0,-16-16 0 0 0,2-1-72 0 0,0 2-24 0 0,-1 6 0 0 0,-1 0 0 0 0,2 4-112 0 0,-2 2-24 0 0,1 5-8 0 0,1-1 0 0 0,-2 6 48 0 0,-2 1 16 0 0,1 2 0 0 0,-1-1 0 0 0,-1 4-24 0 0,0-1-8 0 0,-2-2 0 0 0,0 6 0 0 0,-2 10-88 0 0,1 2-8 0 0,1-3-8 0 0,-2-1 0 0 0,2 3-32 0 0,-1-3-8 0 0,2-2 0 0 0,1-4 0 0 0,3-2-32 0 0,0-5-8 0 0,2-2 0 0 0,-1-6 0 0 0,4-5-96 0 0,-5-3 64 0 0,2 0-64 0 0,0-3 0 0 0,-1-2 112 0 0,-1 0-24 0 0,2 0-8 0 0,-1-5 0 0 0,-1-1-16 0 0,0-6 0 0 0,0-1 0 0 0,0-1 0 0 0,-1-3-64 0 0,1 1 80 0 0,-2-4-80 0 0,1-1 80 0 0,-1-2-8 0 0,-1-2 0 0 0,-1 1 0 0 0,-1-4 0 0 0,2-2-8 0 0,0 1-64 0 0,0-1 96 0 0,-1-1-32 0 0,1 3-64 0 0,-2 1 0 0 0,2 2 0 0 0,-1 2 0 0 0,1 2 0 0 0,0 1 0 0 0,1 2 0 0 0,-1 2 0 0 0,0-1-72 0 0,1 1-32 17-26,-1 1-8-17 26,1 1 0 0 0,-1 4 0 16-29,1 0 0 1 1,-1 2 0-17 28,1 0 0 14-27,2 1 112-14 27,-1-1 0 0 0,2-2-80 0 0,3 1 80 0 0,-1-3 0 0 0,2-1-88 15-27,3 0 88-15 27,0-3-64 0 0,2-1-32 0 0,0-1 0 0 0,0-1 0 0 0,3-3 0 0 0,0-1-8 0 0,-1-1-8 0 0,-1-1 0 0 0,-3 1 0 0 0,-1-1 0 0 0,-2 2 0 0 0,-2 0 0 0 0,0 2 0 0 0,-3-2 40 0 0,0 2 8 0 0,-3-2 0 0 0,-2 2 0 15-28,-1-1 64-15 28,-3 1 0 0 0,-2 0 0 0 0,-1 1 0 0 0,1 0 88 0 0,-1 1-24 0 0,4-1 0 0 0,-2-1 0 0 0,2 1-64 0 0,1-1 64 0 0,3 1-64 0 0,2-3 64 0 0,4-1-224 0 0,4-2-40 0 0</inkml:trace>
  <inkml:trace contextRef="#ctx0" brushRef="#br0" timeOffset="-2.14748E7">3999 7417 3479 3280 2423,'-7'-10'72'0'0,"4"4"24"0"0,1 1 0 0 0,0 0 0 0 0,2 2-96 0 0,0 1 0 0 0,0 0 0 0 0,0-2 0 0 0,2-1 1792 0 0,-2-4 328 0 0,2 1 72 0 0,-2 2 16 0 0,3-1-600 0 0,-1 4-112 0 0,-1 1-24 0 0,3 4-8 0 0,0 1-664 0 0,0 4-136 0 0,2 1-24 0 0,1 3-8 0 0,1 4-280 0 0,0 2-48 0 0,4-1-16 0 0,-1 4 0 0 0,6 3-160 0 0,-1 1-32 0 0,6 8 0 0 0,-1-3-8 0 0,5 1-16 0 0,-1-1 0 0 0,1 3 0 0 0,-1-3 0 0 0,1 2 16 0 0,-1-1 0 0 0,-2-4 0 0 0,0 4 0 0 0,3-1 8 0 0,-1 3 8 0 0,-1-1 0 0 0,-1-2 0 0 0,0 3 16 0 0,-1-4 0 0 0,-2-4 0 0 0,1 4 0 0 0,0 2 16 0 0,1 1 8 0 0,2 0 0 0 0,-1 2 0 0 0,0-2-64 0 0,-3-1-16 0 0,0 0 0 0 0,-2-4 0 0 0,0 0 0 0 0,-3-3 0 0 0,-1-1 0 0 0,-2-4 0 0 0,-4-4-64 0 0,2 0 0 0 0,-5-5 72 0 0,-2-2-72 0 0,1 0 0 0 0,-3-4 0 0 0,1 0 0 0 0,-2-1 64 0 0,-2-1 0 0 0,2-1 8 0 0,0-1 0 0 0,0 1 0 0 0,-1 0-8 0 0,-1 1 0 0 0,2-1 0 0 0,0 0 0 0 0,0 0 0 0 0,0 0-64 0 0,0 0 96 0 0,0 0-32 0 0,0 0-64 0 0,0 0 80 0 0,0 0-80 0 0,0 0 80 0 0,0 0-80 0 0,0 0 0 0 0,-25-13 0 0 0,20 8 0 0 0,2-1 0 0 0,-4-1 0 0 0,1 2-96 0 0,-2 0 96 0 0,1 4-88 0 0,-3-1 88 0 0,0 2-64 0 0,1 3 64 0 0,-1 2-88 0 0,0 2 88 0 0,-2 3-104 0 0,2 0 40 0 0,1-1-8 0 0,2 1 0 0 0,2-1 0 0 0,2 0 0 0 0,1 1 72 0 0,4-2 0 0 0,3-1 0 0 0,0 0 0 0 0,3-4-64 0 0,2 0 64 0 0,1 0-64 0 0,2-1 64 0 0,2-4-128 0 0,2 1 24 0 0,-4-4 0 0 0,0 0 0 0 0,2 0 32 0 0,-4-2 8 0 0,1 1 0 0 0,-2-1 0 0 0,-2 1 64 0 0,-3 1 0 0 0,0 2-72 0 0,-2 1 72 0 0,-3 0 0 0 0,0 1 0 0 0,0 1 0 0 0,-2-2 0 0 0,1 4 0 0 0,-4-1 0 0 0,1 3 80 0 0,1 0-80 0 0,-2 0 192 0 0,5-4-24 0 0,0 0 0 0 0,0 0 0 0 0,-16 23-56 0 0,12-17-16 0 0,4-1 0 15-26,0-1 0-15 26,2 0-96 0 0,1 1 0 0 0,2-1 0 0 0,0-4 0 0 0,4 1-272 0 0,0-4-48 0 0,3 0-16 0 0,1-4-6320 0 0,2-1-1272 0 0</inkml:trace>
  <inkml:trace contextRef="#ctx0" brushRef="#br0" timeOffset="-2.14748E7">414 6142 4143 3311 2894,'-2'6'368'0'0,"-1"1"-296"0"0,1-2-72 0 0,1 0 0 0 0,-1-2 280 0 0,-1 4 40 0 0,-2 3 0 0 0,-3 8 8 0 0,-2 6-64 0 0,-3 6-8 0 0,3 0-8 0 0,1-4 0 0 0,1-3-184 0 0,2-3-64 0 0,-1-2 0 0 0,2-5 72 0 0,0-2-272 0 0,4-3-56 0 0,-1-3-16 0 0,-3-3 0 0 0,-3-5 272 0 0</inkml:trace>
  <inkml:trace contextRef="#ctx0" brushRef="#br0" timeOffset="-2.14748E7">110 6689 5063 3401 2713,'-12'8'224'0'0,"6"-3"48"0"0,-3 2-272 0 0,3-2 0 0 0,3-2 0 0 0,-1 0 0 0 0,1 2 272 0 0,-2 2 0 0 0,-3 3 0 0 0,-2 3 0 0 0,2 3-272 0 0,1-4-152 0 0,4-2 24 0 0,5-4 0 0 0</inkml:trace>
  <inkml:trace contextRef="#ctx0" brushRef="#br0" timeOffset="-2.14748E7">1974 6277 6911 3236 2716,'-14'1'608'0'0,"8"1"-480"0"0,-1 1-128 0 0,2 1 0 0 0,4-1 728 0 0,-1 0 120 0 0,-1 2 24 0 0,-4 5 8 0 0,-1 6-384 0 0,-2 4-80 0 0,0 1-8 0 0,4 1-8 0 0,1-1-680 0 0,2 1-136 0 0,3-4-24 0 0,-2 1-8 0 0</inkml:trace>
  <inkml:trace contextRef="#ctx0" brushRef="#br0" timeOffset="-2.14748E7">1862 6817 5527 3233 2584,'-5'9'488'0'0,"0"-4"-392"0"0,2-1-96 0 0,1-2 0 0 0,2 1 896 0 0,-3 2 152 0 0,-2 4 32 0 0,-3 5 8 0 0,-1 4-368 0 0,1 1-72 0 0,2-1-8 0 0,1-4-8 0 0,3-2-536 0 0,2-1-96 0 0,0-2 0 0 0,-2 0-3488 0 0,2 0-656 0 0</inkml:trace>
  <inkml:trace contextRef="#ctx0" brushRef="#br0" timeOffset="-2.14748E7">3139 6306 15199 2993 2676,'-13'10'672'0'0,"8"-5"144"0"0,0 2-656 0 0,2-1-160 0 0,1-1 0 0 0,0 0 0 0 0,2 2 0 0 0,2 2 0 0 0,3 8 0 0 0,1 1 0 0 0,4 3-752 0 0,3-1-184 0 0,6-3-40 0 0,-1-4-8 0 0</inkml:trace>
  <inkml:trace contextRef="#ctx0" brushRef="#br0" timeOffset="-2.14748E7">3242 6678 1839 3101 2770,'-11'10'160'0'0,"3"-6"-160"0"0,1 3 0 0 0,2-2 0 0 0,2 2 1544 0 0,1-4 280 0 0,1 0 48 0 0,-3 4 16 0 0,1 4-544 0 0,0 4-112 0 0,0 0-16 0 0,3-2-8 0 0,3 0-936 0 0,2-3-184 0 0,3-2-88 0 0,3-5-5776 0 0</inkml:trace>
  <inkml:trace contextRef="#ctx0" brushRef="#br0" timeOffset="-2.14748E7">2547 8315 8287 3316 2205,'-1'1'736'0'0,"-1"1"-584"0"0,0 0-152 0 0,2-1 0 0 0,-1 3 272 0 0,-1-1 24 0 0,-3 3 8 0 0,-1 4 0 0 0,-3 3 256 0 0,1 2 48 0 0,-2-2 16 0 0,2-1 0 0 0,0 3-216 0 0,0-4-48 0 0,-2 1-8 0 0,0 1 0 0 0,-2 0-416 0 0,1 0-96 0 0,1-3-8 0 0,-2 0-5392 0 0</inkml:trace>
  <inkml:trace contextRef="#ctx0" brushRef="#br0" timeOffset="-2.14748E7">2268 8694 919 3305 2076,'-3'4'80'0'0,"-1"-1"-80"0"0,3-1 0 0 0,-1-1 0 0 0,0 1 776 0 0,1 0 144 0 0,-4 2 24 0 0,-2 1 8 0 0,-1 4-88 0 0,0-1-24 0 0,0 0 0 0 0,1-1 0 0 0,4-2-840 0 0,3-4-96 0 0,1 1-64 0 0,3-5 0 0 0</inkml:trace>
  <inkml:trace contextRef="#ctx0" brushRef="#br0" timeOffset="-2.14748E7">3862 8823 15199 3213 2184,'-13'18'672'0'0,"5"-7"144"0"0,3 2-656 0 0,0-3-160 0 0,3-3 0 0 0,2-2 0 0 0,0 5-88 0 0,0 6-48 0 0,2 7-16 0 0,3 5 0 0 0,3 0-1416 0 0,4-3-288 0 0,4-6-64 0 0,0-2 0 0 0</inkml:trace>
  <inkml:trace contextRef="#ctx0" brushRef="#br0" timeOffset="-2.14748E7">3846 9475 12895 3216 1933,'-18'13'576'0'0,"8"-6"112"0"0,2 1-552 0 0,1-3-136 0 0,4-3 0 0 0,1-1 0 0 0,0 1 280 0 0,1 1 24 0 0,-1 2 8 0 0,2 0 0 0 0,3 0-1016 0 0,2-3-192 0 0,4-4-48 0 0,2-3-8 0 0,2-3 792 0 0,-1-5 160 0 0</inkml:trace>
  <inkml:trace contextRef="#ctx0" brushRef="#br0" timeOffset="-2.14748E7">4924 8818 14279 2926 2019,'2'3'1272'0'0,"-1"0"-1016"0"0,2 2-256 0 0,1-2 0 0 0,1 1-880 0 0,1-1-224 0 0,6 5-48 0 0,6 4 0 0 0,10 1 64 0 0,0 0 8 0 0,1 0 8 0 0,1-3 0 0 0</inkml:trace>
  <inkml:trace contextRef="#ctx0" brushRef="#br0" timeOffset="-2.14748E7">5208 9099 2759 2966 1854,'7'8'120'0'0,"-4"-3"32"0"0,2 1-152 0 0,-2-1 0 0 0,-1-1 0 0 0,0-3 0 0 0,1 3 704 0 0,2 2 120 0 0,0 2 16 0 0,3 4 8 0 0,2 1 56 0 0,-4-1 16 0 0,3-1 0 0 0,-4 1 0 0 0,1-3-344 0 0,-1 1-64 0 0,0 0-8 0 0,-2 0-8 0 0,2-2-400 0 0,0 2-96 0 0,0-2 0 0 0,2-1-4840 0 0</inkml:trace>
  <inkml:trace contextRef="#ctx0" brushRef="#br0" timeOffset="-2.14748E7">7300 6035 4607 2866 3137,'0'0'408'0'0,"0"0"-328"0"0,0 0-80 0 0,0 0 0 0 0,2 0 576 0 0,-2 0 96 0 0,2-2 16 0 0,-2 4 8 0 0,3 0 296 0 0,0 1 64 0 0,2 2 16 0 0,2 0 0 0 0,3 5-48 0 0,1 0-16 0 0,4 1 0 0 0,3 2 0 0 0,5 4-248 0 0,5 1-56 0 0,5 3 0 0 0,3 0-8 0 0,-3 1-248 0 0,1-1-40 0 0,3 5-16 0 0,0-3 0 0 0,3-1-80 0 0,-4 1-24 0 0,0 3 0 0 0,0 4 0 0 0,1 6-96 0 0,-3-3-16 0 0,1-2-8 0 0,-1-3 0 0 0,1-2-32 0 0,-1 2-8 0 0,4 0 0 0 0,-2-3 0 0 0,0-2 16 0 0,4 0 0 0 0,4-2 0 0 0,-1 1 0 0 0,-14-6-40 0 0,6 2-8 0 0,3 0 0 0 0,-1 2 0 0 0,-2 1-96 0 0,-5-4 72 0 0,-6-3-72 0 0,-2 0 64 0 0,-4-3-64 0 0,-4 1 0 0 0,-2-1 0 0 0,-2-1 64 0 0,-4 0-64 0 0,-2-4 0 0 0,-1 1 0 0 0,-1 0 0 0 0,1 2 64 0 0,-3 0-64 0 0,2-8 0 0 0,-1 4 64 0 0,1 5-64 0 0,-1-5 64 0 0,3-7-64 0 0,-1 1 64 0 0,0 2-64 0 0,2 3 0 0 0,0-1 0 0 0,0 2 64 0 0,2 3-64 0 0,-2 2 0 0 0,3 5 0 0 0,-2-2 0 0 0,1-7 0 0 0,0-1 0 0 0,1 0 0 0 0,-2 2 0 0 0,1 3 0 0 0,0-4 0 0 0,-3-1 0 0 0,1-3 0 0 0,-1 0 0 0 0,-1-1 0 0 0,0-1 0 0 0,-1 2 0 0 0,0 3 0 0 0,-1-4 0 0 0,1-2 64 0 0,-1-2-64 0 0,-1-2 0 0 0,-1-7 0 0 0,1-8 0 0 0,-2 1 0 0 0,-1 1 0 0 0,-2 4 64 0 0,2 6-64 0 0,-2 0 0 0 0,0-4 0 0 0,-2-1 0 0 0,-1 0 0 0 0,-2 3 0 0 0,0 5 0 0 0,0 2 0 0 0,1 3 0 0 0,-3-3 0 0 0,1-2 0 0 0,-4 3 0 0 0,2 4 0 0 0,-1 1 0 0 0,1 7 0 0 0,-1 0 0 0 0,0 0 0 0 0,3 3 0 0 0,3 5 0 0 0,-1 0 0 0 0,6 0 0 0 0,3 2 0 0 0,2 3 0 0 0,3-3 0 0 0,3-6 0 0 0,2 0 0 0 0,1-1 0 0 0,2-2 0 0 0,2 4 0 0 0,0-7 0 0 0,3-3 0 0 0,2-2 0 0 0,3-1 0 0 0,0-2 0 0 0,0-2 0 0 0,2 1 0 0 0,-1-3 0 0 0,1-2 0 0 0,-2-2-72 0 0,-3-4 72 0 0,-4 2 0 0 0,-3 0 0 0 0,-1 4-96 0 0,-6-4 96 0 0,-1-5-96 0 0,-3 4 96 0 0,-4 2-80 0 0,-1 3 80 0 0,-4-4-64 0 0,-1-1 64 0 0,-3-3-64 0 0,-4 5 64 0 0,2 4-64 0 0,-4 6 64 0 0,-3 11 0 0 0,-1-1-80 0 0,-4 1 80 0 0,-1-1 0 0 0,2 4 0 0 0,0 3 0 0 0,1 2 0 0 0,4 0 0 0 0,2 1 0 0 0,4-3 64 0 0,3-3-64 0 0,5-2 72 0 0,2 0-72 0 0,3-1 0 0 0,5-4 72 0 0,0 0-72 0 0,2-1 0 0 0,2-1 0 0 0,5-1 0 0 0,2-2 0 0 0,4-1 0 0 0,3-5 64 0 0,1-2-64 0 0,1-3 0 0 0,0-2 0 0 0,-1-2 72 0 0,-2 2-72 0 0,-3-1 0 0 0,0-2 0 0 0,-5-4 0 0 0,-2 1 0 0 0,-4 3 0 0 0,-3 3 0 0 0,-2-2 0 0 0,-3-2 0 0 0,-1 2 0 0 0,-1 4 0 0 0,0-5 0 0 0,-1-4-104 0 0,0 1 40 0 0,-1 3-184 0 0,0 1-32 0 0,-3 4-8 0 0,0-5-9032 0 0</inkml:trace>
  <inkml:trace contextRef="#ctx0" brushRef="#br0" timeOffset="-2.14748E7">7181 6125 2759 2916 3116,'-9'4'248'0'0,"1"2"-248"0"0,3 1 0 0 0,2-2 0 0 0,1-2 544 0 0,-1 0 56 0 0,-4 7 8 0 0,-4 3 8 0 0,-1 2 312 0 0,2 2 56 0 0,7 4 8 0 0,3-8 8 0 0,5-6-312 0 0,5-4-64 0 0,3-3-16 0 0,2-3 0 0 0,3-2-256 0 0,-3-2-48 0 0,1-3-16 0 0,-3 2 0 0 0,-1-2-136 0 0,-6 4-32 0 0,-1 1-8 0 0,-1-2 0 0 0,-4-6-112 0 0,-4 2 0 0 0,1 2 0 0 0,-3 4 0 0 0,-1 4-552 0 0,0-3-136 0 0</inkml:trace>
  <inkml:trace contextRef="#ctx0" brushRef="#br0" timeOffset="-2.14748E7">8712 7255 5423 2812 3391,'0'-5'480'0'0,"-1"1"-384"0"0,1 1-96 0 0,0 0 0 0 0,1 3 248 0 0,-1-2 24 0 0,0 2 8 0 0,0-5 0 0 0,0 0 296 0 0,0-3 64 0 0,0 0 16 0 0,0 0 0 0 0,0-1 48 0 0,0 3 0 0 0,0-1 8 0 0,0 2 24 0 0,-1 2 40 0 0,1-2 16 0 0,-2 2 0 0 0,0-2 0 0 0,2 2-80 0 0,-3-1-8 0 0,1 3-8 0 0,1 1 16 0 0,-1 3-120 0 0,-1 0-24 0 0,1 2-8 0 0,-1 3 0 0 0,0 6-296 0 0,1 2-56 0 0,0 0-16 0 0,1 6 0 0 0,-1 6-88 0 0,2 0-16 0 0,-2-4-8 0 0,2 4 16 0 0,2 7-16 0 0,-2 3-8 0 0,2 6 0 0 0,-2 4 0 0 0,1 1 8 0 0,-1 4 0 0 0,0 1 0 0 0,-1-2 16 0 0,1 1-32 0 0,-2-4 0 0 0,-1 1-64 0 0,1-11 96 0 0,1-6-96 0 0,-1 3 0 0 0,0 4 0 0 0,-1 4 0 0 0,1 0 0 0 0,1-1 0 0 0,-1-2 96 0 0,2-5-8 0 0,0 0 16 0 0,0-4 8 0 0,2-4 0 0 0,-2-4 0 0 0,1-1-16 0 0,1-3 0 0 0,-2-4 0 0 0,0 1 0 0 0,0-2-96 0 0,0-1 88 0 0,0 1-88 0 0,0-3 80 0 0,0-4-80 0 0,0 0 96 0 0,0-1-96 0 0,2-2 96 0 0,-2-2-96 0 0,1 0 0 0 0,1-3 72 0 0,-2 0-72 0 0,2 0 0 0 0,1-3 64 0 0,-2 0-64 0 0,1-2 0 0 0,0-2 72 0 0,-2 7-72 0 0,0 0 96 0 0,0-33-96 0 0,0 23 64 0 0,-2-3-64 0 0,0 0 0 0 0,1 0 0 0 0,-2 1 0 0 0,-1 1 0 0 0,1 1 0 0 0,0 2 0 0 0,-1 0 0 0 0,-1 1 80 0 0,1 7-80 0 0,-3-3 64 0 0,2 0-64 0 0,-2 3 0 0 0,-1 0-80 0 0,-2 3 80 0 0,-1 2 0 0 0,-1 1 0 0 0,-1 4-64 0 0,0 0 64 0 0,0 0 0 0 0,-2 0 0 0 0,4 5 0 0 0,-1-2 0 0 0,2 2 0 0 0,2-2 0 0 0,1 0-64 0 0,4 2 64 0 0,0-1 0 0 0,3 0 0 0 0,0 0 0 0 0,3-1 0 0 0,2 1 0 0 0,3-1 0 0 0,1-3 0 0 0,-1 0 0 0 0,5-4 0 0 0,3 1 0 0 0,6-2 0 0 0,-1-2 0 0 0,4-3 0 0 0,-2-2 0 0 0,3-3 0 0 0,-3-3 0 0 0,0-2 0 0 0,0-1 0 0 0,-3-2 0 0 0,-2-1 0 0 0,-5 3 0 0 0,-1-4 0 0 0,-4 2 0 0 0,-3-2 0 0 0,-4 2 0 0 0,-2-2 0 0 0,-4 4 0 0 0,-3-1 0 0 0,-4 2 0 0 0,-1 4 0 0 0,-4-1 0 0 0,-2 4 0 0 0,-1 3 0 0 0,2 0 0 0 0,1 3 0 0 0,-2 4 0 0 0,-1 1 0 0 0,0 2 0 0 0,1 1 0 0 0,0 1 0 0 0,3 3 0 0 0,1-2 0 0 0,4 2 0 0 0,-1-1 0 0 0,4 1 64 0 0,0 2-64 0 0,5-4 0 0 0,1-2 0 0 0,2 1 0 0 0,3-1 0 0 0,2 1 0 0 0,3-1 0 0 0,4-1 0 0 0,1-5 0 0 0,0-2 0 0 0,2-1 0 0 0,0-5 0 0 0,1-1 0 0 0,4 0 0 0 0,0-5 0 0 0,3-1 0 0 0,-4-3 0 0 0,1-1 0 0 0,-5-1 0 0 0,-2 0 0 0 0,-5 2 0 0 0,-3 1 0 0 0,-3 1 0 0 0,-4 1 64 0 0,-1 0-64 0 0,-5 0 0 0 0,-2 2 0 0 0,-2 0 0 0 0,-3 3 80 0 0,-1 2-80 0 0,0-1 64 0 0,-1 4-64 0 0,2 0 0 0 0,-3 2 0 0 0,2 1 0 0 0,-1 4 0 0 0,1-1 0 0 0,1 1 0 0 0,2-1 0 0 0,3 1-112 0 0,4 0 16 0 0,1-1 0 0 0,1 1 0 0 0,3-2-120 0 0,2 0-16 0 0,4 1-8 0 0,4-1 0 0 0,0 0-776 0 0,5-3-152 0 0</inkml:trace>
  <inkml:trace contextRef="#ctx0" brushRef="#br0" timeOffset="-2.14748E7">8721 8574 2303 2834 3023,'-2'-1'200'0'0,"0"-1"-200"0"0,1 2 0 0 0,1 0 0 0 0,-2-2 520 0 0,0 1 64 0 0,1-1 16 0 0,-3 1 0 0 0,1-3 504 0 0,0-1 104 0 0,0 4 16 0 0,1-3 8 0 0,0 3-16 0 0,2 2 0 0 0,2 1 0 0 0,1 1 0 0 0,0-1-288 0 0,1 3-64 0 0,2 3-16 0 0,3 2 0 0 0,-1 0-120 0 0,3 5-24 0 0,2-1-8 0 0,2 3 0 0 0,-3-6-248 0 0,3 4-40 0 0,4 3-16 0 0,6 4 0 0 0,1 2-168 0 0,4 1-32 0 0,-1-2 0 0 0,6 5-8 0 0,3 1-64 0 0,3 4-16 0 0,5 5 0 0 0,1 3 0 0 0,1 2-8 0 0,-2 1-8 0 0,0-1 0 0 0,-1-3 0 0 0,-11-8-24 0 0,2 0-64 0 0,0 2 96 0 0,1 1-32 0 0,-1 1 0 0 0,0 2-64 0 0,2 1 96 0 0,1 2-32 0 0,2 2 16 0 0,-3-2 0 0 0,-2 3 0 0 0,-1-1 0 0 0,-2-3-8 0 0,-6 1 0 0 0,0 1 0 0 0,-4-2 0 0 0,-2-6 24 0 0,-3-1 8 0 0,2 3 0 0 0,-5-3 0 0 0,-2-6 8 0 0,-2-1 0 0 0,-1 0 0 0 0,2 4 0 0 0,-1 4-24 0 0,1-3-8 0 0,1 1 0 0 0,0-3 0 0 0,0-1 0 0 0,0 2 0 0 0,1 1 0 0 0,0-3 0 0 0,1-2-16 0 0,0-4 0 0 0,0-1 0 0 0,-2-5 0 0 0,2-2-64 0 0,-1-1 80 0 0,0-3-80 0 0,-1 3 80 0 0,0 6-80 0 0,-2 0 0 0 0,1-6 0 0 0,-2-2 64 0 0,0-3-64 0 0,-1-1 0 0 0,-2-2 72 0 0,0-2-72 0 0,-1 1 64 0 0,2-3-64 0 0,-3 1 64 0 0,0-2-64 0 0,0 0 64 0 0,-2 3-64 0 0,4-3 64 0 0,-2-5-64 0 0,0-5 64 0 0,-2 5-64 0 0,0 7 64 0 0,1-4-64 0 0,-1 1 0 0 0,0-1 64 0 0,-1 4-64 0 0,1-4 0 0 0,1-5 0 0 0,-3 1 0 0 0,2 1 0 0 0,1 0 0 0 0,-1 2 0 0 0,-1-5 0 0 0,-1-6 0 0 0,-1 0 0 0 0,0-1 0 0 0,0 2 0 0 0,-3 0 0 0 0,-2-1 0 0 0,-1 1 0 0 0,-3 3 0 0 0,-1 1 0 0 0,-3 2 0 0 0,2 2-128 0 0,-2 2 24 0 0,-2 3 0 0 0,-2 3 0 0 0,4 5 8 0 0,-1 4 8 0 0,-3-1 0 0 0,2 4 0 0 0,0 0 88 0 0,4-2 0 0 0,3 0 0 0 0,1 2 0 0 0,2 0 0 0 0,2-1 0 0 0,5 3 0 0 0,3-9 0 0 0,-2-3 0 0 0,3 2 0 0 0,6 3 0 0 0,1-4 0 0 0,-1-3 0 0 0,1-1 0 0 0,2 3 0 0 0,3 0 0 0 0,0-5 0 0 0,0 0 0 0 0,0-3 0 0 0,0-2 0 0 0,-2-2 0 0 0,-1 1 0 0 0,-3-3 0 0 0,-4 3-64 0 0,-2-4 64 0 0,-2 3 0 0 0,-3-1 0 0 0,-2 0 0 0 0,-3 0 0 0 0,0 1-80 0 0,-5 2 80 0 0,-4 8 0 0 0,-2 7 0 0 0,-1-2-64 0 0,1-3 64 0 0,0 4 0 0 0,-1 5 0 0 0,1 3 0 0 0,0-1 0 0 0,2-3 0 0 0,5-1 0 0 0,1-2 0 0 0,4-2 0 0 0,3-1 0 0 0,2-2 0 0 0,3-1 0 0 0,3 0 0 0 0,2-3 0 0 0,0-1 0 0 0,4-1 0 0 0,4-4 0 0 0,4-3 0 0 0,1-4 0 0 0,-2 2 0 0 0,1-3 0 0 0,-4 0 0 0 0,-4 0 0 0 0,-2 0 0 0 0,-2 3 0 0 0,-5 0-80 0 0,-2 2 8 0 0,-5 1 0 0 0,-1 4 0 0 0,-3-4 0 0 0,-1-1 72 0 0,-5 1 0 0 0,-2 7-72 0 0,-3 5 72 0 0,-1 9-64 0 0,-2-1 64 0 0,2-2-80 0 0,0 1 80 0 0,3-4 0 0 0,2-1 0 0 0,2-1-64 0 0,-1-4 64 0 0,4-1 0 0 0,0 1 0 0 0,0 0-80 0 0,3 1 80 0 0,0 4-256 0 0,3-4-8 0 0,1 0-8 0 0,2-3-6432 0 0,4 0-1288 0 0</inkml:trace>
  <inkml:trace contextRef="#ctx0" brushRef="#br0" timeOffset="-2.14748E7">9306 8108 1375 2577 3244,'-2'-2'128'0'0,"0"0"-128"0"0,2 2 0 0 0,0 0 0 0 0,-1 0 600 0 0,-1 0 96 0 0,2-1 16 0 0,-3-3 8 0 0,0 3 304 0 0,-1-1 64 0 0,1 0 16 0 0,0-1 0 0 0,1 3-128 0 0,0-1-24 0 0,2 1-8 0 0,-1-2 0 0 0,1 2-232 0 0,0 0-40 0 0,3 0-16 0 0,-1 0 0 0 0,-1 0-104 0 0,3 0-16 0 0,-1 0-8 0 0,-3 0 0 0 0,0 0-24 0 0,0 0-8 0 0,0 0 0 0 0,28-2 0 0 0,-20 2-72 0 0,2-1-8 0 0,3-1-8 0 0,2-1 0 0 0,0 1-72 0 0,1 0-16 0 0,4 1 0 0 0,0-1 0 0 0,-1 0-120 0 0,3 1-24 0 0,1-1-8 0 0,3 1 0 0 0,2-3-64 0 0,0 3-8 0 0,-4-1-8 0 0,-1 2 0 0 0,0-2-24 0 0,-3 2 0 0 0,-2 2 0 0 0,-3-2 0 0 0,-3 0-64 0 0,-3 0 0 0 0,-2 2 0 0 0,-2-2 64 0 0,-2 0-64 0 0,-1 1 0 0 0,-2-1 0 0 0,-3 0 0 0 0,-1-1 0 0 0,-1 1 0 0 0,2 0 0 0 0,-4-2 0 0 0,-1 0-312 0 0,-3 2-24 0 0,1-1-8 0 0,-2 1 0 0 0,1-2-1312 0 0,-4 0-264 0 0</inkml:trace>
  <inkml:trace contextRef="#ctx0" brushRef="#br0" timeOffset="-2.14748E7">9373 8058 1839 2576 3341,'-5'4'80'0'0,"2"-3"16"0"0,0 1-96 0 0,1 0 0 0 0,0-1 0 0 0,1 1 0 0 0,-1 1 608 0 0,-3 2 96 0 0,-2 5 16 0 0,-1 1 8 0 0,-2 6 240 0 0,-1-2 56 0 0,1 1 0 0 0,2 2 8 0 0,0-1-88 0 0,1 1-16 0 0,0 0-8 0 0,1-2 0 0 0,3 1-56 0 0,-1-4 0 0 0,1 2-8 0 0,1-4 0 0 0,2 1-176 0 0,-1-4-32 0 0,1 0-8 0 0,0-1 0 0 0,0-2-192 0 0,-2-2-48 0 0,2 0-8 0 0,0 0 0 0 0,0-1-120 0 0,2 0-24 0 0,-2-1-8 0 0,1-1 0 0 0,-1 0-48 0 0,2 0-16 0 0,-2 2 0 0 0,0 0 0 0 0,3-2-48 0 0,-1 0-16 0 0,3-2 0 0 0,-2 0 0 0 0,4 1 0 0 0,-1-3 0 0 0,4 1 0 0 0,0-2 0 0 0,2 2-40 0 0,-1-2-8 0 0,4 0 0 0 0,-2 2 0 0 0,2-1-64 0 0,0 1 96 0 0,-2 2-96 0 0,0-1 96 0 0,2 2 8 0 0,-4 2 8 0 0,1 1 0 0 0,-2 0 0 0 0,-1 2-112 0 0,0 0 0 0 0,-3 2 0 0 0,2-1 0 0 0,-1 2 0 0 0,0 1 0 0 0,1 0 0 0 0,0 1 0 0 0,-1 0 0 0 0,-1 0 0 0 0,1 1 0 0 0,-1 1 0 0 0,1-2 0 0 0,-2 0 0 0 0,0 0 0 0 0,-2-1 0 0 0,-1 1 0 0 0,-4 0 0 0 0,0 0 0 0 0,-3-2 0 0 0,-1 2 0 0 0,-2-2 0 0 0,-2-1 0 0 0,-2 1 0 0 0,-4 0 0 0 0,-2 1 0 0 0,-2-3 0 0 0,0 2 0 0 0,2-3 0 0 0,-3 2 0 0 0,-1-2 0 0 0,1 1 0 0 0,1-2 0 0 0,2-1 64 0 0,0 0-64 0 0,3-3 0 0 0,4 2 0 0 0,1-4 0 0 0,0 2 0 0 0,2-3 0 0 0,1 1 0 0 0,1 1 0 0 0,1-3 0 0 0,2 1 0 0 0,-1 0 0 0 0,1-1 0 0 0,1 0 0 0 0,1-1 0 0 0,-1 1-96 0 0,4-1-24 0 0,-1 2 0 0 0,3-2 0 0 0,1-1-416 0 0,3 1-80 0 0</inkml:trace>
  <inkml:trace contextRef="#ctx0" brushRef="#br0" timeOffset="-2.14748E7">9996 8223 10135 2423 3279,'-8'1'448'0'0,"3"1"96"0"0,0 0-440 0 0,0 1-104 0 0,2-1 0 0 0,-1 1 0 0 0,1 2 1216 0 0,-5 5 216 0 0,-5 6 40 0 0,-2 5 16 0 0,0 6-272 0 0,2-3-64 0 0,3 1 0 0 0,5-4-8 0 0,4-1-664 0 0,1-3-136 0 0,3-1-24 0 0,3-1-8 0 0,3 0-160 0 0,2-4-32 0 0,2-1-8 0 0,2-2 0 0 0,2-3-16 0 0,1-2-8 0 0,3-3 0 0 0,0-3 0 0 0,4-2-8 0 0,1-3 0 0 0,1-4 0 0 0,-1-1 0 0 0,-3 0-16 0 0,-2 0 0 0 0,-3 0 0 0 0,-1-2 0 0 0,-2 0-64 0 0,-4-3 0 0 0,-1 2 0 0 0,-3-4 64 0 0,-6 0-64 0 0,-2-1 0 0 0,-3 1 0 0 0,-2 0 64 0 0,-4 1-64 0 0,-3-1 0 0 0,-4 0 72 0 0,-3 2-72 0 0,-1 2 80 0 0,-2 1-16 0 0,3 4-64 0 0,-1 1 96 0 0,-4 0-96 0 0,1 3 88 0 0,1 4-88 0 0,1 1 80 0 0,3 2-80 0 0,1 2 0 0 0,1 0 0 0 0,2-1 0 0 0,4 2 0 0 0,1 1 0 0 0,2-1 0 0 0,1 0-88 0 0,2 2-144 0 0,2-1-32 0 0,3 1-8 0 0,0-1-9416 0 0</inkml:trace>
  <inkml:trace contextRef="#ctx0" brushRef="#br0" timeOffset="-2.14748E7">3916 2174 3223 2773 3059,'2'-1'288'0'0,"-2"-1"-288"0"0,0 0 0 0 0,0 1 0 0 0,2-1 608 0 0,-1 0 64 0 0,1-1 8 0 0,1-2 8 0 0,0-3 288 0 0,2 0 56 0 0,2-2 16 0 0,0-2 0 0 0,-3 2-96 0 0,3 1-24 0 0,-4 2 0 0 0,2-1 0 0 0,2-2-152 0 0,-1-2-32 0 0,1 3-8 0 0,0-3 0 0 0,-1 2-128 0 0,-1 2-24 0 0,0 0-8 0 0,-2 0 0 0 0,1 1-120 0 0,-3 0-24 0 0,1 2-8 0 0,0 2 0 0 0,-2 0-128 0 0,0 0-24 0 0,0 1-8 0 0,0 0 0 0 0,0 1-96 0 0,0-1-16 0 0,0 2-8 0 0,-2 0 0 0 0,2 0-64 0 0,0 0-16 0 0,0 2 0 0 0,-2 1 0 0 0,2-3-64 0 0,0 0 0 0 0,0 0 72 0 0,0 0-72 0 0,0 34 0 0 0,0-24 0 0 0,0 0 0 0 0,2 0 64 0 0,-2 5-64 0 0,0 1 64 0 0,0 2-64 0 0,0 2 64 0 0,0 1-64 0 0,0 1 96 0 0,2 2-32 0 0,-2-1 0 0 0,1 2-64 0 0,-1-2 96 0 0,2 0-32 0 0,1-1 0 0 0,-1-3-64 0 0,-1-1 64 0 0,1-1-64 0 0,0-2 64 0 0,-1-2-64 0 0,1-3 0 0 0,1-2 0 0 0,1-2 0 0 0,-1 1-80 0 0,0-4-24 0 0,0 0-8 0 0,2-3-9336 0 0</inkml:trace>
  <inkml:trace contextRef="#ctx0" brushRef="#br0" timeOffset="-2.14748E7">3972 2406 5527 2773 3112,'0'0'488'0'0,"0"0"-392"0"0,0 0-96 0 0,0 0 0 0 0,0 0 1032 0 0,0 2 184 0 0,0-2 40 0 0,2 1 8 0 0,0 1 272 0 0,1 1 48 0 0,2-1 16 0 0,-5-2 0 0 0,0 0-592 0 0,0 0-112 0 0,34 6-32 0 0,-22-6 0 0 0,3 0-392 0 0,-2 0-88 0 0,3-1-8 0 0,2-3-8 0 0,0 1-192 0 0,2-2-40 0 0,0 0-8 0 0,-1 2 0 0 0,1 1-128 0 0,-3 1 64 0 0,-1-1-64 0 0,-3 2 0 0 0,-1 0 0 0 0,-2 0 0 0 0,-2 0 0 0 0,-2 0 0 0 0,-1 2-320 0 0,0-1-88 0 0</inkml:trace>
  <inkml:trace contextRef="#ctx0" brushRef="#br0" timeOffset="-2.14748E7">3882 3298 9215 3048 3662,'1'-5'816'0'0,"1"1"-656"0"0,0 0-160 0 0,-1 4 0 0 0,1-1 832 0 0,0-3 128 0 0,3-1 24 0 0,1-3 8 0 0,2-3 192 0 0,4-2 32 0 0,1-1 16 0 0,-1 3 0 0 0,1 3-632 0 0,2-1-128 0 0,-4 5-24 0 0,1 0-8 0 0,-1 3-248 0 0,1-1-56 0 0,-3 2-8 0 0,1 2 0 0 0,0 1-64 0 0,0 2-64 0 0,-2 0 96 0 0,0 0-96 0 0,-1 3 88 0 0,0 0-88 0 0,-3 2 80 0 0,0 1-80 0 0,-1 3 64 0 0,-3-1-64 0 0,-2 2 0 0 0,-3-1 72 0 0,-1 4-72 0 0,-1-1 0 0 0,-1-2 0 0 0,-2 3 64 0 0,-1 0-64 0 0,-1 0 0 0 0,1 2 0 0 0,-2-2 64 0 0,1-2-64 0 0,1-1 64 0 0,1 0-64 0 0,2-4 64 0 0,-1 1 64 0 0,4-4 0 0 0,0 2 8 0 0,2-5 0 0 0,0 0 24 0 0,1-2 0 0 0,2-1 0 0 0,2-1 0 0 0,-1 1-8 0 0,4 0 0 0 0,0-1 0 0 0,4-1 0 0 0,-3 0 8 0 0,4 2 0 0 0,0-2 0 0 0,1 0 0 0 0,4 0 16 0 0,2 0 8 0 0,-1 0 0 0 0,0-2 0 0 0,1 1-96 0 0,1 1-24 0 0,3-2 0 0 0,2 0 0 0 0,0 1 0 0 0,-1-1-64 0 0,-1 0 96 0 0,-4 2-32 0 0,-1 0-64 0 0,-5 0 0 0 0,1 2 0 0 0,-4 0 64 0 0,-1-1-64 0 0,-2 1 0 0 0,-2 0 0 0 0,0 1 0 0 0,-1-2 0 0 0,-2 1-96 0 0,0 0 32 0 0,0 1 64 0 0,2-1-336 0 0,-2 1-8 0 0,1-1 0 0 0,-1-1 0 0 0,0 1-168 0 0,2 0-40 0 0,-2-1-8 0 0,0-1-8560 0 0</inkml:trace>
  <inkml:trace contextRef="#ctx0" brushRef="#br0" timeOffset="-2.14748E7">1579 4178 4607 3091 3505,'-1'-2'408'0'0,"-1"0"-328"0"0,0 1-80 0 0,2 1 0 0 0,0-2 528 0 0,0 1 88 0 0,-1-1 24 0 0,-1-1 0 0 0,0-2 192 0 0,2-2 48 0 0,-1 1 8 0 0,2-1 0 0 0,3-3 16 0 0,-1 2 8 0 0,2 0 0 0 0,3-2 0 0 0,-1 2-80 0 0,1-2-8 0 0,0 3-8 0 0,0-1 0 0 0,0 1-128 0 0,2 1-24 0 0,0-1-8 0 0,3 1 0 0 0,-3 2-240 0 0,0-1-40 0 0,0 4-16 0 0,1 1 0 0 0,1 0-200 0 0,-1 3-48 0 0,3 0-8 0 0,-5 4 0 0 0,-2-1-104 0 0,1 3 0 0 0,-1 1 0 0 0,-2 3 0 0 0,0 1 0 0 0,-4 3-96 0 0,1 3 96 0 0,-4-1-104 0 0,1 1-48 0 0,-4 1-8 0 0,0-1 0 0 0,-2 0 0 0 0,-1-2 72 0 0,0-3 16 0 0,-2-2 0 0 0,3-2 0 0 0,-1-1 72 0 0,2 0 0 0 0,1 0 0 0 0,0-5 0 0 0,1-7 0 0 0,1-1 72 0 0,1 1-8 0 0,1-1-64 0 0,1 0 256 0 0,1 0 0 0 0,1-1 0 0 0,1 1 0 0 0,1 1-128 0 0,2-1-24 0 0,4 0-8 0 0,0-1 0 0 0,3 3-96 0 0,2-1 72 0 0,0 2-72 0 0,1 0 64 0 0,1 3-64 0 0,-1 1 0 0 0,0 1 72 0 0,-1 1-72 0 0,-2 1 0 0 0,-1 1 0 0 0,-2 2 0 0 0,-4 0 0 0 0,1 1 0 0 0,-5-1 0 0 0,-1 2 0 0 0,-2-1 0 0 0,-3 1 0 0 0,-1-1 0 0 0,-1 1 0 0 0,-2-1 64 0 0,-2-1-64 0 0,-2 0 0 0 0,-1 0 0 0 0,0-2 64 0 0,-2 0-64 0 0,2 0 0 0 0,0-3 0 0 0,-2 0 64 0 0,0-3-64 0 0,0 0 0 0 0,2-2 0 0 0,-1 0 0 0 0,-3 0 0 0 0,2 0 0 0 0,-1-2 0 0 0,1 0 64 0 0,0 2-64 0 0,2-1 0 0 0,2-1 64 0 0,1 2-64 0 0,2-2 0 0 0,-1 1 0 0 0,4-1 0 0 0,2 2 0 0 0,1 2 0 0 0,1-2 0 0 0,1 0 0 0 0,0 0 0 0 0,3 1 0 0 0,0-1-160 0 0,2 2 32 0 0,4 1-6096 0 0,-9-3-1224 0 0</inkml:trace>
  <inkml:trace contextRef="#ctx0" brushRef="#br0" timeOffset="-2.14748E7">5726 4184 7831 2519 3027,'7'-3'696'0'0,"-4"-2"-560"0"0,-3 3-136 0 0,-2 2 0 0 0,2-1 960 0 0,0-1 168 0 0,0-1 32 0 0,2-4 8 0 0,-1 1 296 0 0,1-1 56 0 0,0 1 16 0 0,-1 1 0 0 0,1 1-736 0 0,-2 3-136 0 0,0-1-32 0 0,-3 5-8 0 0,1 1-368 0 0,0 2-80 0 0,-2 2-16 0 0,-1 2 0 0 0,5-10-64 0 0,-15 28-8 0 0,7-13-8 0 0,-1 3 0 0 0,-1 0-80 0 0,2 0 64 0 0,0 0-64 0 0,0 0 64 0 0,1 2-64 0 0,2-3 80 0 0,0-3-80 0 0,0 0 80 0 0,2-1-16 0 0,2-3-64 0 0,-1-1 96 0 0,2 0-32 0 0,0-3 32 0 0,2-1 8 0 0,1 0 0 0 0,2 0 0 0 0,0-2 8 0 0,0-1 0 0 0,3-2 0 0 0,0 2 0 0 0,4-1 16 0 0,-1 1 8 0 0,2-2 0 0 0,2 0 0 0 0,1 2-24 0 0,3-1-8 0 0,0-1 0 0 0,-1 2 0 0 0,4-2-104 0 0,-1 0 72 0 0,2 0-72 0 0,-2 0 64 0 0,-1 0-64 0 0,-2-2 0 0 0,-1 2 0 0 0,-4-1 0 0 0,-3-1-88 0 0,0 0-32 0 0,-2-1-8 0 0,0 0 0 0 0,-3 1-400 0 0,0-1-80 0 0,-2-1-24 0 0,-1 1-8712 0 0</inkml:trace>
  <inkml:trace contextRef="#ctx0" brushRef="#br0" timeOffset="-2.14748E7">6030 4206 3223 2458 3088,'0'0'288'0'0,"-2"0"-288"0"0,2 0 0 0 0,0 0 0 0 0,-1 1 1440 0 0,-1 1 240 0 0,0 1 48 0 0,-1 1 0 0 0,0 2 192 0 0,-4 4 40 0 0,2 0 8 0 0,2 1 0 0 0,0 2-880 0 0,1 2-184 0 0,0 0-32 0 0,2 3-8 0 0,0 0-472 0 0,0 4-96 0 0,2 2-16 0 0,-2-2-8 0 0,0-1-144 0 0,0-1-24 0 0,0 1-8 0 0,-2-1 0 0 0,2-2 16 0 0,-1 0 0 0 0,-1 0 0 0 0,1 0 0 0 0,1 0-16 0 0,-2-1 0 0 0,2-1 0 0 0,0-1 0 0 0,-2-4-96 0 0,2 3 88 0 0,0-1-88 0 0,-1-2 80 0 0,1 1-80 0 0,-2-2 0 0 0,2-2 0 0 0,0 0 64 0 0,0 0-64 0 0,0-3 0 0 0,0 2 0 0 0,0-1 0 0 0,2-1 0 0 0,-1 0 0 0 0,1-3 0 0 0,-2 1 0 0 0,3-3 0 0 0,0 0-96 0 0,1-2 32 0 0,1-1 64 0 0,1-2-392 0 0,1-1-24 0 0</inkml:trace>
  <inkml:trace contextRef="#ctx0" brushRef="#br0" timeOffset="-2.14748E7">9271 6776 7831 2572 3150,'0'-3'696'0'0,"0"1"-560"0"0,2 1-136 0 0,-2-1 0 0 0,0 2 640 0 0,0-2 96 0 0,0-1 16 0 0,0 0 8 0 0,0-2 360 0 0,-2 0 80 0 0,1 3 16 0 0,-3 1 0 0 0,1 4-536 0 0,-2 0-104 0 0,2 6-16 0 0,-2 0-8 0 0,0 5-296 0 0,-2 2-64 0 0,1 2-16 0 0,-3 3 0 0 0,3 1 48 0 0,-2 2 0 0 0,-2 1 8 0 0,0-2 0 0 0,0 2 72 0 0,2-4 16 0 0,0-1 0 0 0,1-4 0 0 0,2-1-128 0 0,0-2-16 0 0,0-3-8 0 0,2-3 0 0 0,3 1-16 0 0,-2-2-8 0 0,2-1 0 0 0,2 0 0 0 0,0-1-24 0 0,-1-1-8 0 0,1-1 0 0 0,3-1 0 0 0,1 1 16 0 0,3-1 8 0 0,-1 1 0 0 0,3-2 0 0 0,4 0 48 0 0,0 0 8 0 0,3-2 0 0 0,0-1 0 0 0,2 2-24 0 0,1-1 0 0 0,-3 0 0 0 0,2 1 0 0 0,3-3-40 0 0,2 4 0 0 0,-1-1-8 0 0,-2-1 0 0 0,-4 0-120 0 0,0 1 72 0 0,-2-1-72 0 0,1 2 64 0 0,-4-2-64 0 0,-3 1 0 0 0,0-2 0 0 0,-4 1 0 0 0,2-1-240 0 0,-1-1-40 0 0,-2 1-8 0 0,0-2-6464 0 0,1 0-1304 0 0</inkml:trace>
  <inkml:trace contextRef="#ctx0" brushRef="#br0" timeOffset="-2.14748E7">9516 6834 3223 2602 3111,'-5'-7'288'0'0,"2"4"-288"0"0,1 1 0 0 0,1 1 0 0 0,-1-1 288 0 0,0 2 8 0 0,2 0 0 0 0,-1 2 0 0 0,-3-1 1016 0 0,-1 3 208 0 0,2 1 40 0 0,0 1 8 0 0,-2 4-408 0 0,2 1-72 0 0,-1 4-24 0 0,-1 3 0 0 0,2 0-208 0 0,0 4-48 0 0,0 1-8 0 0,1 3 0 0 0,0-1-256 0 0,1 1-48 0 0,-1-1-16 0 0,0-2 0 0 0,1-4-112 0 0,1 4-24 0 0,-2 0-8 0 0,0-3 0 0 0,1 0-64 0 0,-1 0-16 0 0,2 1 0 0 0,-2-1 0 0 0,1-1-104 0 0,1-2-24 0 0,0-4-8 0 0,0 0 0 0 0,0-3-40 0 0,0 0-8 0 0,0-4 0 0 0,1 1 0 0 0,1-2-72 0 0,0-2 0 0 0,1-1 0 0 0,2-5 64 0 0,0-1-64 0 0,3-4-136 0 0,0-3 32 0 0,4-3-9248 0 0</inkml:trace>
  <inkml:trace contextRef="#ctx0" brushRef="#br0" timeOffset="-2.14748E7">10057 7001 3679 2487 3183,'0'2'80'0'0,"0"0"16"0"0,0-1 8 0 0,0 1 0 0 0,0 0-104 0 0,0-2 0 0 0,0 1 0 0 0,-2 3 0 0 0,2 1 696 0 0,2-1 112 0 0,-1 1 24 0 0,1-1 8 0 0,0-1 40 0 0,-1 0 8 0 0,1-3 0 0 0,0 0 0 0 0,1-1-168 0 0,-1-3-32 0 0,1 1-8 0 0,0 0 0 0 0,0-1-120 0 0,-1-2-24 0 0,1 1-8 0 0,-1-2 0 0 0,1-1-40 0 0,-1 2-8 0 0,-2-3 0 0 0,2 1 0 0 0,-2-2-40 0 0,1 0-16 0 0,-1 2 0 0 0,0-2 0 0 0,-1 2-136 0 0,1-2-32 0 0,-4 0-8 0 0,3-1 0 0 0,-3 3-96 0 0,-1-2-24 0 0,2 0 0 0 0,0 2 0 0 0,0 1-64 0 0,-2 1-64 0 0,0-3 96 0 0,-2 1-96 0 0,1 2 72 0 0,-3-1-72 0 0,-1 0 0 0 0,1 3 72 0 0,-1 0-72 0 0,-3 3 0 0 0,-1-1 0 0 0,-2 2 64 0 0,0 2-64 0 0,-1 1 0 0 0,2 2 0 0 0,1 1 64 0 0,0 3-64 0 0,1 0 0 0 0,0 1 0 0 0,2 2 0 0 0,-3 4 0 0 0,5 1 0 0 0,-1 1 0 0 0,2-2 0 0 0,1 2 0 0 0,4 0 0 0 0,-1-1 0 0 0,4-4 0 0 0,0-2 0 0 0,2 1 0 0 0,1 1 0 0 0,2-3 0 0 0,2-3 64 0 0,-1-2 32 0 0,3-1 0 0 0,0-2 0 0 0,3 1 80 0 0,1-4 16 0 0,2-3 8 0 0,0-2 0 0 0,0-1-56 0 0,-1-1-16 0 0,1-2 0 0 0,2 0 0 0 0,-3 0-48 0 0,1 1-16 0 0,0-1 0 0 0,-2 2 0 0 0,-1-2-64 0 0,-1 3 80 0 0,-3 2-80 0 0,-1 2 80 0 0,-2 0-80 0 0,0 1 80 0 0,-2 0-80 0 0,0 1 80 0 0,2 1-80 0 0,-1 1 0 0 0,-1 3 72 0 0,2 1-72 0 0,-4 1 0 0 0,3 2 0 0 0,-1 2 0 0 0,0 0 0 0 0,-1 3 0 0 0,0-1 0 0 0,-2 1 0 0 0,0 2 64 0 0,0-1-64 0 0,-2 1 0 0 0,-1 0 0 0 0,-2 1 0 0 0,0 1 0 0 0,-2-1 0 0 0,1-1 0 0 0,-1-2 0 0 0,0 0 0 0 0,-2-1 0 0 0,-1 3 0 0 0,-3 0 64 0 0,-2-1-64 0 0,2-1 0 0 0,-4 1 0 0 0,2-5 0 0 0,2 1 0 0 0,-2-3 64 0 0,1 1-64 0 0,-3-1 0 0 0,6-2 64 0 0,-2-2-64 0 0,-1 2 64 0 0,0-2-64 0 0,0-1 80 0 0,1-1-16 0 0,3 1-64 0 0,1-2 96 0 0,-1 2-96 0 0,2-1 88 0 0,-2-1-88 0 0,1 2 80 0 0,3-2-80 0 0,1 0 0 0 0,0 0 0 0 0,2-2 64 0 0,-1 1-64 0 0,1 1 0 0 0,2 0 0 0 0,-1-2 0 0 0,0 2 0 0 0,2 0 0 0 0,0-2 0 0 0,0 2 0 0 0,2 0-120 0 0,0 0-8 0 0,1 0-8 0 0,2-1 0 0 0,1-1-400 0 0,-6 2-72 0 0</inkml:trace>
  <inkml:trace contextRef="#ctx0" brushRef="#br0" timeOffset="-2.14748E7">10389 10566 1375 2708 3316,'-2'-1'128'0'0,"1"-1"-128"0"0,-1 1 0 0 0,2-1 0 0 0,0 0 376 0 0,0 1 48 0 0,-2-3 16 0 0,1-1 0 0 0,-1-1 208 0 0,0-2 48 0 0,2-1 8 0 0,0 3 0 0 0,0 1 152 0 0,2 0 32 0 0,0 0 8 0 0,1 2 0 0 0,0-2 0 0 0,2 2 0 0 0,2 1 0 0 0,1 0 0 0 0,-2 1-104 0 0,3 1-24 0 0,1 3 0 0 0,1-1 0 0 0,1 1-160 0 0,1 2-40 0 0,5 1-8 0 0,1 3 0 0 0,8 0-80 0 0,4 1-8 0 0,4 0-8 0 0,6 0 0 0 0,-2-2-112 0 0,2-1-32 0 0,2 1 0 0 0,5 0 0 0 0,7 4-72 0 0,0-1-24 0 0,-9 1 0 0 0,6 3 0 0 0,11 3-96 0 0,1 1-32 0 0,-3 1 0 0 0,-2 1 0 0 0,2 1-32 0 0,-1 1-64 0 0,0-2 88 0 0,-3 1-88 0 0,-3-1 80 0 0,-1-1-80 0 0,-4-2 64 0 0,-6-2-64 0 0,-7-3 64 0 0,-5-1-64 0 0,2 1 64 0 0,-5-2-64 0 0,-1 1 0 0 0,-6-5 0 0 0,-3-3 0 0 0,0 0 0 0 0,-2-1 0 0 0,-1-5 0 0 0,0 1 72 0 0,-2-3-72 0 0,0 0 96 0 0,1 0-24 0 0,-3-1 0 0 0,2-1 0 0 0,0-2-72 0 0,0-1 96 0 0,-1 3-96 0 0,-4-1 96 0 0,-1 1-96 0 0,-4-1 0 0 0,0 2 0 0 0,-3 2 64 0 0,-1-2-64 0 0,-3 0 0 0 0,-2 2 0 0 0,-1-1 0 0 0,2 3 0 0 0,-5-1 0 0 0,-4 4 0 0 0,-6 1 0 0 0,-3 0 0 0 0,2 5 0 0 0,-1 1 0 0 0,4 1 0 0 0,3-2 0 0 0,5 2 0 0 0,2-2 0 0 0,5 2 0 0 0,1 0 0 0 0,4-2 0 0 0,1 0 0 0 0,4 0 0 0 0,1-1-64 0 0,4-2 64 0 0,2 0 0 0 0,3-4 0 0 0,-1 1 0 0 0,6 0 0 0 0,2-4 0 0 0,1-1 0 0 0,1-1 0 0 0,-3-1 0 0 0,0 1 0 0 0,-3-5 0 0 0,-2 4 0 0 0,-5 0 0 0 0,-5 1 0 0 0,-1 0 0 0 0,-4 1 0 0 0,-3 1 0 0 0,0 4 0 0 0,-5-2 0 0 0,-1 2 0 0 0,-2 1 0 0 0,-4 2 0 0 0,-1 0 0 0 0,0 3 0 0 0,0 2 0 0 0,-1 1 0 0 0,5-1 0 0 0,2 2 0 0 0,2-1 0 0 0,3-3 0 0 0,4 2 64 0 0,1-3-64 0 0,4-1 0 0 0,1-1 72 0 0,4-3-72 0 0,1-2 0 0 0,3-3 0 0 0,1-2 0 0 0,1-2 0 0 0,-3 1 0 0 0,-1-3 72 0 0,4-2-72 0 0,-4-1 0 0 0,-1 1 64 0 0,-5-1-64 0 0,-3 3 0 0 0,-4-1 0 0 0,-2 0 0 0 0,-4 2 0 0 0,-2-1 0 0 0,-3 3 0 0 0,-3 1 0 0 0,-1 0 0 0 0,-3 2 0 0 0,2-1 0 0 0,2 3-192 0 0,2-1-64 0 0,2 0-8 0 0,0 2-9176 0 0</inkml:trace>
  <inkml:trace contextRef="#ctx0" brushRef="#br0" timeOffset="-2.14748E7">10188 10601 6911 2748 3318,'2'-3'608'0'0,"-4"-1"-480"0"0,1 3-128 0 0,-1 1 0 0 0,2 0 632 0 0,-3-2 104 0 0,-1 2 16 0 0,-2-1 8 0 0,-2 1 264 0 0,-6 4 48 0 0,1 6 16 0 0,-3 3 0 0 0,-1 6-376 0 0,-2 5-72 0 0,1 4-8 0 0,-5 5-8 0 0,0 3-192 0 0,-4 5-40 0 0,1 4-8 0 0,-5 2 0 0 0,-2 8 0 0 0,-3 0-8 0 0,1-2 0 0 0,-3 1 0 0 0,-1-3 8 0 0,8-6 8 0 0,3-8 0 0 0,0 6 0 0 0,-7 10-136 0 0,-1 4-32 0 0,-3 4-8 0 0,-1 2 0 0 0,3-1-88 0 0,0-6-24 0 0,6-7 0 0 0,3-4 0 0 0,7-6-8 0 0,3-5-8 0 0,3-4 0 0 0,3-5 0 0 0,4-2-24 0 0,2-5-64 0 0,2-2 96 0 0,3-6-32 0 0,1-2-64 0 0,0-3 0 0 0,1-3 72 0 0,3-4-72 0 0,-1-1 0 0 0,2-5 0 0 0,0-4 0 0 0,1-4 64 0 0,1-1-64 0 0,-4-2 0 0 0,-1 1 0 0 0,-2-4 0 0 0,0 1 0 0 0,-5 3-128 0 0,0 0 16 0 0,-2 5 8 0 0,-1 4-48 0 0,-2 4-8 0 0,4 5 0 0 0,-6 2 0 0 0,-2 3 64 0 0,-5 3 16 0 0,1 5 0 0 0,0-1 0 0 0,0 1 80 0 0,2 2-80 0 0,3 1 80 0 0,-1 1-80 0 0,5-3 80 0 0,2 1 0 0 0,0-2 0 0 0,6-1 0 0 0,-1-4 0 0 0,5-1 0 0 0,2-1 0 0 0,4-1 0 25-18,2-2 0-25 18,2-3 0 0 0,4 0 0 0 0,-1-4 0 0 0,2-3 0 0 0,2-3 0 0 0,-4-1 0 0 0,1-1 0 0 0,-1-1 0 0 0,-3 0 0 0 0,-3 0 0 0 0,-3 1 0 0 0,-6 2 0 0 0,-1 0 0 0 0,-3-1 0 0 0,-5 1 0 0 0,0 2 0 25-20,-2 0 0-25 20,-3 3 0 0 0,-2 1 0 0 0,-2 1 0 0 0,-1 1 0 0 0,2 2 0 0 0,0 4 64 0 0,2 1-64 0 0,0-2 64 0 0,2 4-64 0 0,2-1 64 0 0,2-1-64 0 0,1 3 0 0 0,4 0 64 0 0,0-1-64 0 0,3 1 0 0 0,0 1 0 0 0,5-3 0 0 0,1-1 0 0 0,4 2-408 0 0,3-2-88 0 0,7-2-16 0 0,3-2-8152 0 0</inkml:trace>
  <inkml:trace contextRef="#ctx0" brushRef="#br0" timeOffset="-2.14748E7">10479 10560 3223 2687 3348,'0'-8'288'0'0,"0"3"-288"0"0,0 0 0 0 0,2 2 0 0 0,-1-1 384 0 0,-1 3 16 0 0,2-1 8 0 0,1-3 0 0 0,2 0 672 0 0,-1-1 136 0 0,-1-1 24 0 0,-3 2 8 0 0,2 3 72 0 0,-4 4 24 0 0,0 3 0 0 0,-1 2 0 0 0,0 2-392 0 0,-2 3-80 0 0,0 3-8 0 0,0 3-8 0 0,0 3-296 0 0,0 1-56 0 0,2-3-16 0 0,-1 8 0 0 0,3 4-160 0 0,-2 8-32 0 0,-1 9-8 0 0,3 4 0 0 0,-1 6-32 0 0,0 1 0 0 0,1 0-8 0 0,-3-3 0 0 0,3-6-72 0 0,-1 5-16 0 0,0 6 0 0 0,1 0 0 0 0,-1-7-16 0 0,1 4-8 0 0,-1 1 0 0 0,-1 2 0 0 0,-1 0 24 0 0,1-2 8 0 0,0-5 0 0 0,-1-5 0 0 0,1-4-88 0 0,0-3-16 0 0,1 1-64 0 0,-1-8 96 0 0,1-6-16 0 0,1 3-8 0 0,1-1 0 0 0,0 0 0 0 0,0-1 8 0 0,0-4 0 0 0,0-6 0 0 0,0-6 0 0 0,0 0-80 0 0,1-6 80 0 0,1-3-80 0 0,0-4 80 0 0,1-2-80 0 0,0-4 0 0 0,2-5 0 0 0,2-3 0 0 0,-1 1 0 0 0,-1-4 64 0 0,0-4-64 0 0,0 0 0 0 0,-2 2 0 0 0,-3 0 0 0 0,0-2 0 0 0,-5 4 0 0 0,-1 1 0 0 0,-4 4-136 0 0,-5 6 32 0 0,-1 6 8 0 0,3 1-8 0 0,-6 5 0 0 0,-2 4 0 0 0,-4 7 0 0 0,1 4 104 0 0,-1 1-96 0 0,1 5 96 0 0,2-2-96 0 0,4 2 96 0 0,3-2 0 0 0,5-1 0 0 0,4-2 0 0 0,3-2 0 0 0,4-3 0 0 0,4-1 0 0 0,2-4 0 0 0,4-2 0 0 0,2-1 0 0 0,-1 0 0 0 0,3-5 0 0 0,1-3 0 0 0,2-6 0 0 0,0 1 0 0 0,0-4 0 0 0,0-1 0 0 0,-1-2 0 26-18,1 2 0-26 18,-3-3 0 0 0,-2-1 0 27-18,-2-1 0-27 18,-1 1 0 0 0,-3 3 0 0 0,-2-3 0 0 0,-4 2 0 0 0,-2 4 0 0 0,-4-1 0 0 0,-2 4 0 25-18,-3 0 0-25 18,-3 3 0 0 0,-2 0 0 0 0,-3 3 0 0 0,-1 3 0 0 0,-1 1 96 0 0,-1 1-96 0 0,1 2 144 0 0,0 2-24 0 0,2-1-8 0 0,2 2 0 0 0,2-1-112 0 0,1 1 88 0 0,3-2-88 0 0,2 1 80 25-18,3 3-80-25 18,2-2 0 0 0,1 2 0 0 0,4-2 0 0 0,3 0 0 0 0,1-5 0 0 0,8-3-88 0 0,2-2 88 0 0,4-3-440 0 0,3 0-40 0 0,5-1-16 0 0,5-4-9272 0 0</inkml:trace>
  <inkml:trace contextRef="#ctx0" brushRef="#br0" timeOffset="-2.14748E7">7258 6042 2303 2826 3283,'-4'-2'200'0'0,"1"0"-200"0"0,2 2 0 0 0,-1 0 0 0 0,0 0 400 0 0,-1 0 40 0 0,-2 0 8 0 0,-5-1 0 0 0,-3 1 128 0 0,-2-2 24 0 0,2 4 8 0 0,0 1 0 0 0,1 2 72 0 0,3 0 24 0 0,0 1 0 0 0,1 4 0 0 0,3 0-64 0 0,0 2 0 0 0,0-1-8 0 0,2 1 0 0 0,1-1-152 0 0,1-1-24 0 0,2 3-8 0 0,1-3 0 0 0,3 0-88 0 0,0 0-16 0 0,3-4-8 0 0,0 1 0 0 0,1-2 0 0 0,2-2 0 0 0,2-1 0 0 0,-1-2 0 0 0,-2 0-48 0 0,-1-2 0 0 0,3 0-8 0 0,-1-1 0 0 0,3-3-112 0 0,-1-1-16 0 0,0-1-8 0 0,-2 0 0 0 0,1-2-144 0 0,-4 0 64 0 0,0 2-64 0 0,-3-1 0 0 0,0 1 0 0 0,-2 0 0 0 0,-1-2 0 0 0,-4 0 0 0 0,1 2 0 0 0,-2 0 0 0 0,-2-2 0 0 0,-2 2 0 0 0,0 3-128 0 0,-1-2 0 0 0,-2 2 0 0 0,-3 2 0 0 0,-2 1-64 0 0,1 2-8 0 0,-1 2-8 0 0,0 0 0 0 0,4 1 128 0 0,-3 2 80 0 0,0 1-96 0 0,0 4 96 0 0,1-1 0 0 0,2 2 96 0 0,-1 4 0 0 0,-1 0 0 0 0,3 4 160 0 0,0 1 24 0 0,4 0 8 0 0,1 0 0 0 0,3-1 16 0 0,2-2 8 0 0,4-1 0 0 0,1-1 0 0 0,4-2-24 0 0,3-1-8 0 0,1-4 0 0 0,2 0 0 0 0,3-5-56 0 0,2 1-16 0 0,3-4 0 0 0,0-4 0 0 0,1-2-64 0 0,4-4-16 0 0,3-2 0 0 0,-3-1 0 0 0,-5 2-64 0 0,0-4-64 0 0,0 0 96 0 0,-3-1-96 0 0,-5 1 0 0 0,-5-2 0 0 0,-2 1 0 0 0,-5 0 0 0 0,-1 1 0 0 0,-4-2 0 0 0,-3-1 0 0 0,-3 0 0 0 0,-3 0 0 0 0,-4 3 0 0 0,-3 1 0 0 0,-2 0 0 0 0,-1 6 0 0 0,-1 3 0 0 0,1 2 0 0 0,1 3 0 0 0,5 2 0 0 0,-3 3 0 0 0,-3 4 0 0 0,0 5 0 0 0,-1 0 0 0 0,4 3 0 0 0,2 1 0 0 0,3 2 0 0 0,1 1 0 0 0,6-1 80 0 0,2-1-80 0 0,4-1 64 0 0,4 2-64 0 0,5-3 0 0 0,6 1 0 0 0,7-5 0 0 0,9-2-472 0 0,7-2-56 0 0</inkml:trace>
  <inkml:trace contextRef="#ctx0" brushRef="#br0" timeOffset="-2.14748E7">7269 6088 4607 2858 3223,'-1'-4'408'0'0,"-1"1"-328"0"0,0 1-80 0 0,1 2 0 0 0,-1 0 336 0 0,0-1 48 0 0,-3-1 16 0 0,-3 0 0 0 0,-3-1 104 0 0,-4 2 16 0 0,-5-1 8 0 0,-1 4 0 0 0,3 1-184 0 0,-2 2-40 0 0,2 1-8 0 0,-2 1 0 0 0,2 3 64 0 0,3 0 16 0 0,1 1 0 0 0,2 1 0 0 0,6-1 104 0 0,1 2 16 0 0,3-1 8 0 0,4 1 0 0 0,-1 0 8 0 0,6 0 0 0 0,4 0 0 0 0,2-1 0 0 0,1-1-16 0 0,2-1 0 0 0,2 0 0 0 0,2-2 0 0 0,1-1-152 0 0,-1-4-32 0 0,0-3-8 0 0,-2 0 0 0 0,0-1-136 0 0,-2-3-24 0 0,1-1-8 0 0,-3-3 0 0 0,0 0-40 0 0,-5 0-16 0 0,0-2 0 0 0,-3-2 0 0 0,-1-1-80 0 0,-3 0 80 0 0,-2 0-80 0 0,-2 0 80 0 0,-1 0-80 0 0,-2-1 0 0 0,-2 5 0 0 0,-1-1 64 0 0,0 2 8 0 0,-2 1 0 0 0,-1 2 0 0 0,-3 2 0 0 0,3 1 88 0 0,-2 4 8 0 0,-2 1 8 0 0,0 4 0 0 0,2-1-48 0 0,-2 2-16 0 0,0 2 0 0 0,2 2 0 0 0,0-1-112 0 0,0 1 88 0 0,3-1-88 0 0,0-1 80 0 0,4 2-80 0 0,1-3 0 0 0,2 0 0 0 0,3-1 0 0 0,3-2 0 0 0,5-1-112 0 0,7-1 16 0 0,1-3-5584 0 0,7-4-1112 0 0</inkml:trace>
  <inkml:trace contextRef="#ctx0" brushRef="#br0" timeOffset="-2.14748E7">6038 4947 6911 3405 2969,'0'0'608'0'0,"0"0"-480"0"0,0 2-128 0 0,2-2 0 0 0,-1 0 584 0 0,1 1 96 0 0,0 1 24 0 0,3 1 0 0 0,1 0 256 0 0,4 1 64 0 0,0 1 0 0 0,0 0 8 0 0,0-2-512 0 0,0 2-104 0 0,-2 0-16 0 0,2 0-8 0 0,-2 1-296 0 0,0-1-96 0 0,0 2 0 0 0,1-2 0 0 0,-1 0-432 0 0,-2-2-144 0 0</inkml:trace>
  <inkml:trace contextRef="#ctx0" brushRef="#br0" timeOffset="-2.14748E7">6341 5141 4607 3270 2966,'0'0'408'0'0,"0"0"-328"0"0,1-2-80 0 0,-1 2 0 0 0,0 0 608 0 0,0 0 96 0 0,0 2 32 0 0,2-2 0 0 0,-2 0-440 0 0,0 2-80 0 0,0-1-24 0 0,0-1 0 0 0,0 0-192 0 0</inkml:trace>
  <inkml:trace contextRef="#ctx0" brushRef="#br0" timeOffset="-2.14748E7">5636 4766 5983 3515 3073,'0'2'536'0'0,"0"-2"-432"0"0,1 1-104 0 0,1-1 0 0 0,-1 2 480 0 0,1 0 80 0 0,1-1 16 0 0,2 3 0 0 0,2 1 432 0 0,4 0 88 0 0,3 1 24 0 0,0 2 0 0 0,4-1-384 0 0,-1 1-64 0 0,1-1-24 0 0,-2 1 0 0 0,1-2-424 0 0,-4 3-80 0 0,3-1-16 0 0,-1 0-8 0 0,0 0-120 0 0,-4 1 0 0 0,3-1 0 0 0,-3 0-4432 0 0,1 0-832 0 0</inkml:trace>
  <inkml:trace contextRef="#ctx0" brushRef="#br0" timeOffset="-2.14748E7">6323 5192 9215 3351 3029,'-9'-2'408'0'0,"4"2"80"0"0,2 0-392 0 0,1 2-96 0 0,2-2 0 0 0,0 0 0 0 0,0 1 0 0 0,2 1 88 0 0,1 1-88 0 0,2 2 80 0 0,4 0 152 0 0,-9-5 32 0 0,0 0 8 0 0,31 15 0 0 0,-20-8 200 0 0,1-2 40 0 0,-1 1 0 0 0,-1 1 8 0 0,0-1-200 0 0,0-1-48 0 0,-2 0-8 0 0,0 2 0 0 0,1-2-136 0 0,-1 0-24 0 0,0 1-8 0 0,0-1 0 0 0,-1 0-96 0 0,-1-2 0 0 0,1 1 0 0 0,-2 1-4016 0 0,0-2-768 0 0</inkml:trace>
  <inkml:trace contextRef="#ctx0" brushRef="#br0" timeOffset="-2.14748E7">6717 5553 9215 3413 2884,'-2'0'816'0'0,"2"2"-656"0"0,0 0-160 0 0,0-1 0 0 0,0 1 344 0 0,0-2 32 0 0,2 3 8 0 0,0 1 0 0 0,-1 1 80 0 0,3 3 16 0 0,2 2 8 0 0,1-4 0 0 0,4 1-328 0 0,-3-2-64 0 0,2-2-8 0 0,-1 0-8 0 0,-1 2-80 0 0,2 2-88 0 0,-2-2 24 0 0,0 0-5496 0 0</inkml:trace>
  <inkml:trace contextRef="#ctx0" brushRef="#br0" timeOffset="-2.14748E7">6985 5812 12439 3283 2816,'-5'-2'544'0'0,"2"2"128"0"0,1 0-544 0 0,0 2-128 0 0,2-1 0 0 0,0 1 0 0 0,2-1 296 0 0,0 3 32 0 0,1 1 8 0 0,4 3 0 0 0,2 2 72 0 0,5 0 8 0 0,0-1 8 0 0,3 0 0 0 0,3 1-224 0 0,1-1-40 0 0,0 1-16 0 0,-1-2 0 0 0,1 1-144 0 0,-3 1 0 0 0,-1-4 0 0 0,-2 2 0 0 0,-4-3 0 0 0,-1 0 0 0 0,-2-2 0 0 0,-3-1 0 0 0,0 1-376 0 0,-2-1-48 0 0,1 0-16 0 0,-3-1 0 0 0,-1 1-480 0 0,2 0-96 0 0,-4 1-16 0 0,2 0-4176 0 0</inkml:trace>
  <inkml:trace contextRef="#ctx0" brushRef="#br0" timeOffset="-2.14748E7">7958 5649 919 3048 3019,'0'-5'80'0'0,"2"2"-80"0"0,-2-1 0 0 0,0 1 0 0 0,1 1 336 0 0,1-3 48 0 0,-1-1 16 0 0,3-7 0 0 0,1 0 368 0 0,0-4 64 0 0,0 2 24 0 0,0 1 0 0 0,-2 2 176 0 0,0 2 40 0 0,0 2 8 0 0,-1 1 0 0 0,-2 2-48 0 0,2 4-8 0 0,-2-1 0 0 0,1 0 0 0 0,-1 2-224 0 0,-1 2-56 0 0,1 1-8 0 0,-2 2 0 0 0,0 4-288 0 0,-1 4-64 0 0,-2 2-16 0 0,-1 4 0 0 0,-1 3-152 0 0,-1 1-32 0 0,-2 3-8 0 0,-3 2 0 0 0,1-2-64 0 0,1-1-16 0 0,1-4 0 0 0,0-1 0 0 0,3 0 8 0 0,1-2 0 0 0,-1-3 0 0 0,4-4 0 0 0,1-1 32 0 0,1-2 8 0 0,1 0 0 0 0,1-1 0 0 0,3-1 48 0 0,-1-2 0 0 0,2-1 8 0 0,0-1 0 0 0,3-1-16 0 0,-1-1-8 0 0,1 0 0 0 0,0-1 0 0 0,4-1-40 0 0,1 0-8 0 0,1 1 0 0 0,1-3 0 0 0,-2 1-56 0 0,2 2-8 0 0,3-3-64 0 0,-1 3 96 0 0,1-1-32 0 0,-2 0-64 0 0,1 1 88 0 0,-1-1-88 0 0,-3 2 64 0 0,0 0-64 0 0,-1 0 0 0 0,-2 0 0 0 0,0 0 0 0 0,-2 0 0 0 0,0 0 0 0 0,-1 0 0 0 0,-1 0-352 0 0,-1-2-80 0 0,3-1-16 0 0,1 0-8456 0 0</inkml:trace>
  <inkml:trace contextRef="#ctx0" brushRef="#br0" timeOffset="-2.14748E7">8275 5622 4607 2945 3104,'0'-1'200'0'0,"-2"-1"48"0"0,2 2-248 0 0,-1 0 0 0 0,1 2 0 0 0,-2-1 0 0 0,1 3 984 0 0,-3 2 144 0 0,-1 4 32 0 0,-3 7 8 0 0,-2 4 104 0 0,4 0 16 0 0,-3 2 8 0 0,1 0 0 0 0,3 0-312 0 0,0 0-64 0 0,2 2-16 0 0,-2-2 0 0 0,4 2-240 0 0,-3-2-56 0 0,3 1 0 0 0,1 1-8 0 0,0-2-216 0 0,0-2-48 0 0,0-4-8 0 0,0-1 0 0 0,0 1-144 0 0,0-1-32 0 0,0 2-8 0 0,0-1 0 0 0,0-3-72 0 0,0 0-8 0 0,1-3-64 0 0,-1-1 96 0 0,2-3-96 0 0,0-1 0 0 0,-1 1 0 0 0,-1-4 0 0 0,3 0 0 0 0,1-1 0 0 0,-3-2 0 0 0,3 0 0 0 0,-1 0-224 0 0,0-2-64 0 0,2-3-8 0 0,0 0-8 0 0,0-1-1136 0 0,0-2-232 0 0</inkml:trace>
  <inkml:trace contextRef="#ctx0" brushRef="#br0" timeOffset="-2.14748E7">8719 5724 2759 2812 2698,'2'0'248'0'0,"-2"0"-248"0"0,1-1 0 0 0,-1 1 0 0 0,2 0 448 0 0,-2-2 48 0 0,3 2 8 0 0,0 0 0 0 0,1-3 232 0 0,1 1 40 0 0,0-1 16 0 0,-2 1 0 0 0,0 1 8 0 0,0-1 8 0 0,1 0 0 0 0,-3-1 0 0 0,3 1 24 0 0,-3-1 0 0 0,1 1 0 0 0,0-1 0 0 0,-1 0-96 0 0,1 1-8 0 0,-2-1-8 0 0,0 0 0 0 0,2-1-272 0 0,-4 3-48 0 0,2-3-16 0 0,-2 1 0 0 0,1 2-216 0 0,-3-1-40 0 0,3-1-16 0 0,-3 1 0 0 0,-1 0-112 0 0,0 1 64 0 0,-1-1-64 0 0,-2 2 0 0 0,1 0 72 0 0,-3 2-72 0 0,2 1 64 0 0,-2 0-64 0 0,-1 2 0 0 0,1 0 0 0 0,0 0 64 0 0,0 0-64 0 0,0 2 64 0 0,0-1-64 0 0,2 4 96 0 0,0-2-32 0 0,1 2-64 0 0,1-2 0 0 0,2 0 0 0 0,0 1 0 0 0,2-1 0 0 0,-1 0 0 0 0,1 2 0 0 0,2 0 0 0 0,2 0 0 0 0,1-2 0 0 0,0 0 0 0 0,4-3 0 0 0,-1 2 88 0 0,1-1-24 0 0,0 1-64 0 0,2-1 96 0 0,1-2 48 0 0,0 1 8 0 0,0 1 0 0 0,3-1 0 0 0,2 2 16 0 0,0-1 8 0 0,1 2 0 0 0,-1 1 0 0 0,-4-3-40 0 0,3 1-8 0 0,-1 1 0 0 0,0 0 0 0 0,0 2-48 0 0,-1-2-16 0 0,-3 1 0 0 0,1-1 0 0 0,-2 0-64 0 0,1 4 0 0 0,-3-1 0 0 0,-1-1 0 0 0,-2 0 0 0 0,-1-2 0 0 0,-2 0 0 0 0,-2 2 0 0 0,1 0 0 0 0,-2-2 0 0 0,-1 0 0 0 0,-1 1 0 0 0,0-1 0 0 0,-1 0 0 0 0,-2 2 0 0 0,-2-2 0 0 0,0 2 0 0 0,-2-2 0 0 0,1 0 0 0 0,-2-1 0 0 0,1 0 0 0 0,-1-3 0 0 0,2 0 0 0 0,-3-1 0 0 0,1-1 0 0 0,2-2 0 0 0,-1 0 64 0 0,2-2-64 0 0,2 0 0 0 0,2-1 0 0 0,-1 0 0 0 0,2-2 64 0 0,0-2-64 0 0,0 1 0 0 0,2-4 72 0 0,0-2-72 0 0,-1 2 80 0 0,3-3-16 0 0,2-1-64 0 0,-1-3 96 0 0,4-1-96 0 0,-1 0 88 0 0,4 2-88 0 0,-1-3 80 0 0,4 5-80 0 0,0 0 64 0 0,1 3-64 0 0,1-2 64 0 0,4 1-64 0 0,2-1 0 0 0,0 0 0 0 0,-1 2 0 0 0,-2-1 0 0 0,1 1 0 0 0,1-1 64 0 0,-1 1-64 0 0,0-3 0 0 0,-1 1 0 0 0,0 2 0 0 0,-4-2 0 0 0,-2 4 0 0 0,-3-2 0 0 0,1-1 0 0 0,-4-2 0 0 0,0-1 0 0 0,-3 0 0 0 0,-3 0 0 0 0,0-1 0 0 0,-4 3 64 0 0,1-1-64 0 0,-4 3 64 0 0,0-1-64 0 0,0 3 0 0 0,-1 2 64 0 0,-1 2-64 0 0,1 0 0 0 0,-1 2 64 0 0,-1 0-64 0 0,1 1 0 0 0,-1 0 64 0 0,2 4-64 0 0,1-2 0 0 0,0 3 0 0 0,0-1 0 0 0,-1 3 0 0 0,2 0 0 0 0,1 1 0 0 0,2 1 0 0 0,-1 3-296 0 0,4 0-24 0 0,0 1-8 0 0,4 2-8768 0 0</inkml:trace>
  <inkml:trace contextRef="#ctx0" brushRef="#br0" timeOffset="-2.14748E7">3205 388 3679 3213 3054,'1'-5'328'0'0,"-1"0"-264"0"0,0 1-64 0 0,0 3 0 0 0,0-1 536 0 0,0-1 88 0 0,0-4 16 0 0,0-3 8 0 0,2-1 344 0 0,-2-1 64 0 0,-2 1 8 0 0,2 1 8 0 0,0 2-240 0 0,-1 1-56 0 0,1 2-8 0 0,0 0 0 0 0,0 4-224 0 0,0-1-40 0 0,0 0-16 0 0,1 1 0 0 0,-1 1-120 0 0,0 0-24 0 0,0 0-8 0 0,0 1 0 0 0,0-1-16 0 0,0 0-8 0 0,0 0 0 0 0,0 0 0 0 0,0 0 16 0 0,0 0 8 0 0,0 33 0 0 0,0-21 0 0 0,-1 3-56 0 0,1 1-16 0 0,-2 5 0 0 0,-1 6 0 0 0,3 1-16 0 0,-2 0-8 0 0,0 1 0 0 0,1 2 0 0 0,-1 4-32 0 0,1 1-8 0 0,-1-1 0 0 0,0-1 0 0 0,2-1-104 0 0,-1 1-32 0 0,1 4 0 0 0,1 2 0 0 0,-1 1 0 0 0,4 2-64 0 0,-3-2 96 0 0,2-2-32 0 0,1-1 0 0 0,-3-4-64 0 0,1-1 96 0 0,0-3-32 0 0,-1-2 8 0 0,1-5 0 0 0,0-3 0 0 0,-1-4 0 0 0,1 0-8 0 0,-2 1 0 0 0,-2-2 0 0 0,2-2 0 0 0,-1-2 0 0 0,-1-1-64 0 0,0 2 96 0 0,1-2-32 0 0,-3 1-64 0 0,1-3 0 0 0,-2 0 72 0 0,2-1-72 0 0,1-2 0 0 0,-1 0 0 0 0,0 0 0 0 0,1-2 64 0 0,-1 0-64 0 0,1-1 0 0 0,-1 0 0 0 0,0-1 0 0 0,1-1 0 0 0,-1 0 0 0 0,1 0 0 0 0,-1-3 0 0 0,1 1 0 0 0,-3-3 0 0 0,2 1 0 0 0,-2-3 0 0 0,0-3 0 0 0,-2-1 0 0 0,2-1 0 0 0,-1-1 0 0 0,-1 0 0 0 0,1-2 0 0 0,-1-1 0 0 0,1 1 0 0 0,1 3 0 0 0,0-1 0 0 0,0-2-64 0 0,-2 1 64 0 0,2-1-72 0 0,-1 2 72 0 0,1 1-80 0 0,0 2 80 0 0,0 2 0 0 0,0 0-72 0 0,2 1 72 0 0,-1 1 0 0 0,1-1 0 0 0,0 2 0 0 0,0-1 0 0 0,-1 1 0 0 0,3 1 0 0 0,-3 1 0 0 0,3-2 0 0 0,-1 2-64 0 0,0 1 64 0 0,2-1 0 0 0,0 1 0 0 0,0 2 0 0 0,0 0 0 0 0,0-1 0 0 0,0 2 0 0 0,2-1 0 0 0,0 4 0 0 0,-1-1 0 0 0,-1-3 0 0 0,0 0 0 0 0,0 0 0 0 0,13 28 0 0 0,-8-17 0 0 0,0 2 0 0 0,0 4 0 0 0,2-1 0 0 0,-2-1 0 0 0,1 2 0 0 0,3 4 0 0 0,0 0 96 0 0,0-3-32 0 0,-3-1 0 0 0,4-1 0 0 0,-2 2 8 0 0,2-1 0 0 0,0-1 0 0 0,0 1-8 0 0,-2-4 0 0 0,2 2 0 0 0,-2-4 0 0 0,-1-3 0 0 0,-2-1-64 0 0,1-1 96 0 0,1-1-32 0 0,1 0 16 0 0,0-3 0 0 0,0-2 0 0 0,4-2 0 0 0,-1-3 48 0 0,3-4 0 0 0,4-5 8 0 0,0-2 0 0 0,1-4 24 0 0,3-4 8 0 0,1-3 0 0 0,2-1 0 0 0,-2-1-16 0 0,-2 1-8 0 0,-1 1 0 0 0,-6 4 0 0 0,0 5-72 0 0,-5 2-8 0 0,-2 6-64 0 0,-4 2 96 0 0,-1 1-96 0 0,-2 6 0 0 0,0-1 0 0 0,0 0 0 0 0,-2 1 0 0 0,2-1 0 0 0,0 4 0 0 0,0-2 0 0 0,2 1-480 0 0,3-2-96 0 0,3-1-24 0 0,4-3-9720 0 0</inkml:trace>
  <inkml:trace contextRef="#ctx0" brushRef="#br0" timeOffset="-2.14748E7">4156 297 2303 3041 3175,'0'-1'200'0'0,"0"-1"-200"0"0,0 0 0 0 0,-1 1 0 0 0,1-1 632 0 0,0 0 80 0 0,-2 1 24 0 0,2-4 0 0 0,-2-2 448 0 0,-1 1 96 0 0,0-3 24 0 0,1 3 0 0 0,-1-1-248 0 0,1 1-56 0 0,-1 1-8 0 0,1 0 0 0 0,-1 1-208 0 0,1 1-48 0 0,1 2 0 0 0,-3-1-8 0 0,3 2-168 0 0,-1 0-32 0 0,-1 2-8 0 0,1-1 0 0 0,-1 4-184 0 0,1 2-40 0 0,-1 1-8 0 0,0 2 0 0 0,1 1-96 0 0,-1 4-32 0 0,1 2 0 0 0,0 2 0 0 0,-1 4 16 0 0,2 0 0 0 0,1 0 0 0 0,-2 2 0 0 0,0 0 24 0 0,2 1 8 0 0,-1 0 0 0 0,1 0 0 0 0,-2-3-120 0 0,2 0-24 0 0,0 4-64 0 0,0-1 96 0 0,-2 0 0 0 0,2-1 0 0 0,0 0 0 0 0,0-1 0 0 0,0 3 8 0 0,0-1 0 0 0,0 0 0 0 0,0-1 0 0 0,4-4-24 0 0,-3 1-8 0 0,1-3 0 0 0,0-2 0 0 0,-1-1-72 0 0,1-3 96 0 0,-2-1-96 0 0,1-2 96 0 0,1-2-96 0 0,-2-1 0 0 0,2-3 0 0 0,-2 1 0 0 0,0-3 0 0 0,0 0 0 0 0,0-1 0 0 0,0-2 0 0 0,1-1-320 0 0,1-1-48 0 0,0-2-16 0 0,1-2-9024 0 0</inkml:trace>
  <inkml:trace contextRef="#ctx0" brushRef="#br0" timeOffset="-2.14748E7">4095 317 6911 3038 3163,'-1'-10'304'0'0,"-1"3"64"0"0,1 1-296 0 0,1-1-72 0 0,0 4 0 0 0,0 0 0 0 0,1-2 576 0 0,-1-3 96 0 0,3-4 16 0 0,1-4 8 0 0,1-2 456 0 0,1-2 88 0 0,2-2 16 0 0,4 1 8 0 0,0 1-504 0 0,1 1-104 0 0,3 1-16 0 0,2-1-8 0 0,0 5-232 0 0,2 1-48 0 0,6 1 0 0 0,1 2-8 0 0,-8 5-24 0 0,-1 2 0 0 0,2 3 0 0 0,-2 2 0 0 0,0 3-152 0 0,-1 3-32 0 0,-3 3-8 0 0,-4 1 0 0 0,0-1-128 0 0,-3 6 0 0 0,-2 1 0 0 0,-5 2 0 0 0,-2 4 80 0 0,-1 2-16 0 0,-4 4 0 0 0,-1 1 0 0 0,-4 1-64 0 0,1-1 0 0 0,-4-2 0 0 0,2-1 0 0 0,-3-1 0 0 0,-1-4-88 0 0,1-2 24 0 0,1-3 0 0 0,-1-2 64 0 0,1-2 0 0 0,0-3 64 0 0,0-1-64 0 0,0 0 88 0 0,1-4-24 0 0,2-1 0 0 0,1-1 0 0 0,1-3 72 0 0,1 1 16 0 0,3-2 0 0 0,-1-2 0 0 0,4 1-64 0 0,0-3-16 0 0,-1 1 0 0 0,4-4 0 0 0,0 3-216 0 0,4-6-48 0 0,2 3 0 0 0,3 2-8608 0 0</inkml:trace>
  <inkml:trace contextRef="#ctx0" brushRef="#br0" timeOffset="-2.14748E7">4564 664 3223 2887 3090,'-2'-7'136'0'0,"2"4"40"0"0,0 0-176 0 0,0-1 0 0 0,0 3 0 0 0,0-1 0 0 0,0 0 584 0 0,0-1 88 0 0,2-2 8 0 0,0-1 8 0 0,1-3 944 0 0,0 1 184 0 0,2 2 40 0 0,0-3 0 0 0,0 3-608 0 0,1 1-128 0 0,1-2-32 0 0,1 2 0 0 0,1 0-352 0 0,-1 2-80 0 0,2 0-16 0 0,-1-1 0 0 0,3 3-256 0 0,-4-1-48 0 0,-1-1-16 0 0,-1 3 0 0 0,1 2-152 0 0,-2-1-32 0 0,1 1-8 0 0,-1-1 0 0 0,0 3 0 0 0,-1-3-8 0 0,-1 3 0 0 0,-2-1 0 0 0,1 0-120 0 0,-2-1 0 0 0,2 1 0 0 0,-2-1 0 0 0,0 0 0 0 0,-2-1 0 0 0,0 1 0 0 0,1-1 0 0 0,-2 3 96 0 0,-2-1-24 0 0,-2-1-8 0 0,0 1 0 0 0,-1 2-64 0 0,-3 0 0 0 0,-1 1 0 0 0,-3 1 0 0 0,-1 0 0 0 0,0 1 0 0 0,-3 0 0 0 0,5 0 0 0 0,-1 0 0 0 0,0 1 0 0 0,4-1 0 0 0,1 0 0 0 0,2 0 0 0 0,3-1 0 0 0,1 1 0 0 0,3-1 0 0 0,-1-1 0 0 0,4-1 0 0 0,1 3 0 0 0,2 1 0 0 0,3-1 0 0 0,0 0 0 0 0,4 2 0 0 0,1 1 0 0 0,0 1 0 0 0,2-1 0 0 0,-2 1 0 0 0,0 1 0 0 0,2 0 0 0 0,-2 2 0 0 0,0 0 0 0 0,-1 0 0 0 0,-2-1 0 0 0,-2 1 0 0 0,-2 2 0 0 0,-1-3 0 0 0,-1 1 0 0 0,-4 0 0 0 0,-2 0 0 0 0,0 1 0 0 0,-3-1 0 0 0,1-2 0 0 0,-5-1 0 0 0,3-2 0 0 0,-4-2 0 0 0,0-2 0 0 0,0-1 0 0 0,-1 0 0 0 0,-1-2 0 0 0,1-1 0 0 0,-3-2 0 0 0,5-2 0 0 0,-3-1 0 0 0,-1 0 0 0 0,1-2 0 0 0,-1 0 0 0 0,2 0 0 0 0,-2-1 0 0 0,0-1 0 0 0,1-1 0 0 0,2-1 0 0 0,0 1 0 0 0,2 0 0 0 0,0 1 0 0 0,3-1 0 0 0,2 2 0 0 0,-1 1 0 0 0,4 1 0 0 0,2 1-416 0 0,1 2-32 0 0,2-1 0 0 0,3 2-5456 0 0,6-2-1096 0 0</inkml:trace>
  <inkml:trace contextRef="#ctx0" brushRef="#br0" timeOffset="-2.14748E7">4955 736 2759 2895 3094,'2'-8'248'0'0,"-1"3"-248"0"0,-1 0 0 0 0,0 0 0 0 0,0 3 752 0 0,0 1 104 0 0,0-1 16 0 0,-1 0 8 0 0,-1 1 1056 0 0,0-1 208 0 0,-1 0 48 0 0,-2 2 8 0 0,2 4-1048 0 0,-2 1-200 0 0,2 3-48 0 0,-2 0-8 0 0,2 5-464 0 0,-1 0-96 0 0,4 4-16 0 0,-1-1-8 0 0,-1 2-176 0 0,2 0-32 0 0,2 1-8 0 0,-2-1 0 0 0,3-2 16 0 0,0 1 0 0 0,2-4 0 0 0,0-2 0 0 0,2-1-16 0 0,1 0-8 0 0,0-4 0 0 0,0-1 0 0 0,0 0-88 0 0,2-5 96 0 0,2 0-96 0 0,-1-1 96 0 0,1-3-8 0 0,-1-2 0 0 0,1-1 0 0 0,-1-1 0 0 0,2 0-24 0 0,-1-4-64 0 0,0 1 96 0 0,-3-2-32 0 0,0-1-64 0 0,-1 0 96 0 0,0-3-96 0 0,-1 1 96 0 0,-1-1-96 0 0,-1 3 0 0 0,-2 0 72 0 0,1 5-72 0 0,-3 2 0 0 0,1 0 0 0 0,-2 1 0 0 0,0 1 64 0 0,0 2-64 0 0,0-1 0 0 0,-2 4 0 0 0,1-1 0 0 0,1 1 0 0 0,-2 0 0 0 0,0 0 0 0 0,1 1 64 0 0,-1 1-64 0 0,0 1 0 0 0,2-3 0 0 0,0 0 0 0 0,0 0 0 0 0,0 0 0 0 0,0 0 0 0 0,-1 32 0 0 0,2-24 0 0 0,1 0 0 0 0,1 3 0 0 0,2 1 0 0 0,-1-4 0 0 0,2 0 0 0 0,1 2 0 0 0,3-2 0 0 0,-4 1 0 0 0,1-3 0 0 0,3 1 0 0 0,-2-1 0 0 0,2-1 0 0 0,0 0 0 0 0,-1-1 0 0 0,3-3 0 0 0,-2 1 120 0 0,1-2-16 0 0,1 0 0 0 0,1-2 0 0 0,0-1-104 0 0,0 0 0 0 0,-1-2 64 0 0,1-2-64 0 0,0 1 64 0 0,0-3-64 0 0,0-1 88 0 0,-1 2-88 0 0,-4 0 0 0 0,4-3 0 0 0,-1-1 0 0 0,1-3 0 0 0,1-1 0 0 0,0-1 0 0 0,0-4 0 0 0,-1 1 0 0 0,-1-1 0 0 0,-1-2 0 0 0,0 2 0 0 0,-2 1 0 0 0,-1 0 0 0 0,-4 2 0 0 0,0 2 0 0 0,-1 1 0 0 0,-2 2 0 0 0,0-1 0 0 0,-2 3 0 0 0,0-1 0 0 0,-1 1 0 0 0,2 1 0 0 0,-3 0 0 0 0,3 2 0 0 0,-3-2 64 0 0,3 2-64 0 0,1 0 0 0 0,-2 0 0 0 0,0 1 72 0 0,2 2-8 0 0,-1 2-64 0 0,1-1 96 0 0,0 4-96 0 0,0-1 0 0 0,0 1 0 0 0,0 0 0 0 0,-2 3 0 0 0,0 0 0 0 0,2 2 0 0 0,-1 4 0 0 0,1-1 0 0 0,-2 2 0 0 0,1-1 0 0 0,1 1 0 0 0,-2 5 0 0 0,2 0 0 0 0,0 1 0 0 0,0-1 0 0 0,2 2 0 0 0,-2-1 0 0 0,1 5 0 0 0,1 1 0 0 0,-1-1 0 0 0,1-1 0 0 0,0-2 0 0 0,-2 0 0 0 0,1 3 0 0 0,-1 2 0 0 0,0 2 0 0 0,0-2 0 0 0,0-7 0 0 0,2 3 0 0 0,0 0 0 0 0,-2 3 0 0 0,3 1 0 0 0,0-4 0 0 0,-1-1 0 0 0,1-1 0 0 0,2-1 0 0 0,-2-3 0 0 0,2-1 0 0 0,-1-2 0 0 0,1-2 0 0 0,-2-1 0 0 0,0-2 0 0 0,0-2 0 0 0,1-2 0 0 0,-1-1 0 0 0,0 0 0 0 0,1-3 0 0 0,-1 0 0 0 0,0-4 0 0 0,0-1 0 0 0,1-3 72 0 0,-1-1 48 0 0,2 1 8 0 0,-2-1 0 0 0,2-4 0 0 0,0-2-24 0 0,2-4 0 0 0,-2 4 0 0 0,1-2 0 0 0,2 1-32 0 0,2-3-8 0 0,0 3 0 0 0,2 2 0 0 0,-3 2-64 0 0,3 6 0 0 0,-1-1 0 0 0,1 1 0 0 0,-4 6 0 0 0,2 0 0 0 0,-3 1 0 0 0,1 2 0 0 0,-2 3 0 0 0,-1 1 0 0 0,0 1 0 0 0,-1 1 0 0 0,-1 3-144 0 0,-1 0 32 0 0,-2 3 8 0 0,0-1 0 0 0,0-1-64 0 0,-2 2-16 0 0,-1 4 0 0 0,-1 2 0 0 0,-1 0 64 0 0,0-1 16 0 0,1-1 0 0 0,-1 1 0 0 0,0-4 104 0 0,0-2 0 0 0,0 1-80 0 0,0-2 80 0 0,0 0 0 0 0,2-2 0 0 0,-1-2 0 0 0,3-1 0 0 0,1-1 0 0 0,0 0 0 0 0,0-2 0 0 0,1 0 0 0 0,1 1 96 0 0,1-3-32 0 0,2 0 0 0 0,2-2 0 0 0,-1 1 16 0 0,4-3 0 0 0,2 1 0 0 0,-1-2 0 0 0,2 0-80 0 0,1-3 80 0 0,2 0-80 0 0,-1-4 80 0 0,1 3-80 0 0,-3-3 0 0 0,0 2 0 0 0,1-3 0 0 0,-1 0 72 0 0,2-2-72 0 0,-2 0 80 0 0,-2 2-80 0 0,-1 0 0 0 0,2 0 0 0 0,-1 0 0 0 0,1 1 0 0 0,-3 2 96 0 0,1 2-24 0 0,0 2-8 0 0,0-1 0 0 0,0 4-64 0 0,0-1 0 0 0,-2 4 0 0 0,0 0 0 0 0,0 4 0 0 0,-1-1 0 0 0,-2 0 0 0 0,0 2 0 0 0,0 2 0 0 0,-2 3 0 0 0,0-1 0 0 0,-1 3 0 0 0,0 1-88 0 0,-4-1 88 0 0,0 2-64 0 0,-3 0 64 0 0,2-1-72 0 0,-3-2 72 0 0,-3 2-80 0 0,0-1 80 0 0,-1-1 0 0 0,-4 1 0 0 0,1-2 0 0 0,0-2 0 0 0,0 2 0 0 0,2-4 0 0 0,-1-1 0 0 0,1-1 0 0 0,1-1 0 0 0,0 0 0 0 0,0-3 0 0 0,2 0 0 0 0,0 0 0 0 0,-2-3 0 0 0,0 0 0 0 0,0-2-6432 0 0,0 0-1216 0 0</inkml:trace>
  <inkml:trace contextRef="#ctx0" brushRef="#br0" timeOffset="-2.14748E7">598 1609 2759 3358 3030,'0'-8'248'0'0,"0"3"-248"0"0,0 1 0 0 0,0 1 0 0 0,0 1 496 0 0,0 1 48 0 0,0-1 16 0 0,0-1 0 0 0,0 0 496 0 0,0-2 104 0 0,0-2 24 0 0,0 0 0 0 0,2 3-248 0 0,-2-3-40 0 0,0 5-16 0 0,0-3 0 0 0,0 2-176 0 0,1 1-32 0 0,-1-1 0 0 0,0 3-8 0 0,2-1-184 0 0,-2 1-32 0 0,2 1 0 0 0,-1 1-8 0 0,-1-2-152 0 0,0 0-24 0 0,0 0-8 0 0,15 33 0 0 0,-8-17 40 0 0,1 2 8 0 0,0 4 0 0 0,2 1 0 0 0,-2 5-80 0 0,0-1-24 0 0,0 3 0 0 0,1-4 0 0 0,1 1-40 0 0,-2-3 0 0 0,2-1-8 0 0,-1 0 0 0 0,1 0-40 0 0,2 0-8 0 0,-2-3 0 0 0,0-4 0 0 0,-2-1 8 0 0,0 0 0 0 0,2-2 0 0 0,-2 2 0 0 0,4-2-112 0 0,-4-3 72 0 0,0-2-72 0 0,-1-1 64 0 0,-1-2 24 0 0,1-2 0 0 0,-1-3 0 0 0,1-2 0 0 0,-1-1 16 0 0,1-2 8 0 0,0-1 0 0 0,1-6 0 0 0,0-3 32 0 0,2-1 8 0 0,1-4 0 0 0,1-3 0 0 0,1-2-32 0 0,-1-1-8 0 0,1-2 0 0 0,0-5 0 0 0,2-1 0 0 0,-2-1 0 0 0,0 1 0 0 0,-2 4 0 0 0,-1 4-16 0 0,0 3 0 0 0,-3 0 0 0 0,-1 3 0 0 0,-1 5-96 0 0,-1 1 0 0 0,-3 2 0 0 0,1 2 0 0 0,-2 0 0 0 0,0 4 0 0 0,0-1 72 0 0,0 1-72 0 0,0 1 64 0 0,-2 0-64 0 0,2 2 0 0 0,0-1 64 0 0,0-1-64 0 0,0 2 0 0 0,2-2 0 0 0,-2 2 0 0 0,0-1 0 0 0,0 3 0 0 0,1-1 0 0 0,-1 1 0 0 0,0-1 0 0 0,0 2 0 0 0,-1 0 0 0 0,1 2 0 0 0,-2 2-328 0 0,2 3-8 0 0,0 1 0 0 0,2 4-6240 0 0,-1 1-1248 0 0</inkml:trace>
  <inkml:trace contextRef="#ctx0" brushRef="#br0" timeOffset="-2.14748E7">1319 2038 1839 3270 3073,'-1'-5'160'0'0,"-1"2"-160"0"0,2-1 0 0 0,0 1 0 0 0,0 1 792 0 0,0 2 120 0 0,0-1 24 0 0,2-3 8 0 0,-1 1 448 0 0,1-2 88 0 0,3-1 24 0 0,0-1 0 0 0,0 0-240 0 0,0 3-48 0 0,1-1 0 0 0,1 0-8 0 0,0 1-384 0 0,-1 3-80 0 0,1-1-8 0 0,-2 0-8 0 0,1 1-272 0 0,1 1-48 0 0,-1 1-16 0 0,-1-1 0 0 0,0 0-152 0 0,0 0-32 0 0,0 0-8 0 0,-2 0 0 0 0,2 0 0 0 0,-1 0 0 0 0,-3 2 0 0 0,3-2 0 0 0,-3 0-136 0 0,-1 0-64 0 0,2-2 64 0 0,-2 2-64 0 0,0 2 80 0 0,0-2-80 0 0,0 0 96 0 0,-2-2-96 0 0,2 2 88 0 0,0 0-88 0 0,0 0 80 0 0,0 0-80 0 0,0 0 64 0 0,-31 9-64 0 0,21-4 0 0 0,-3 1 72 0 0,0-1-72 0 0,-4 2 0 0 0,1-1 0 0 0,-2 1 0 0 0,1 1 0 0 0,3 0 0 0 0,-1 0 0 0 0,3-1 0 0 0,2 0 0 0 0,2-1 0 0 0,2-1 0 0 0,1 0 0 0 0,0-2 0 0 0,3 2 0 0 0,0 0 0 0 0,2 2 0 0 0,2 3 0 0 0,3-1 0 0 0,2 1 0 0 0,3 0 0 0 0,-2-3 0 0 0,0-1 0 0 0,2 1 0 0 0,0 0 0 0 0,1 1 0 0 0,1 0 0 0 0,-1 0 0 0 0,1 2 0 0 0,-1 2 0 0 0,-1 1 0 0 0,-2 5 0 0 0,0-5 0 0 0,-3-3 0 0 0,-3-2 0 0 0,0 3 0 0 0,-4 1 0 0 0,0 4 0 0 0,-1-4 0 0 0,-2-7 0 0 0,-3 3 0 0 0,0 5 0 0 0,0-6 0 0 0,-2-7 0 0 0,-2 1 0 0 0,1 8 0 0 0,1-8 0 0 0,0-4 0 0 0,0 0 0 0 0,0 6 0 0 0,-1-5 0 0 0,3-9 0 0 0,-1 1 0 0 0,3 2 0 0 0,-1 0 0 0 0,2 1 0 0 0,2 2 0 0 0,0 0 0 0 0,3 4 0 0 0,-2 2 0 0 0,2 4 0 0 0,2-5-112 0 0,3-3-16 0 0,-1-4 0 0 0,5-1 0 0 0,2 0-1024 0 0,2 3-200 0 0,1 0-48 0 0,0 2-8 0 0</inkml:trace>
  <inkml:trace contextRef="#ctx0" brushRef="#br0" timeOffset="-2.14748E7">1673 2049 6967 3076 3011,'-3'-6'152'0'0,"1"2"32"0"0,0 1 8 0 0,1 1 0 0 0,-1 2-192 0 0,0 0 0 0 0,1 0 0 0 0,-3 2 0 0 0,1 0 1424 0 0,-2-1 240 0 0,-1 3 56 0 0,1 2 8 0 0,-2 2-960 0 0,4-3-192 0 0,0 0-40 0 0,1 0-8 0 0,0 3-288 0 0,-1 1-56 0 0,1 2-16 0 0,2 1 0 0 0,0 6-16 0 0,2 0-8 0 0,0-3 0 0 0,-1 1 0 0 0,3 2 40 0 0,0-1 8 0 0,3-6 0 0 0,1-1 0 0 0,0 5-80 0 0,1-5-16 0 0,-1-7 0 0 0,2-1 0 0 0,0-1-24 0 0,-1-2-8 0 0,3-1 0 0 0,-4 0 0 0 0,0-1 40 0 0,1 1 8 0 0,2 1 0 0 0,-1-6 0 0 0,0-3-8 0 0,-2 2 0 0 0,-1 0 0 0 0,1-2 0 0 0,2 0 8 0 0,0-5 0 0 0,-4 2 0 0 0,-1 2 0 0 0,0-2 32 0 0,-2 1 8 0 0,1 2 0 0 0,-1 2 0 0 0,-1-4-24 0 0,-1 3 0 0 0,1-3 0 0 0,-2 1 0 0 0,0 1 0 0 0,0 3-8 0 0,0 2 0 0 0,0 4 0 0 0,-2-1-48 0 0,2 2-8 0 0,-1 0 0 0 0,1 0 0 0 0,0 0-64 0 0,-2 2 0 0 0,2 1 0 0 0,-2 2 64 0 0,2 3-64 0 0,0-8 0 0 0,0 0 0 0 0,0 33 0 0 0,2-22 0 0 0,1 3 0 0 0,0-1 0 0 0,2 0 0 0 0,0 3 0 0 0,4-1 0 0 0,-1-3 0 0 0,2-1 0 0 0,-2 4 0 0 0,2-5 0 0 0,0-7 0 0 0,-1-1 0 0 0,3-1 0 0 0,-2 1 0 0 0,1-2 0 0 0,2 2 0 0 0,-3-1 0 0 0,2 1 0 0 0,-1-2 0 0 0,2-7 0 0 0,-3-1 0 0 0,2-2 0 0 0,-1 0 0 0 0,-1 0 0 0 0,-2 2 0 0 0,2-3 0 0 0,0-2 64 0 0,0-2-64 0 0,2-2 0 0 0,-3-2 0 0 0,3-3 0 0 0,-2-2 64 0 0,0-1-64 0 0,-2 0 0 0 0,0 1 0 0 0,-3-3 0 0 0,0 4 0 0 0,-3 2 0 0 0,-1 1 0 0 0,-1 2 0 0 0,0 3 0 0 0,-3 1 0 0 0,1 2 64 0 0,-1 2-64 0 0,0 2 0 0 0,-2 0 0 0 0,0 1 0 0 0,2 2 0 0 0,1 0 64 0 0,-1 2-64 0 0,-1 0 64 0 0,3 1-64 0 0,-3 0 72 0 0,3 2-72 0 0,-1 0 80 0 0,0 4-80 0 0,1-1 64 0 0,-1 0-64 0 0,2 4 0 0 0,-1 0 72 0 0,1 2-72 0 0,0 3 0 0 0,1 3 0 0 0,1-2 0 0 0,-1 3 0 0 0,1-1 0 0 0,0 1 0 0 0,-1 1 0 0 0,3-1 0 0 0,-3 1 0 0 0,3 3 64 0 0,-1-4-64 0 0,-1-1 0 0 0,1-2 0 0 0,-2-2 0 0 0,3 3 0 0 0,-1 2 0 0 0,2 2 0 0 0,-2 2 0 0 0,1-2 0 0 0,0-2 0 0 0,1 1 0 0 0,-1-1 0 0 0,1-1 0 0 0,-2 0 0 0 0,0 0 0 0 0,0 3 0 0 0,1-4 0 0 0,-3 1 0 0 0,1-7 0 0 0,1-3 0 0 0,-1-1 0 0 0,0-1 0 0 0,-2 0 0 0 0,1 4 0 0 0,1-2 0 0 0,0-4 0 0 0,-1-1 0 0 0,1-1 0 0 0,-2-3 0 0 0,2 0 80 0 0,-1-5 0 0 0,-1 9 0 0 0,0 0 0 0 0,10-33 16 0 0,-7 19 0 0 0,2 2 0 0 0,0-4 0 0 0,3-2-96 0 0,2-2 64 0 0,2 0-64 0 0,-1 0 64 0 0,1 4-64 0 0,1 1 0 0 0,0 2 0 0 0,0 3 0 0 0,0 4 0 0 0,-1 1 0 0 0,-2 3 0 0 0,-2 2 0 0 0,0 2 0 0 0,-1 1 0 0 0,-1 2 0 0 0,-1 3 0 0 0,-3-1-96 0 0,0 3 24 0 0,-2 1 0 0 0,-2 1 0 0 0,-1 2-48 0 0,-1 0-8 0 0,-2-3 0 0 0,1 2 0 0 0,0 2 56 0 0,-2 0 8 0 0,2 3 0 0 0,-1-5 0 0 0,3-3 64 0 0,-2-2 0 0 0,1 2 0 0 0,3-2-64 0 0,-1 0 64 0 0,2-1 0 0 0,2-2 0 0 0,-1 0 0 0 0,3 3 0 0 0,-1-3 0 0 0,3-2 0 0 0,1-3 0 0 0,3-1 0 0 0,1-4 88 0 0,1-8-88 0 0,1 1 96 0 0,-1 4-32 0 0,1 0 0 0 0,0-7 0 0 0,2 2 0 0 0,-1 1-64 0 0,1-1 64 0 0,3-3-64 0 0,-3-1 64 0 0,0 2-64 0 0,0 2 64 0 0,-1 2-64 0 0,1-1 64 0 0,0 2-64 0 0,-3 2 80 0 0,1 3-80 0 0,0 0 80 0 0,0 2-16 0 0,-2 0-64 0 0,3 1 96 0 0,-3 2-32 0 0,-1 2-64 0 0,-2-1 0 0 0,-1 4 0 0 0,-2-2 64 0 0,0 2-64 0 0,-2 2 0 0 0,-1 1 0 0 0,-2 0 0 0 0,0 2 0 0 0,-4-1 0 0 0,1 2 0 0 0,0-1 0 0 0,-4 1-96 0 0,1-2 96 0 0,-1-1-96 0 0,-1 2 96 0 0,0 3-72 0 0,-4-3 72 0 0,1-4 0 0 0,-3 1 0 0 0,3 3 0 0 0,-2 0 0 0 0,3-1 0 0 0,0-2 0 0 0,3 0 0 0 0,-1-4 0 0 0,0-1 0 0 0,1-1 0 0 0,3-1 0 0 0,-1-1 0 0 0,1-6 0 0 0,1 2 0 0 0,1 3 0 0 0,1 2 0 0 0,-1 0 0 0 0,2-1 0 0 0,2-1-128 0 0,-1-3 0 0 0,4-3 0 0 0,2 3-9280 0 0</inkml:trace>
  <inkml:trace contextRef="#ctx0" brushRef="#br0" timeOffset="-2.14748E7">4048 7246 1375 3262 3400,'0'-1'128'0'0,"-2"-1"-128"0"0,2 0 0 0 0,0 2 0 0 0,0-1 296 0 0,-1-1 40 0 0,-1-1 8 0 0,-1-4 0 0 0,-1 1 352 0 0,-1-2 72 0 0,-1-1 8 0 0,1 1 8 0 0,0 1-32 0 0,-2 3-8 0 0,-1 0 0 0 0,2 1 0 0 0,-3 1 16 0 0,0 1 0 0 0,0 2 0 0 0,-2 1 0 0 0,-1 1-144 0 0,1 2-24 0 0,-1 2-8 0 0,1 1 0 0 0,-1-1-328 0 0,-1 2-72 0 0,2 3-16 0 0,-3-1 0 0 0,5 1-168 0 0,-1-1 64 0 0,2 1-64 0 0,-1-2 0 0 0,4 0 0 0 0,2 0 0 0 0,0-2 0 0 0,3 0 0 0 0,0 0 0 0 0,0-3 64 0 0,1 0-64 0 0,3 2 0 0 0,2-2 176 0 0,3-2 0 0 0,0 2 0 0 0,1-4 0 0 0,3 1 144 0 0,4-4 32 0 0,-1 2 8 0 0,2-3 0 0 0,-1 0-128 0 0,1-4-24 0 0,0 1-8 0 0,0-3 0 0 0,-3 1-72 0 0,-2 0-8 0 0,-2 0-8 0 0,-2 0 0 0 0,-3-1-112 0 0,-4 1 88 0 0,0 0-88 0 0,-4 0 80 0 0,-1-2-80 0 0,-4 0 80 0 0,0 0-80 0 0,-1-1 80 0 0,0 1-8 0 0,-3 2 0 0 0,1-1 0 0 0,-3 3 0 0 0,1-1-8 0 0,-1 2 0 0 0,0 0 0 0 0,1 4 0 0 0,1-1-64 0 0,1 4 80 0 0,0-1-80 0 0,0 4 80 0 0,0 0-80 0 0,0 2 96 0 0,2 1-96 0 0,-2 2 96 0 0,2 3-8 0 0,-2 0 0 0 0,2 2 0 0 0,1 1 0 0 0,1 1-88 0 0,1-1 80 0 0,2-3-80 0 0,-1 2 80 0 0,4 0 0 0 0,0-2 0 0 0,4 0 0 0 0,-1 0 0 0 0,4-1-8 0 0,1-1 0 0 0,0-2 0 0 0,0-1 0 0 0,4-2 24 0 0,-1-2 8 0 0,2-3 0 0 0,0-1 0 0 0,-3-1 24 0 0,3-3 0 0 0,1 0 0 0 0,-1-5 0 0 0,0-1-24 0 0,0 1 0 0 0,-1-3 0 0 0,-4-1 0 0 0,-2 1-104 0 0,1-1 72 0 0,-4-3-72 0 0,-1-1 64 0 0,-2 1-64 0 0,-2 0 0 0 0,-3 1 72 0 0,0 0-72 0 0,-3 0 0 0 0,-2 4 0 0 0,0-1 0 0 0,-1 2 0 0 0,-1 2 0 0 0,1 1 0 0 0,-2 4 0 0 0,-2 2 0 0 0,0 1 0 0 0,0 3-120 0 0,-1 2 24 0 0,1 0 0 0 0,0 3 0 0 0,1 0 8 0 0,0 2 0 0 0,1 0 0 0 0,3 0 88 0 0,2 1 0 0 0,2 2 0 0 0,1-1 0 0 0,0 1 0 0 0,3-3 0 0 0,0 1 0 0 0,4 1 0 0 0,1-1 0 0 0,1 1 0 0 0,1 1 0 0 0,3-1 0 0 0,0-3 0 0 0,0 1 72 0 0,4 0-72 0 0,-1-2 80 0 0,2-3 16 0 0,1-1 0 0 0,0-1 0 0 0,1-3 0 0 0,3-2-16 0 0,-1-1 0 0 0,-1-2 0 0 0,1-2 0 0 0,-1-1-16 0 0,-1-2-64 0 0,0 1 96 0 0,-2-3-32 0 0,0-1-64 0 0,-3 0 0 0 0,0-2 0 0 0,-4-2 64 0 0,-1 3-64 0 0,-3-1 0 0 0,-2 2 0 0 0,-4 1 64 0 0,1-1-64 0 0,-3 2 0 0 0,-3-1 0 0 0,-2 2 0 0 0,-1 4 0 0 0,1-1 0 0 0,-2 4 0 0 0,-2 3 0 0 0,2 1-112 0 0,0 4 40 0 0,-2 4 8 0 0,0-1 0 0 0,-1 5 64 0 0,1 0-80 0 0,2 4 80 0 0,0-1-80 0 0,3 0 80 0 0,1-1 0 0 0,5-2 0 0 0,0 0 0 0 0,3 2 0 0 0,1-2 0 0 0,5 1 64 0 0,1-3-64 0 0,2 1 0 0 0,4-4 0 0 0,3 0 0 0 0,1-1 64 0 0,2-2-64 0 0,0-2 0 0 0,0 0 0 0 0,2-1 0 0 0,1-1-232 0 0,2 1-88 0 0</inkml:trace>
  <inkml:trace contextRef="#ctx0" brushRef="#br0" timeOffset="-2.14748E7">3173 6155 1839 3116 3172,'0'-5'160'0'0,"-1"0"-160"0"0,-1 0 0 0 0,2 2 0 0 0,0 1 544 0 0,0-1 80 0 0,-1-4 16 0 0,-1-4 0 0 0,-1-4 288 0 0,-2 0 56 0 0,-2 2 8 0 0,-1 2 8 0 0,1 2-152 0 0,-3 5-32 0 0,-1 0-8 0 0,-2 4 0 0 0,0 4-216 0 0,-4 0-48 0 0,-1 3 0 0 0,0 3-8 0 0,2 0-248 0 0,-3 3-40 0 0,1 0-16 0 0,4 4 0 0 0,0-3-24 0 0,5 3-8 0 0,2-1 0 0 0,2-1 0 0 0,0 0-64 0 0,4 1-8 0 0,-1 1-8 0 0,2-3 0 0 0,2 1 96 0 0,1-2 16 0 0,2-1 8 0 0,1-1 0 0 0,3-1 32 0 0,0-2 8 0 0,5-3 0 0 0,0-1 0 0 0,3-1-32 0 0,-1-5-8 0 0,2 1 0 0 0,0-6 0 0 0,4 1-16 0 0,-1-4-8 0 0,-1 0 0 0 0,0-3 0 0 0,-4 3-104 0 0,-1-2-16 0 0,-4 1-8 0 0,1-1 0 0 0,-4-1-88 0 0,-3 2 0 0 0,-2-1 0 0 0,-1 1 0 0 0,-2-1 0 0 0,-3-1 0 0 0,-1 3 64 0 0,-2-1-64 0 0,-1-1 0 0 0,-3 2 0 0 0,0 0 0 0 0,-1 2 0 0 0,-1 2 0 0 0,1 2 0 0 0,1 3 0 0 0,-1 2 0 0 0,-1 1 0 0 0,2 3 0 0 0,0 0 0 0 0,0 0 64 0 0,1 3-64 0 0,0 0 96 0 0,1 2-96 0 0,0 0 96 0 0,1 0 40 0 0,2 0 16 0 0,2-1 0 0 0,3 1 0 0 0,0-1-56 0 0,2-1 0 0 0,3-2-8 0 0,0 1 0 0 0,3-2-88 0 0,2-2 0 0 0,1-1 0 0 0,1-1 0 0 0,1-1-224 0 0,0-1-32 0 0,3-3 0 0 0,1 1-8 0 0,1-2-1264 0 0,-2 0-248 0 0,-1 0-48 0 0,-2-1-16 0 0</inkml:trace>
  <inkml:trace contextRef="#ctx0" brushRef="#br0" timeOffset="-2.14748E7">2085 6030 1375 3216 3245,'-3'2'128'0'0,"-2"-1"-128"0"0,2 1 0 0 0,1 0 0 0 0,1-1 560 0 0,-4 3 88 0 0,-4 1 24 0 0,-2 3 0 0 0,-4 3 288 0 0,0 1 64 0 0,2-1 16 0 0,3-1 0 0 0,2-2-144 0 0,5-1-24 0 0,1 0-8 0 0,2-3 0 0 0,3 1-96 0 0,4-1-32 0 0,1-3 0 0 0,2-1 0 0 0,5-1-192 0 0,0-3-32 0 0,0 1-16 0 0,-2 0 0 0 0,-2 0-152 0 0,1-2-32 0 0,-2 0-8 0 0,1-2 0 0 0,-1 0-224 0 0,-2 1-80 0 0,-1-2 0 0 0,-1 1 72 0 0,-1 1-72 0 0,-3-3 0 0 0,-1 3 0 0 0,-2-1 0 0 0,-1 1 0 0 0,-3 1 0 0 0,-1-2 0 0 0,-3-1 64 0 0,-2 1-64 0 0,-1-1 0 0 0,-2 3 0 0 0,1 0 0 0 0,-2 2 80 0 0,0 0-80 0 0,2 3 96 0 0,-2 1-96 0 0,2 3 0 0 0,1-1 0 0 0,1 3 0 0 0,1-1 0 0 0,-2 2 80 0 0,3 0-80 0 0,0 1 64 0 0,1 0-64 0 0,2 2 112 0 0,-1 0-16 0 0,0 1-8 0 0,1 1 0 0 0,3-1 64 0 0,1 2 8 0 0,2 1 8 0 0,0-1 0 0 0,3-2-8 0 0,2-1 0 0 0,2 0 0 0 0,-1-2 0 0 0,4 0 16 0 0,2-1 0 0 0,1-2 0 0 0,0-2 0 0 0,2 0-16 0 0,1-3 0 0 0,1 0 0 0 0,1-3 0 0 0,-3 0-56 0 0,-1-2-8 0 0,-1 0-8 0 0,1-3 0 0 0,-1 0-24 0 0,-2-4-64 0 0,-1 1 96 0 0,-3-1-32 0 0,-1 1-64 0 0,-2-3 0 0 0,-1 1 0 0 0,-3 0 0 0 0,-2 0 0 0 0,-3 0 0 0 0,0-2 0 0 0,-5 2 0 0 0,1 0 64 0 0,-5 0-64 0 0,0 3 64 0 0,-1 1-64 0 0,-3 3 0 0 0,1 4 0 0 0,-1 2 0 0 0,2 4 0 0 0,-2 2 0 0 0,1 2 0 0 0,3 2 0 0 0,0 2 0 0 0,1 1 0 0 0,-2 2-88 0 0,4 3 88 0 0,-1-2-64 0 0,4 1 64 0 0,2-3 0 0 0,2 3 0 0 0,4-2 0 0 0,2-1 0 0 0,3-2 0 0 0,2-2 0 0 0,1-2 0 0 0,3 0-288 0 0,2-3-8 0 0,5-2-8 0 0,2-3-5376 0 0,3 0-1072 0 0</inkml:trace>
  <inkml:trace contextRef="#ctx0" brushRef="#br0" timeOffset="-2.14748E7">705 5734 2303 3358 3476,'0'-5'200'0'0,"0"2"-200"0"0,0 0 0 0 0,-2 1 0 0 0,0 0 480 0 0,1 1 48 0 0,-2-4 16 0 0,-6-3 0 0 0,-2-2 8 0 0,-2 2 8 0 0,-2 3 0 0 0,0 3 0 0 0,2 2-176 0 0,0 2-40 0 0,0 3-8 0 0,-1 3 0 0 0,5 2-16 0 0,-1 0-8 0 0,2 1 0 0 0,-2 2 0 0 0,3-1 112 0 0,2 1 24 0 0,2 2 8 0 0,0 1 0 0 0,3-3 88 0 0,5 2 24 0 0,-1 0 0 0 0,5-2 0 0 0,1-2-72 0 0,1 1-16 0 0,5-2 0 0 0,3-2 0 0 0,0-1-40 0 0,3-2-16 0 0,1-2 0 0 0,1-5 0 0 0,1 1-144 0 0,1-4-32 0 0,1-2-8 0 0,-1-3 0 0 0,-3 2-64 0 0,-2-2-16 0 0,1-3 0 0 0,-4 0 0 0 0,-2 1-72 0 0,-4-2-24 0 0,-3 4 0 0 0,-2-4 0 0 0,-2 1-64 0 0,-5-1 0 0 0,-2 2 0 0 0,-4-1 0 0 0,1 1 0 0 0,-5 1 0 0 0,0 1 64 0 0,-3 0-64 0 0,-3 0 0 0 0,-1 4 0 0 0,2-1 0 0 0,-1 1 0 0 0,-1 2-224 0 0,-1 1 24 0 0,4 3 0 0 0,-3 0 0 0 0,4 3 8 0 0,-2 1 8 0 0,0 2 0 0 0,2 1 0 0 0,0-1 88 0 0,0 4 24 0 0,0 0 0 0 0,1 2 0 0 0,1 1 136 0 0,1-2 32 0 0,0 2 8 0 0,2 0 0 0 0,1 1 160 0 0,2-1 32 0 0,4 0 8 0 0,-1 0 0 0 0,2-1-72 0 0,2-1-8 0 0,3 1-8 0 0,0-3 0 0 0,3 1 40 0 0,0-1 0 0 0,2-3 8 0 0,1 1 0 0 0,3-4-88 0 0,2-1-16 0 0,4-4-8 0 0,1-1 0 0 0,-1-2-16 0 0,-1-2 0 0 0,5-1 0 0 0,-3-2 0 0 0,0-1-136 0 0,1-1 80 0 0,-3-1-80 0 0,-4-2 64 0 0,0 0-64 0 0,-5 1 0 0 0,-2-3 0 0 0,-3-1 0 0 0,-2 3 0 0 0,-3 0 0 0 0,-3-1 64 0 0,-4 1-64 0 0,-1 0 0 0 0,-3 1 0 0 0,-6 0 0 0 0,1 3 0 0 0,-2 3 0 0 0,-2 0 0 0 0,-1 3 0 0 0,-2 3 0 0 0,1 4 0 0 0,1 3 0 0 0,-1 1-96 0 0,3 6 96 0 0,-1 2 0 0 0,2 1 0 0 0,2 3 0 0 0,1 0 0 0 0,3 2 0 0 0,2 0 0 0 0,4 1 0 0 0,6-4 0 0 0,0-1 0 0 0,3-1 0 0 0,4 0 0 0 0,4-1 0 0 0,6 1-624 0 0,6-2-64 0 0</inkml:trace>
  <inkml:trace contextRef="#ctx0" brushRef="#br0" timeOffset="-2.14748E7">12123 11122 2759 2545 3441,'0'-2'248'0'0,"0"1"-248"0"0,0-1 0 0 0,0 0 0 0 0,0 1 0 0 0,0 1-80 0 0,0-3 0 0 0,-2-4 0 0 0,0 0 584 0 0,-1-1 112 0 0,0 2 24 0 0,-4-1 8 0 0,1 4-216 0 0,-1-1-48 0 0,-3 3 0 0 0,0-1-8 0 0,-3 2-136 0 0,0 0-24 0 0,0 3-8 0 0,0-1 0 0 0,-2 0-72 0 0,2-1-8 0 0,-2 1-8 0 0,2 0 0 0 0,0-1 104 0 0,1 1 16 0 0,2 0 8 0 0,1 1 0 0 0,-1 0 56 0 0,2 2 16 0 0,-1 2 0 0 0,3-1 0 0 0,2 1 16 0 0,1 1 8 0 0,3 0 0 0 0,0 2 0 0 0,2 2 72 0 0,1-1 8 0 0,2 1 8 0 0,2-3 0 0 0,4 3-48 0 0,1 0-16 0 0,2-3 0 0 0,3 0 0 0 0,1-3 32 0 0,3-1 8 0 0,2-3 0 0 0,4-2 0 0 0,-1-4-88 0 0,2-2-8 0 0,1-4-8 0 0,1-1 0 0 0,-4-3-80 0 0,2 0-24 0 0,-1-1 0 0 0,-6-3 0 0 0,-1 3-72 0 0,-7 0-8 0 0,-2 0-8 0 0,-4-1 0 0 0,-2 1-112 0 0,-5-1 0 0 0,-3 1 64 0 0,-2 2-64 0 0,0 1 0 0 0,-5 1 0 0 0,-5-1 0 0 0,-3 2-80 0 0,0 2 8 0 0,-4 2 0 0 0,-2 1 0 0 0,1 1 0 0 0,1 3-88 0 0,1-1-8 0 0,-2 4-8 0 0,2 1 0 0 0,-2 2 96 0 0,1 1 80 0 0,1 3-104 0 0,-2-1 40 0 0,3 3 64 0 0,0 1 0 0 0,2-1 0 0 0,4 1 0 0 0,0 1 0 0 0,3 2 96 0 0,3-2 0 0 0,1 0-8 0 0,6 2 40 0 0,-1-2 16 0 0,5 0 0 0 0,2 0 0 0 0,3 1 32 0 0,2-3 8 0 0,3 1 0 0 0,2-3 0 0 0,0-2 72 0 0,0-2 24 0 0,-2 0 0 0 0,5-3 0 0 0,2-2-72 0 0,3-4-16 0 0,1-1 0 0 0,3-3 0 0 0,-3 0-88 0 0,1-4-16 0 0,0 1-8 0 0,-2-2 0 0 0,-2-2-80 0 0,-1 2 80 0 0,-4-2-80 0 0,-3 0 80 0 0,-3 2-80 0 0,-3 0 0 0 0,-4-4 0 0 0,-3 3 0 0 0,-3-1 64 0 0,-4 2-64 0 0,-1 1 64 0 0,-4 2-64 0 0,-1 2 0 0 0,-3 3 0 0 0,-1 2 0 0 0,-1 3 0 0 0,4 2-80 0 0,-5 1-32 0 0,1 3-8 0 0,-1 3 0 0 0,2 0 48 0 0,2 1 8 0 0,1 2 0 0 0,2-2 0 0 0,1 1-8 0 0,2-1 0 0 0,3 2 0 0 0,1-3 0 0 0,3 1-344 0 0,1 0-72 0 0,2 0-16 0 0,4 0-7368 0 0</inkml:trace>
  <inkml:trace contextRef="#ctx0" brushRef="#br0" timeOffset="-2.14748E7">12046 11250 3223 2427 3255,'-2'-1'288'0'0,"-1"1"-288"0"0,1 0 0 0 0,0 1 0 0 0,2 1 584 0 0,-1 0 64 0 0,-4 1 16 0 0,-2 5 0 0 0,-1 4 136 0 0,-4 4 24 0 0,1 7 8 0 0,-2 5 0 0 0,1 3-72 0 0,1 5-16 0 0,-2 9 0 0 0,-2 1 0 0 0,0 8-32 0 0,-1 0-8 0 0,-1 4 0 0 0,1-1 0 0 0,-2 4-104 0 0,0 0-24 0 0,-2-2-8 0 0,2 2 0 0 0,-4 0-88 0 0,1 4-8 0 0,-2 4-8 0 0,0 2 0 0 0,0-2-128 0 0,2-5-24 0 0,3-8-8 0 0,-1 2 0 0 0,1 1-88 0 0,2-3-24 0 0,3-12 0 0 0,1-3 0 0 0,2 5-32 0 0,-1-3 0 0 0,3-2-8 0 0,-2-2 0 0 0,0-2-32 0 0,2-4-8 0 0,-2-2 0 0 0,0-2 0 0 0,2-2 8 0 0,-2-1 0 0 0,0-3 0 0 0,0-2 0 0 0,2-3-24 0 0,-2-3-8 0 0,0 0 0 0 0,4-4 0 0 0,-2-1-24 0 0,3-1 0 0 0,0-3 0 0 0,0-4 0 0 0,1-1-64 0 0,3-1 0 0 0,-2-1 72 0 0,1-1-72 0 0,0-1 0 0 0,-1 0 0 0 0,3-2 0 0 0,-2 1 64 0 0,1 1-64 0 0,-1-2 0 0 0,2 2-64 0 0,-2 0 64 0 0,2 1-224 0 0,0 0-8 0 0,0 2 0 0 0,2 0 0 0 0,0 2-816 0 0,-1-2-160 0 0</inkml:trace>
  <inkml:trace contextRef="#ctx0" brushRef="#br0" timeOffset="-2.14748E7">11603 13104 4143 2875 3302,'-1'-11'368'0'0,"-1"6"-296"0"0,0 2-72 0 0,1-2 0 0 0,-1 1 448 0 0,-1 3 64 0 0,-2 1 24 0 0,-2-2 0 0 0,-6-1 376 0 0,-5 1 80 0 0,-3 2 8 0 0,-1 2 8 0 0,3 3-312 0 0,-1 1-64 0 0,2 2-16 0 0,1 4 0 0 0,1 1-112 0 0,3 2-24 0 0,1 1-8 0 0,3 2 0 0 0,0 0-112 0 0,4 1-16 0 0,2-1-8 0 0,3-2 0 0 0,3 1-48 0 0,1-6-16 0 0,-3-1 0 0 0,6 0 0 0 0,1-2 40 0 0,5 0 8 0 0,0-3 0 0 0,4-2 0 0 0,3-1-48 0 0,1-4-8 0 0,5-1 0 0 0,1-5 0 0 0,0-2-96 0 0,-2-3-16 0 0,-2 0-8 0 0,-5 0 0 0 0,0-2-72 0 0,-5 0-8 0 0,-4 0-64 0 0,-4 0 96 0 0,-4 2-96 0 0,-4 0 0 0 0,-4 0 64 0 0,-4 1-64 0 0,-2 3 0 0 0,-4 0 0 0 0,-2 3 0 0 0,-3 3 0 0 0,-4 3 0 0 0,0 1 0 0 0,-2 4 0 0 0,-2 3 0 0 0,4 4 96 0 0,-1 1-32 0 0,3 2-64 0 0,-1 1 96 0 0,2 2 0 0 0,5 0 0 0 0,0 4 0 0 0,6-6 0 0 0,3-1-32 0 0,0 0 0 0 0,4 1-64 0 0,2-1 96 0 0,5 1-32 0 0,1 1-64 0 0,4-2 88 0 0,3-2-88 0 0,4-2 120 0 0,3-2-32 0 0,4-3-8 0 0,1-1 0 0 0,4-3 48 0 0,2-4 16 0 0,0-1 0 0 0,1-5 0 0 0,-1-1-72 0 0,-1-4-8 0 0,-1 0-64 0 0,-5-3 96 0 0,-3 2-96 0 0,-1-2 0 0 0,-1-2 64 0 0,-4-3-64 0 0,-3-1 0 0 0,-4 2 0 0 0,-3 1 0 0 0,-5-1 0 0 0,1 2 0 0 0,-4 0 64 0 0,-3 0-64 0 0,-2 0 0 0 0,-4 3 64 0 0,0 0-64 0 0,-1 5 0 0 0,-2 2 72 0 0,-2 3-72 0 0,0 3 0 0 0,1 4 0 0 0,-3 1 64 0 0,2 4-64 0 0,2 1 0 0 0,0 2 0 0 0,2 0 0 0 0,3 0 0 0 0,1 0 0 0 0,6-2 0 0 0,2-2 0 0 0,1 1 0 0 0,5-2-72 0 0,1 0 72 0 0,4-2-104 0 0,4-1-480 0 0,4-2-96 0 0,3-2-24 0 0,2-3-5016 0 0,3 0-1000 0 0</inkml:trace>
  <inkml:trace contextRef="#ctx0" brushRef="#br0" timeOffset="-2.14748E7">12228 11326 919 2544 3465,'2'-13'80'0'0,"-1"6"-80"0"0,1 1 0 0 0,-2 1 0 0 0,0 1 464 0 0,2 3 80 0 0,-2-3 8 0 0,0 1 8 0 0,1-3 264 0 0,1-3 48 0 0,-2 3 16 0 0,-2 1 0 0 0,2 2-48 0 0,-3 3-8 0 0,1 3 0 0 0,-1 2 0 0 0,3 3-344 0 0,0 2-72 0 0,-2 1-8 0 0,4-1-8 0 0,1 2-16 0 0,1 2-8 0 0,2 1 0 0 0,2 3 0 0 0,2 2 24 0 0,0 3 8 0 0,2 2 0 0 0,2 3 0 0 0,0 5 72 0 0,0 1 8 0 0,1 4 8 0 0,-2 3 0 0 0,2 0-48 0 0,-2 5-16 0 0,-1 2 0 0 0,1 3 0 0 0,-3 3-16 0 0,0 3-8 0 0,1 4 0 0 0,1 3 0 0 0,-1 4-88 0 0,2 2-8 0 0,4 1-8 0 0,-1-2 0 0 0,4-1-72 0 0,-2-8-8 0 0,2-5-8 0 0,-1-8 0 0 0,-1-2-56 0 0,1-3-16 0 0,2 1 0 0 0,-1-3 0 0 0,-1-1-48 0 0,-1-1 0 0 0,2-4-8 0 0,-2-1 0 0 0,0-2 8 0 0,0-4 8 0 0,-1-1 0 0 0,-2-3 0 0 0,-1-2 0 0 0,0-4 0 0 0,-3-1 0 0 0,2-4 0 0 0,-3-1-32 0 0,0-3-8 0 0,-2 1 0 0 0,-3-6 0 0 0,0 2-64 0 0,-2-3 0 0 0,-1-2 72 0 0,-2 0-72 0 0,-2-2 0 0 0,1-1 0 0 0,-3-2 0 0 0,-1-4 64 0 0,-1 1-64 0 0,-1-3 0 0 0,-3-1 64 0 0,1-1-64 0 0,-3 2 0 0 0,-1 2 0 0 0,0 1 0 0 0,-2 5 0 0 0,0 1 0 0 0,-5 4 0 0 0,1 4 0 0 0,-3 4 0 0 0,1 3 0 0 0,0 1 0 0 0,1 0 0 0 0,2 1 0 0 0,3 2 0 0 0,4-1 0 0 0,2-1 0 0 0,6 0 0 0 0,0-2 0 0 0,3-2 0 0 0,3 2 0 0 0,2-3 0 0 0,3 0 0 0 0,2-3 0 0 0,2-1 0 0 0,2-2-64 0 0,3-3 64 0 0,1-1 0 0 0,2-3 0 0 0,-1-4 0 0 0,-1 1 0 0 0,0-6 0 0 0,2 1 0 0 0,-2-2 0 0 0,-1-4 0 0 0,-4 2 0 0 0,-2 2 0 0 0,-4 0-64 0 0,-2 2 64 0 0,-4 1 0 0 0,-2 2 0 0 0,-2 3 0 0 0,-2 0 0 0 0,-4 3 0 0 0,1 2 0 0 0,-2 0 0 0 0,-1 3 0 0 0,1 1 0 0 0,0 1 0 0 0,2-1 0 0 0,3 1 0 0 0,2 0 0 0 0,1 0 0 0 0,2 0 0 0 0,2 0 0 0 0,1-2 0 0 0,4 1 0 0 0,-1-3 0 0 0,4 1 0 0 0,1-4 0 0 0,4 1 0 0 0,0-4 0 0 0,0 2 0 0 0,0-2 0 0 0,-4 1 0 0 0,1-1-96 0 0,-4 0-136 0 0,-2 2-32 0 0,-1-2-8 0 0,-3 0 0 0 0,1 0-528 0 0,-3 0-96 0 0,0-1-32 0 0,0-2-7408 0 0</inkml:trace>
  <inkml:trace contextRef="#ctx0" brushRef="#br0" timeOffset="-2.14748E7">12453 11263 919 2476 3527,'-6'-6'80'0'0,"2"1"-80"0"0,1 0 0 0 0,0 2 0 0 0,1 1 624 0 0,2-1 112 0 0,-2 1 16 0 0,1-3 8 0 0,-1-1 360 0 0,0-4 64 0 0,2 0 24 0 0,0 2 0 0 0,4 1-48 0 0,-1 2-8 0 0,4 2 0 0 0,-1 1 0 0 0,1 2-336 0 0,3 2-72 0 0,3 3-8 0 0,2 3-8 0 0,3 4-240 0 0,1-1-40 0 0,-1 2-16 0 0,4 4 0 0 0,4 6-80 0 0,7 3-24 0 0,3 3 0 0 0,5 4 0 0 0,5 5-72 0 0,5 3-24 0 0,5 5 0 0 0,2 4 0 0 0,2 1-72 0 0,1 3-8 0 0,2 3-8 0 0,-1 2 0 0 0,-1 1-64 0 0,-7-8-16 0 0,-3-6 0 0 0,7 4 0 0 0,9 1-64 0 0,5-1 0 0 0,6 0 0 0 0,1-1 0 0 0,-1-1 208 0 0,0-1 0 0 0,-4-1 0 0 0,-10-3 0 0 0,-7-5-32 0 0,-4-4-8 0 0,-5-1 0 0 0,-7-1 0 0 0,-2-1-168 0 0,-6-3 0 0 0,-3-2 0 0 0,-6-3 0 0 0,-2 0 80 0 0,-1 0-16 0 0,-1-3-64 0 0,-1 3 96 0 0,-1-5 0 0 0,-3-2-8 0 0,0-4 0 0 0,-3-2 0 0 0,-4 0-24 0 0,0-2 0 0 0,0-2 0 0 0,-1-2 0 0 0,-2 1 24 0 0,0-2 0 0 0,1 2 0 0 0,-1-2 0 0 0,0-1-16 0 0,0 1 0 0 0,2 0 0 0 0,-3-1 0 0 0,3 0-72 0 0,-4-1 0 0 0,2 1 72 0 0,0 0-72 0 0,-1-2 0 0 0,-1 1 0 0 0,0-1 0 0 0,0 2 0 0 0,-1-2 0 0 0,1 0 0 0 0,1 0 0 0 0,-1 0 0 0 0,0-2 0 0 0,-1 2 0 0 0,1-1 0 0 0,-1-1 0 0 0,1 0 0 0 0,-1 1 0 0 0,-1-3 0 0 0,1 3 0 0 0,-2-4 0 0 0,0 0 0 0 0,-2 0 0 0 0,2 0 0 0 0,-1-2 0 0 0,-3 1 0 0 0,1-1 0 0 0,-3 1 0 0 0,-1 1 0 0 0,-3 1 0 0 0,-3 4 0 0 0,-5 0 0 0 0,-4 4 0 0 0,1 2 0 0 0,-4 4 0 0 0,-2 2 0 0 0,-5 2 0 0 0,-1 3 0 0 0,2 4 0 0 0,2-1 0 0 0,1 3 0 0 0,1-2 0 0 0,4 1 0 0 0,5-1 0 0 0,5-1 0 0 0,5-4 0 0 0,5-1 0 0 0,1-3 0 0 0,5-1 0 0 0,4-3 0 0 0,3-1 0 0 0,3-2 0 0 0,5-2 0 0 0,2-3 0 0 0,4-2 0 0 0,3-3 0 0 0,4 1 0 0 0,0-6 0 0 0,2-2 0 0 0,-2-1 0 0 0,-3 2 0 0 0,-2-4 0 0 0,-3 0 0 0 0,-5 0 64 0 0,-3-1-64 0 0,-5 1 0 0 0,-3 0-64 0 0,-4 2 64 0 0,-1 3-72 0 0,-6 0 72 0 0,-1 0-80 0 0,-3 2 80 0 0,-2 2 0 0 0,-3 2-72 0 0,0 3 72 0 0,-5 2 0 0 0,-2 3 0 0 0,-3 2 0 0 0,0 2 0 0 0,-1 2 0 0 0,1 3 0 0 0,0-1 0 0 0,1 4 0 0 0,2-1 0 0 0,6 0 0 0 0,1 0 88 0 0,4-2-88 0 0,4-2 96 0 0,2 1-96 0 0,3-2 64 0 0,3 0-64 0 0,6-2 64 0 0,0-2-64 0 0,5-2 0 0 0,2-1 0 0 0,5-3 0 0 0,4-2 0 0 0,1-3 0 0 0,4-1 0 0 0,0-2 0 0 0,-1-2 0 0 0,-3-3 64 0 0,-1-1-64 0 0,-4 0 0 0 0,-4-1 0 0 0,-6 0 0 0 0,-4 2 0 0 0,-4 0 0 0 0,-3 1 0 0 0,-3 2 0 0 0,-4 2 0 0 0,-6 2 0 0 0,-2-1-160 0 0,-6 4-56 0 0,-4 3-8 0 0,-3 1 0 0 0,1 3 352 0 0,-3 1 64 0 0,2 1 8 0 0,2 1 8 0 0,3 1-208 0 0,1 0 0 0 0,6-1 0 0 0,1-1 0 0 0,2 3 0 0 0,3-3-88 0 0,2 1 24 0 0,1-1 0 0 0,4-1-264 0 0,0 0-56 0 0,1 0 0 0 0,4-2-8864 0 0</inkml:trace>
  <inkml:trace contextRef="#ctx0" brushRef="#br0" timeOffset="-2.14748E7">10359 12462 455 2681 3491,'2'-5'0'0'0,"-2"1"0"0"0,1 1 0 0 0,-1 0 0 0 0,2 1 256 0 0,-2-1 0 0 0,2-2 8 0 0,-1-2 0 0 0,1-1 120 0 0,3-5 32 0 0,-3-5 0 0 0,-1 1 0 0 0,1 1 80 0 0,-2 1 16 0 0,-2-1 8 0 0,2 1 0 0 0,-1 0 96 0 0,-1 2 24 0 0,0 2 0 0 0,1-1 0 0 0,-1 1 248 0 0,0 2 48 0 0,1 3 16 0 0,-1 1 0 0 0,0 2-56 0 0,1 1 0 0 0,-1 2-8 0 0,1 3 0 0 0,-3 2-200 0 0,-2 3-40 0 0,-3 7-8 0 0,-4 5 0 0 0,-3 6-264 0 0,-2 5-56 0 0,-2 6-16 0 0,-1 2 0 0 0,-4 2-80 0 0,-5 3-24 0 0,-4 7 0 0 0,-1-1 0 0 0,4-6 72 0 0,-7 5 16 0 0,-4 11 0 0 0,-4 2 0 0 0,0 7 16 0 0,0-2 8 0 0,1-1 0 0 0,6-7 0 0 0,3-4-88 0 0,3-6-24 0 0,3-1 0 0 0,7-6 0 0 0,3-7-96 0 0,1 3-16 0 0,1 3-8 0 0,0-2 0 0 0,3 1-16 0 0,2-1-64 0 0,1-4 96 0 0,2-4-32 0 0,4-2 0 0 0,-1-2 0 0 0,4-6 0 0 0,1-3 0 0 0,2-5-64 0 0,3-3 80 0 0,1-3-80 0 0,1-4 80 0 0,0-1-80 0 0,1-4 0 0 0,2-3 0 0 0,2-5 0 0 0,2-5 0 0 0,-1-3 0 0 0,1-3 0 0 0,-2-2 64 0 0,-2-2-64 0 0,-2-3 0 0 0,-2 0 0 0 0,-1 0 0 0 0,-3 2-64 0 0,-3-2-32 0 0,-2 2-8 0 0,-3 1 0 0 0,-4 7-24 0 0,-1 5-8 0 0,0 5 0 0 0,-5 5 0 0 0,-4 4 40 0 0,-4 6 16 0 0,0 4 0 0 0,-4 4 0 0 0,-1 5 80 0 0,0 3-80 30-18,-2 3 80-1 0,3 4-80-1-1,6-1 80-28 19,1 1 0 0 0,3 1 64 0 0,3-1-64 0 0,8-4 96 0 0,0-1-24 0 0,6-4 0 26-18,3-3 0-26 18,3-1 0 0 0,4-3 0 0 0,1-2 0 0 0,5-2 0 0 0,0-5-8 0 0,4-4-64 0 0,3-1 96 26-18,-1-3-32-26 18,4 0 0 0 0,-1-4-64 0 0,1-1 96 0 0,0-5-32 0 0,-2 0-64 0 0,-3-2 64 0 0,-3 3-64 0 0,-2-1 64 0 0,-3 2-64 27-20,-3-3 0-27 20,-3 5 0 0 0,-2-3 0 0 0,-4 4 0 0 0,-2 0 0 0 0,-1 1 0 0 0,-2 1 0 0 0,0 1 0 0 0,-1 0 0 0 0,-2 0 0 0 0,2 0 0 0 0,3 2 0 0 0,0-2-112 0 0,0 0 16 0 0,2-2 0 0 0,1 1-360 0 0,2-1-72 0 0,5-3-16 0 0,2-1-8320 0 0</inkml:trace>
  <inkml:trace contextRef="#ctx0" brushRef="#br0" timeOffset="-2.14748E7">9235 11824 5063 2858 3481,'2'-3'448'0'0,"-1"-1"-352"0"0,1 1-96 0 0,-4 1 0 0 0,2 2 736 0 0,0-1 128 0 0,0-3 24 0 0,-1-1 8 0 0,-6 1 192 0 0,-3 0 32 0 0,-5 8 16 0 0,-1 4 0 0 0,-4 7-464 0 0,-3 3-88 0 0,-3 6-16 0 0,-4 6-8 0 0,-1 4-104 0 0,-3 8-16 0 0,-6 5-8 0 0,-3 6 0 0 0,-3 3-32 0 0,-1 3-8 0 0,-1 3 0 0 0,2 1 0 0 0,0-1 0 0 0,0-3 0 0 0,3 2 0 0 0,4-10 0 0 0,9-11-40 0 0,-1 2 0 0 0,0 1-8 0 0,-2 3 0 0 0,2 0-120 0 0,-1-2-32 0 0,3 2 0 0 0,1-1 0 0 0,2-2-96 0 0,-1-4-32 0 0,4-1 0 0 0,0-2 0 0 0,5-3 0 0 0,0-4-64 0 0,-2 1 96 0 0,2-4-32 0 0,4 1-64 0 0,2-8 0 0 0,4-1 0 0 0,1-3 0 0 0,2-3 0 0 0,2-2 0 0 0,1-5 0 0 0,2-2 0 0 0,2-3 0 0 0,1-5 0 0 0,6-5 64 0 0,-1-6-64 0 0,3-4 64 0 0,-1-3-64 0 0,2 0 96 0 0,-2-3-32 0 0,-1-2-64 0 0,-2-2 0 0 0,-2 2 0 0 0,-3 2 0 0 0,-4 3 0 0 0,-3 1 0 0 0,0 4 0 0 0,-5 4 0 0 0,2 4 0 0 0,0 3-88 0 0,-2 5 88 0 0,-2 2-64 0 0,-1 9 64 0 0,-2 2-104 0 0,2 2 40 0 0,-2 5 64 0 0,-1 2-80 0 0,1 3 80 0 0,2 0 0 0 0,2 2-72 0 0,-3-2 72 0 0,6-2 0 0 0,2 2 0 0 0,2-5 0 0 0,3-1 0 0 0,2-2 0 0 0,4-4 0 0 0,2-3 0 0 0,1 0 0 28-19,2-4 0-28 19,1-3 0 0 0,3-4 0 0 0,2 0 0 0 0,2-5 0 0 0,0-2 0 0 0,0-3 0 0 0,-1-1 0 0 0,-2 1 0 0 0,-2-2 0 0 0,-5 1 0 0 0,0 1 0 0 0,-6-1 0 0 0,-2 3 0 0 0,-5-1 0 0 0,-2 3 0 0 0,-3-1 0 0 0,-1 1 0 0 0,-4 3 0 0 0,0 1 0 26-18,-3 3 0-26 18,-2 2 0 0 0,2 4 0 0 0,-1 1 0 0 0,1 3 0 0 0,0 3 0 0 0,1 1 0 0 0,2 1 0 0 0,0 2 0 0 0,1 1 0 0 0,-1 2 0 0 0,3 2 0 0 0,4-2 0 0 0,3 0 0 0 0,4-1 0 0 0,1-4-96 0 0,1-3 16 0 0,1-2 8 0 0,3 0-6080 0 0,5 0-1216 0 0</inkml:trace>
  <inkml:trace contextRef="#ctx0" brushRef="#br0" timeOffset="-2.14748E7">9302 13872 1839 2950 3173,'2'-2'160'0'0,"-2"2"-160"0"0,0-1 0 0 0,0-1 0 0 0,0 0 528 0 0,2 1 72 0 0,-1-4 8 0 0,1-2 8 0 0,0-3 296 0 0,-1 0 56 0 0,1 2 16 0 0,0 2 0 0 0,-1-3 80 0 0,1 3 24 0 0,-1 1 0 0 0,-1-2 0 0 0,2 4-48 0 0,0-2-8 0 0,-2 2 0 0 0,0 1 0 0 0,0 0-264 0 0,0 2-48 0 0,-2 2-16 0 0,-1 3 0 0 0,-2 7-232 0 0,-2 4-56 0 0,-1 5 0 0 0,2-1-8 0 0,1-2-216 0 0,-4 7-48 0 0,-2 8-8 0 0,-2 9 0 0 0,-2 9-24 0 0,-3 9-8 0 0,1 7 0 0 0,-1 2 0 0 0,0-3 24 0 0,3-4 0 0 0,1-4 0 0 0,1-2 0 0 0,3-5-32 0 0,0-7-8 0 0,2-5 0 0 0,-2 6 0 0 0,0 4 8 0 0,0 4 0 0 0,-2-2 0 0 0,1 1 0 0 0,-1 1 0 0 0,1-6 0 0 0,-1-2 0 0 0,1-7 0 0 0,3-5-8 0 0,0-6 0 0 0,3-2 0 0 0,1-5 0 0 0,3-2-24 0 0,-1-3 0 0 0,4-4 0 0 0,-2-1 0 0 0,1-3-64 0 0,1-4 64 0 0,1-3-64 0 0,-1-3 64 0 0,1-4-64 0 0,-1-3 80 0 0,3-3-80 0 0,-2-3 80 0 0,2-2-16 0 0,-3-4-64 0 0,-1 4 96 0 0,-1-5-32 0 0,-1-3-64 0 0,-4 1 0 0 0,-2 2 0 0 0,-1 3 0 0 0,-2 4-120 0 0,-1 3 16 0 0,-3 3 0 0 0,0 5 0 0 0,-1 5 8 0 0,-3 3 0 0 0,0 6 0 0 0,0 2 0 0 0,-2 4 96 0 0,0 1-96 0 0,0 4 96 0 0,2 1-96 0 0,4-1 96 0 0,0 1 0 0 0,3 1 0 0 0,3-2-72 0 0,3-1 72 0 0,1-2 0 0 0,4-4 0 0 0,2 0 0 0 0,5-2 0 0 0,1 1 0 0 0,3-2 0 0 0,4-4 0 0 0,3-1 0 0 0,2-3 0 0 0,1-4 0 0 0,2-1 0 0 0,0-3 0 0 0,-1-1 0 0 0,-4-3 0 0 0,0 0 0 0 0,0-3 0 0 0,-2 2-64 0 0,-2-3 64 0 0,-3 3-64 0 0,-4-1 64 0 0,-4 3 0 0 0,-1-1 0 0 0,-4 1-64 0 0,-3 3 64 0 0,-3 1 0 0 0,-2 2 0 0 0,-3 1 0 0 0,0 4 0 0 0,-4 1 0 0 0,1 0 0 0 0,-1 2 0 0 0,-1 3 0 0 0,-2 2 64 0 0,1 0-64 0 0,-1 2 64 0 0,4 1-64 0 0,1-2 64 0 0,5 2-64 23-19,2-3 64-23 19,3-2-64 0 0,2 1 0 0 0,4 1 0 0 0,2-4 0 0 0,4-1 0 0 0,1-2 0 0 0,5-3 0 0 0,4-1 0 0 0,1-3-112 0 0,2 0-8 22-21,-2-1 0-22 21,3-4 0 0 0,4 1-608 0 0,1 2-120 0 0</inkml:trace>
  <inkml:trace contextRef="#ctx0" brushRef="#br0" timeOffset="-2.14748E7">11317 13341 3223 2594 3598,'-1'-3'288'0'0,"-1"-1"-288"0"0,2 3 0 0 0,0 1 0 0 0,-2-2 864 0 0,1 0 128 0 0,1 1 16 0 0,-3-3 8 0 0,-1 1 264 0 0,-1 3 48 0 0,2 7 16 0 0,-2 6 0 0 0,0 5-440 0 0,0 7-80 0 0,0 8-24 0 0,0 8 0 0 0,0 6-104 0 0,1 6-24 0 0,-1 4-8 0 0,0 3 0 0 0,0 0-200 0 0,0 0-40 0 0,2 2-8 0 0,-2-1 0 0 0,1 1-24 0 0,-1-4-8 0 0,2-4 0 0 0,0 4 0 0 0,3 1-120 0 0,-2-7-24 0 0,2-1-8 0 0,2-6 0 0 0,-2-4-104 0 0,0-5-16 0 0,3-3-8 0 0,-3-5 0 0 0,2-4-40 0 0,-1-1 0 0 0,3-3-64 0 0,-3-5 96 0 0,-1-4-96 0 0,2-1 72 0 0,0-1-72 0 0,-2-3 64 0 0,0-3-64 0 0,0-3 0 0 0,1 4 72 0 0,-2-8-72 0 0,1 1 0 0 0,-2-5 72 0 0,0-4-72 0 0,-1-4 0 0 0,-2-2 88 0 0,-1 0-88 0 0,-1 1 80 0 0,-5 1-80 0 0,3 4 0 0 0,-5 3 0 0 0,0 4 0 0 0,-4 1 0 0 0,-1 4 0 0 0,-4 4 0 0 0,0 4 0 0 0,-1-2 0 0 0,-1 9 0 0 0,2 0 0 0 0,3 0 0 0 0,2 0 0 0 0,5-2 0 0 0,2 2 0 0 0,-1-1 0 0 0,4 3 0 0 0,3-2 0 0 0,3-1 0 0 0,4 1 0 0 0,3-3 0 0 0,3-3 0 0 0,4 0 0 0 0,2-4 0 0 0,5-2 0 0 0,2-5 0 0 0,2-1 0 0 0,3-2 0 0 0,-1-3 0 0 0,0-2 0 0 0,-6 2 0 0 0,-2 0 0 0 0,-1-2 0 0 0,1 0 0 0 0,-3-3 0 0 0,0-2 0 0 0,-5 0 0 0 0,-4 2 0 0 0,-6 5 0 0 0,-4-1 0 0 0,-3 5 0 0 0,-6 2 0 0 0,-4 0 0 0 0,-1 6 0 0 0,-6-1 0 0 0,0 3 0 0 0,6-1 0 0 0,2 2 0 0 0,-1 0 0 0 0,2 1 0 0 0,-3 0 72 0 0,5 3-72 0 0,1-1 64 0 0,3 0-64 0 0,3 0 0 0 0,4-2 0 0 0,3 0 64 0 0,3-1-64 0 0,4-2 0 0 0,3-2 0 0 0,4-1 0 0 0,6-4-176 0 0,1-3-24 0 0,6 0-8 0 0,-1-3 0 0 0,0 0-880 0 0,4-4-184 0 0</inkml:trace>
  <inkml:trace contextRef="#ctx0" brushRef="#br0" timeOffset="-2.14748E7">12918 13062 3679 2183 3661,'5'-7'160'0'0,"-3"4"40"0"0,1-1-200 0 0,-1 3 0 0 0,-1-1 0 0 0,-1 2 0 0 0,2-2 760 0 0,0 2 104 0 0,-1 0 32 0 0,3 2 0 0 0,-3 3 192 0 0,-1 3 32 0 0,0 5 16 0 0,-3 5 0 0 0,0 4-48 0 0,-1 2 0 0 0,-1 4-8 0 0,-1 5 0 0 0,1 3-208 0 0,-2 6-40 0 0,1 5 0 0 0,1 4-8 0 0,-2 5-296 0 0,1 0-56 0 0,-1 3-16 0 0,1-6 0 0 0,1-11-144 0 0,-2 3-32 0 0,1 2-8 0 0,-3 1 0 0 0,1-2-112 0 0,0 0-32 0 0,-2 0 0 0 0,0 0 0 0 0,0 5-8 0 0,2-2-8 0 0,0-1 0 0 0,0-3 0 0 0,3-3-112 0 0,0-2 0 0 0,1-4-72 0 0,0-2 72 0 0,2-2 104 0 0,-1-4 72 0 0,1-2 16 0 0,-1 0 0 0 0,-1-4-192 0 0,1-3 0 0 0,1-2 0 0 0,1-1 64 0 0,-1-3-64 0 0,1-1 0 0 0,1-2 0 0 0,0-2 0 0 0,0-2 64 0 0,0-2-64 0 0,0-1 80 0 0,1-1-80 0 0,1-1 64 0 0,-2-1-64 0 0,1 0 0 0 0,1-1 72 0 0,0-1-72 0 0,-1-1 0 0 0,-1 3 72 0 0,0 0-72 0 0,0 0 0 0 0,0 0 72 0 0,15-28-72 0 0,-15 20 0 0 0,-1-1 64 0 0,-1-1-64 0 0,-1-1 0 0 0,-4 1 0 0 0,0-1 0 0 0,-1 2 0 0 0,-3 3 0 0 0,-2 1 0 0 0,-2 5 0 0 0,-3 2 0 0 0,-2 4 0 0 0,-1 2 0 0 0,-4 2 0 0 0,0 2 0 0 0,2-1-64 0 0,4 2 64 0 0,1 0 0 0 0,1-1 0 0 0,2-1 0 0 0,2 3 0 0 0,5-5 0 0 0,1 1 0 0 0,4 0 0 0 0,1 0 0 0 0,2-2 0 0 0,5 2 0 0 0,2-2 0 0 0,1-1 0 0 0,5-2 0 0 0,2-3 0 0 0,5-1 0 0 0,1-2 0 0 0,4-3 0 0 0,-1-1 0 0 0,0-1 0 0 0,2-2 0 0 0,2-4 0 0 0,-2 1 0 0 0,-1-3-80 0 0,-6 4 80 0 0,-4 2-72 0 0,-5 0 72 0 0,-7 3-96 0 0,-3 0 96 0 0,-5 4-64 0 0,-6-1 64 0 0,-6 5 0 0 0,-2 0 0 0 0,-6 4 0 0 0,-1 1 0 0 0,-4 2 0 0 0,4-2 0 0 0,1 1 0 0 0,2-1 0 0 0,2 0 64 0 0,1 0-64 0 0,4 0 80 0 0,1 1-80 0 0,5-1 80 0 0,2-2-80 0 0,5 1 0 0 0,1-2 0 0 0,5 2 0 0 0,2-4 0 0 0,5 0-104 0 0,3-1-48 0 0,5-2-8 0 0,4-2-6328 0 0,2 0-1264 0 0</inkml:trace>
  <inkml:trace contextRef="#ctx0" brushRef="#br0" timeOffset="-2.14748E7">11051 14751 5703 2583 3261,'7'-1'512'0'0,"-6"-1"-416"0"0,1 2-96 0 0,0 0 0 0 0,-1-2 0 0 0,-1 2 0 0 0,0 0 0 0 0,0 0 0 0 0,2 0 0 0 0,0 0 0 0 0,-2 0 0 0 0,0 0 0 0 0,0 0 0 0 0,0 0 0 0 0,0 0 0 0 0,0 0 0 0 0,0 0 0 0 0,0 0 0 0 0,0 0 0 0 0,0 0 0 0 0</inkml:trace>
  <inkml:trace contextRef="#ctx0" brushRef="#br0" timeOffset="-2.14748E7">11117 14703 5623 2570 3261,'0'0'504'0'0,"0"-1"-408"0"0,0 1-96 0 0,0 0 0 0 0,2 0 384 0 0,-2-2 48 0 0,0 1 16 0 0,1-1 0 0 0,1-1 152 0 0,1-2 24 0 0,-1 1 8 0 0,-2 4 8 0 0,0 0 24 0 0,0 0 8 0 0,0 0 0 0 0,0 0 0 0 0,0 0-24 0 0,8-24-8 0 0,-5 20 0 0 0,-1 3 8 0 0,0-1-72 0 0,-2 2-24 0 0,0 0 0 0 0,0 0 8 0 0,-2 0-136 0 0,0 3-24 0 0,-3 2-8 0 0,-1 4 8 0 0,-2 2-160 0 0,-4 4-32 0 0,-4 3-8 0 0,-2 7 8 0 0,-1 3-80 0 0,-4 9-24 0 0,-1 6 0 0 0,-4 5 8 0 0,-3 1-112 0 0,-1 2 72 0 0,-2 0-72 0 0,-2 2 72 0 0,-2 1 32 0 0,2-2 8 0 0,1-2 0 0 0,4-6 8 0 0,3-6-16 0 0,2-2 0 0 0,-1 0 0 0 0,3-3 8 0 0,-1 0-40 0 0,1-2-8 0 0,0-1 0 0 0,3-2 8 0 0,0-2 56 0 0,3-1 16 0 0,1-4 0 0 0,-1-1 16 0 0,2 0-72 0 0,1-4-16 0 0,2 0 0 0 0,1-2 0 0 0,2-5-72 0 0,2 0 96 0 0,2-3-96 0 0,2-3 96 0 0,3 1-96 0 0,1-4 0 0 0,1 0 0 0 0,3-4 64 0 0,1-4-64 0 0,3-2 0 0 0,3-4 0 0 0,2-1 0 0 0,-1-2 64 0 0,1-2-64 0 0,-1-1 0 0 0,-4 0 64 0 0,-2 4-64 0 0,-2-2-96 0 0,-3 1 16 0 0,-1 4 8 0 0,-1 0-16 0 0,-4 3 0 0 0,0 4 0 0 0,-2 2 0 0 0,-1 6-88 0 0,-2 3-16 0 0,-3 6-8 0 0,-2 4 0 0 0,-1 0 64 0 0,-1 3 8 0 0,3 2 8 0 0,-1-1 0 0 0,3-1 120 0 0,2-1 0 0 0,2-1 0 0 0,0-1 0 0 0,3 2 0 0 0,2-4 0 0 0,3-2 0 0 0,1-1 0 0 0,1-2 0 0 0,3-1 0 0 0,0-4 0 0 0,3 0 0 0 0,2-3 0 0 0,1-3 0 0 0,3-2 0 0 0,0-1 0 0 0,3-3 64 0 0,-2 1-64 0 0,-2-2 0 0 0,-2 1 0 0 0,-1-1 64 0 0,-3 0-64 0 0,-2 2 0 0 0,-2-1 0 0 0,-3 3 0 0 0,0-1 0 0 0,-2 1 0 0 0,-1-1 0 0 0,1 2-280 0 0,1-1-8 0 0,-1 1 0 0 0,2-2 0 0 0,2-1-688 0 0,4-4-144 0 0</inkml:trace>
  <inkml:trace contextRef="#ctx0" brushRef="#br0" timeOffset="-2.14748E7">11174 14603 5815 2500 2998,'-3'-13'128'0'0,"1"7"24"0"0,1 1 8 0 0,-1 1 0 0 0,2 3-160 0 0,0-1 0 0 0,0 0 0 0 0,0 2 0 0 0,2 0 1232 0 0,-1 0 208 0 0,3 5 48 0 0,-1 4 8 0 0,2 2-480 0 0,0 2-96 0 0,2 5-24 0 0,1 4 0 0 0,2 2-168 0 0,-1 3-40 0 0,5 2-8 0 0,2 4 0 0 0,0 3-232 0 0,3 4-40 0 0,0 1-16 0 0,1 0 0 0 0,0 2-72 0 0,-2-2-24 0 0,3 0 0 0 0,-1-2 0 0 0,1 1-32 0 0,1-1-8 0 0,-4 1 0 0 0,0-4 0 0 0,-3-2-104 0 0,3 4-24 0 0,1 1-8 0 0,-1 3 0 0 0,2-1-48 0 0,-2-2-8 0 0,0 1 0 0 0,0-3 0 0 0,0-1 8 0 0,1 1 0 0 0,-3-5 0 0 0,0 0 0 0 0,1-1-8 0 0,-4-1 0 0 0,0-3 0 0 0,-1-5 0 0 0,-4-6-64 0 0,0 1 0 0 0,0 2 72 0 0,1-2-72 0 0,-3-4 0 0 0,1-1 72 0 0,-1-3-72 0 0,-1-4 0 0 0,0 0 104 0 0,0-3-32 0 0,0-4-8 0 0,0-3 0 0 0,0-3 0 0 0,0-2-64 0 0,-2-3 96 0 0,-1 2-32 0 0,-2-3-64 0 0,-2 0 80 0 0,-1-3-80 0 0,-4 1 80 0 0,-1 3-80 0 0,-4 1 0 0 0,-1 2 0 0 0,-3 2 0 0 0,-2 3 0 0 0,-2 3 0 0 0,0 6-64 0 0,1-3 64 0 0,2 3 0 0 0,1 2-88 0 0,-1 4 88 0 0,3 2-64 0 0,0-1 64 0 0,6-1 0 0 0,2 0 0 0 0,2 0 0 0 0,4 0 0 0 0,2-1 0 0 0,3 0 0 0 0,3-3 0 0 0,4 2 0 0 0,1-3 0 0 0,3-1 0 0 0,-1-3 0 0 0,0 1 0 0 0,1-4 0 0 0,4 1 0 0 0,-2-3 0 0 0,0 1-64 0 0,-1-2 64 0 0,-4 0-64 0 0,-2 0 64 0 0,-4 0-96 0 0,-4 2 16 0 0,-3-2 8 0 0,-2 0 0 0 0,-3 2 72 0 0,-1-2 0 0 0,-2 2-72 0 0,-1 1 72 0 0,3 0 0 0 0,-2 1 0 0 0,-5 2 0 0 0,-4 1 0 0 0,-1 1 0 0 0,-2 2 0 0 0,2 0 0 0 0,2 0 0 0 0,4 2 0 0 0,1-1 0 0 0,4 1 0 0 0,1-2 0 0 0,2-2 0 0 0,1 2-88 0 0,3 0 88 0 0,2 0-64 0 0,1 1-296 0 0,2-1-56 0 0,0-1-16 0 0,0-1-8624 0 0</inkml:trace>
  <inkml:trace contextRef="#ctx0" brushRef="#br0" timeOffset="-2.14748E7">11653 15887 1375 2413 2601,'0'0'128'0'0,"0"0"-128"0"0,0-2 0 0 0,0 2 0 0 0,0-1 744 0 0,0 1 128 0 0,0-2 24 0 0,0-1 8 0 0,0-1 312 0 0,0 1 56 0 0,0 0 8 0 0,0 3 8 0 0,0 0-80 0 0,0 0-24 0 0,0 0 0 0 0,0 0 0 0 0,0 0-392 0 0,0 0-88 0 0,0 0-8 0 0,0 0-8 0 0,0 0-288 0 0,3 28-56 0 0,-3-13-16 0 0,-2 4 0 0 0,1 8-8 0 0,-1 2 0 0 0,-1 7 0 0 0,-1 4 0 0 0,1-1 0 0 0,0 2 0 0 0,1 2 0 0 0,-1 0 0 0 0,0-2-80 0 0,1 0-16 0 0,0-3-8 0 0,1-4 0 0 0,1-1-80 0 0,0-2-8 0 0,1-3-8 0 0,1-1 0 0 0,0 1-56 0 0,-1-4 0 0 0,-1-2-64 0 0,2-1 96 0 0,-2 4-32 0 0,2 1-64 0 0,-4 0 88 0 0,2 0-88 0 0,0-1 112 0 0,-2-2-32 0 0,1 0-8 0 0,1-3 0 0 0,-2 0 8 0 0,2-4 0 0 0,0-1 0 0 0,0 0 0 0 0,0-2-16 0 0,0-3-64 0 0,2-2 96 0 0,-2-3-32 0 0,1-4-64 0 0,-1-1 64 0 0,2 2-64 0 0,0 0 64 0 0,-2-2-64 0 0,0-2 0 0 0,0 4 0 0 0,0-2 64 0 0,0-4 0 0 0,0 1-64 0 0,0 3 96 0 0,0 0-32 0 0,0 0 32 0 0,0 0 0 0 0,0 0 0 0 0,-9-26 0 0 0,8 18-96 0 0,-3-1 0 0 0,1 3 0 0 0,-2-1 0 0 0,0 2 0 0 0,-1-3 0 0 0,-2-2-80 0 0,-1-3 80 0 0,-4 0 0 0 0,0 0 0 0 0,-5-4-64 0 0,5 4 64 0 0,3 3-96 0 0,-5-3 8 0 0,-3 0 0 0 0,-5-3 0 0 0,0 1 88 0 0,2 2-104 0 0,1 1 40 0 0,2 2 64 0 0,1 2-128 0 0,1-2 32 0 0,1 4 0 0 0,0-1 8 0 0,2 1 88 0 0,-2-1 0 0 0,4 0-72 0 0,-4 1 72 0 0,2-2 0 0 0,0-1 0 0 0,3 3-72 0 0,0 1 72 0 0,4 0 0 0 0,-1 0 0 0 0,4 0 0 0 0,-1 0 0 0 0,3 2 0 0 0,1 0 0 0 0,1 1 0 0 0,4 0 0 0 0,0 1 0 0 0,5-3 0 0 0,2 3 0 0 0,1-3 0 0 0,2 1 0 0 0,4 0 0 0 0,4 1 0 0 0,4-3 0 0 0,2 2 80 0 0,2-2-80 0 0,1 0 80 0 0,-1 2-80 0 0,2 0 72 0 0,-2-1-72 0 0,4 3 64 0 0,-3-1-64 0 0,1 2 0 0 0,-2 0 0 0 0,1 0 0 0 0,-3 0 0 0 0,-1 0 0 0 0,-1 3 0 0 0,-4 1 0 0 0,-4-1 0 0 0,-1 0 0 0 0,-3 2 0 0 0,-2-2 0 0 0,-1 2 0 0 0,-2 0 0 0 0,0-2 0 0 0,-1 2 0 0 0,0 0 0 0 0,-1 2 0 0 0,-2-2 0 0 0,1 1 64 0 0,0 1-64 0 0,-3 0 0 0 0,0-1 0 0 0,-1-1 0 0 0,-1 0 0 0 0,-1 2 64 0 0,-2-3-64 0 0,-1 5 64 0 0,-1-1-64 0 0,-4 3 96 0 0,-3 1-32 0 0,0 1 0 0 0,-1-1 0 0 0,-4-1 8 0 0,0 1 0 0 0,-4 2 0 0 0,-1 3 0 0 0,-1 1-72 0 0,-1 0 96 0 0,-1 0-96 0 0,0 0 96 0 0,0 2-96 0 0,2 0 80 0 0,1-2-80 0 0,2-2 80 0 0,2 2-80 0 0,1 0 64 0 0,5 2-64 0 0,-2-4 64 0 0,4-6-64 0 0,3-3 0 0 0,0 3 0 0 0,2-4 0 0 0,3-1 0 0 0,-2-1 0 0 0,4-1 0 0 0,0-3 0 0 0,1 1-160 0 0,2-2-32 0 0,3-1 0 0 0,0-3-6448 0 0,4 0-1296 0 0</inkml:trace>
  <inkml:trace contextRef="#ctx0" brushRef="#br0" timeOffset="-2.14748E7">14598 13098 5703 2183 3536,'5'0'512'0'0,"-5"0"-416"0"0,0-2-96 0 0,0 0 0 0 0,0 2 0 0 0,-2 0 0 0 0,1-1 0 0 0,-3-1 0 0 0,-1 0 0 0 0,-1-1 0 0 0,-1 0 0 0 0,2 0 0 0 0,0 1 0 0 0,2 0 0 0 0,0-1 0 0 0,1 3 0 0 0,-1-2 0 0 0,1 2 0 0 0,-1-1 0 0 0,1 1 0 0 0,2-2 0 0 0,-3 2 0 0 0,1-2 0 0 0,-1 1 0 0 0,0 1 0 0 0,0-2 0 0 0,-2 1 0 0 0,0-1 0 0 0,1 0 0 0 0,-1 1 0 0 0,1-1-96 0 0,-1 0 32 0 0,0 1 64 0 0,0-1-96 0 0,1-1 96 0 0,0 1 0 0 0,0-1 0 0 0,1 1 0 0 0,0-1 104 0 0,-1 1-8 0 0,-1-1 0 0 0,2 1 0 0 0,0 1-176 0 0,0-1-40 0 0,-1 0-8 0 0,1 1 24 0 0,0-3 24 0 0,-1 3 8 0 0,3-1 0 0 0,-1-1 0 0 0,1 0 328 0 0,-1-2 72 0 0,0 1 16 0 0,1-1 16 0 0,1 2 152 0 0,0 0 32 0 0,0 0 8 0 0,0-1 0 0 0,0 1 56 0 0,-2 0 0 0 0,2-1 8 0 0,0 3 0 0 0,0-1-56 0 0,2 2-16 0 0,-2 0 0 0 0,0 3 24 0 0,-2 1-120 0 0,2 2-32 0 0,-2 4 0 0 0,1 2 0 0 0,-1 1-72 0 0,-1 3-24 0 0,1 4 0 0 0,0 5 24 0 0,1 1 32 0 0,-1 5 8 0 0,1 4 0 0 0,-1-1 0 0 0,0 2-40 0 0,-1 7-8 0 0,0 8 0 0 0,-1 7 0 0 0,-1 1 48 0 0,1 0 16 0 0,-1 0 0 0 0,0-1 16 0 0,1-6-120 0 0,-1-3-16 0 0,2-3-8 0 0,0-3 0 0 0,1-2-112 0 0,1-5-32 0 0,1-4 0 0 0,-2 1 0 0 0,2-2-40 0 0,0-2-16 0 0,0-1 0 0 0,0-3 0 0 0,2-2 0 0 0,-2-2 0 0 0,0-4 0 0 0,1-2 0 0 0,-1-4 24 0 0,0 1 8 0 0,2-3 0 0 0,-2 0 0 0 0,1-3-32 0 0,1-1-8 0 0,-2 2 0 0 0,2-4 0 0 0,-1 4 0 0 0,-1-4 0 0 0,2 0 0 0 0,0 0 0 0 0,-1 1 0 0 0,1-3 0 0 0,0 1 0 0 0,-1-2 0 0 0,1 2 0 0 0,0-2 0 0 0,-1 0 0 0 0,3 0 0 0 0,-4 0-64 0 0,0 0 0 0 0,0 0 0 0 0,0 0 0 0 0,0 0 64 0 0,9-28 0 0 0,-10 20 0 0 0,-1-2 0 0 0,-1 0-64 0 0,-2-3 0 0 0,-3 0 0 0 0,-2-1 0 0 0,0 1 0 0 0,-3-2 0 0 0,-2-1 0 0 0,0 0 0 0 0,-1-1 0 0 0,-4 1 0 0 0,0-1 0 0 0,1 2 0 0 0,1 2-104 0 0,-4-1-16 0 0,1 2 0 0 0,-4-1 0 0 0,2 3 24 0 0,-2 0 0 0 0,1 2 0 0 0,1 1 0 0 0,-2-1 24 0 0,4 2 8 0 0,1 1 0 0 0,2-2 0 0 0,3 0 64 0 0,4 3 0 0 0,-1-3 0 0 0,2 2 0 0 0,4-2 0 0 0,1 3 0 0 0,0-1 0 0 0,3 0 0 0 0,1 0 0 0 0,2 0 0 0 0,3 0 0 0 0,0 0 0 0 0,1 0 0 0 0,5-2 0 0 0,2 1 0 0 0,4-2 0 0 0,4 1 0 0 0,0 0 0 0 0,3 3 0 0 0,1-3 0 0 0,8 4 0 0 0,-1-2 0 0 0,5 3 0 0 0,0 0 0 0 0,-1 2 0 0 0,2 2 0 0 0,0 1 64 0 0,-1 1-64 0 0,-2 1 0 0 0,-1 0 0 0 0,0 1 0 0 0,-2-1 0 0 0,-1 2 0 0 0,-1-1 0 0 0,-1-2 0 0 0,-3-1 0 0 0,0 0 0 0 0,-2-1 0 0 0,-4-1 0 0 0,-1-1 0 0 0,-1 0 0 0 0,-4 0 0 0 0,-1 0 0 0 0,-4-1 0 0 0,-2 2 0 0 0,-4-1 0 0 0,0 0 0 0 0,-2 2 0 0 0,-2 0 0 0 0,-1 1 0 0 0,-2 0 0 0 0,-3 2 0 0 0,-1 2 0 0 0,-4 1 0 0 0,-2 2 0 0 0,-3 1 0 0 0,0 2 0 0 0,-2 2 0 0 0,-1 0 0 0 0,-2 1 0 0 0,-2 3 64 0 0,-3 2-64 0 0,1 0 64 0 0,-5 2-64 0 0,3-1 0 0 0,-2 1 64 0 0,1 0-64 0 0,0 0 0 0 0,7-4 96 0 0,0 1-8 0 0,0 0-8 0 0,4-4 0 0 0,2 2-16 0 0,2-3 0 0 0,2-3 0 0 0,3-1 0 0 0,0-1 0 0 0,2-3 0 0 0,2-1 0 0 0,1-1 0 0 0,1 0-64 0 0,1-2 0 0 0,2 1 0 0 0,1-3 0 0 0,0 1 0 0 0,0-2 0 0 0,0 0 0 0 0,0 0 0 0 0,1 0-192 0 0,-1-2-48 0 0,0 1-16 0 0,0 1-6336 0 0,0 0-1280 0 0</inkml:trace>
  <inkml:trace contextRef="#ctx0" brushRef="#br0" timeOffset="-2.14748E7">12544 14552 2303 2533 3183,'1'4'200'0'0,"-1"-4"-200"0"0,2 1 0 0 0,-2-1 0 0 0,1 2 448 0 0,-1-1 56 0 0,2 1 8 0 0,1 1 0 0 0,1 2 192 0 0,-1 0 48 0 0,2-1 8 0 0,-2-1 0 0 0,0 0 48 0 0,-1 0 16 0 0,0-1 0 0 0,-1-2 0 0 0,1 2-56 0 0,-2-1 0 0 0,0-1-8 0 0,0 0 0 0 0,0-1-152 0 0,0 1-24 0 0,0 0-8 0 0,0 0 0 0 0,0 0 0 0 0,0 0-8 0 0,0 0 0 0 0,0 0 0 0 0,-16-25-216 0 0,12 20-32 0 0,-1 2-16 0 0,0-4 0 0 0,-3-1-136 0 0,-2-2-24 0 0,1-1-8 0 0,-3-4 0 0 0,-1 0-48 0 0,0 0-16 0 0,-2-3 0 0 0,0 0 0 0 0,0-2 8 0 0,1-1 0 0 0,-3 1 0 0 0,2 1 0 0 0,2 1 8 0 0,0 1 0 0 0,3 4 0 0 0,0 0 0 0 0,4 3 72 0 0,-2 2 8 0 0,1 0 8 0 0,2 1 0 0 0,0 0-80 0 0,2 1-8 0 0,0 2-8 0 0,-1 0 0 0 0,3 0-80 0 0,-1 1 96 0 0,0 0-96 0 0,2-1 96 0 0,0 3-96 0 0,0-3 0 0 0,0 3 72 0 0,-1-1-72 0 0,1-1 0 0 0,0 1 72 0 0,0 1-72 0 0,0-1 0 0 0,1 2 80 0 0,-1 0-80 0 0,2-2 64 0 0,0 2-64 0 0,1 0 64 0 0,3 2-64 0 0,-6-2 64 0 0,0 0-64 0 0,35 5 0 0 0,-19-3 0 0 0,6-1 64 0 0,2 1-64 0 0,4-1 0 0 0,4 1 96 0 0,2 0-96 0 0,2-2 96 0 0,2 1-96 0 0,0 1 96 0 0,1-2-96 0 0,1 2 96 0 0,1-2-32 0 0,0 1-64 0 0,2 3 96 0 0,-6-3-32 0 0,0 1 16 0 0,-5 1 0 0 0,0 0 0 0 0,-4 1 0 0 0,-4-1-80 0 0,-4 2 64 0 0,-2 0-64 0 0,-3 0 64 0 0,-5-2 0 0 0,-4 2 0 0 0,-1 2 0 0 0,-3-1 0 0 0,-2 2-64 0 0,-3 1 0 0 0,-4 1 0 0 0,-3 1 0 0 0,0-1 64 0 0,-3 3 0 0 0,-2 3 0 0 0,-4 1 0 0 0,-3 3 0 0 0,-1 1 0 0 0,-3 2 0 0 0,-2 2 0 0 0,2-2-64 0 0,-2 1 0 0 0,-2 3 0 0 0,1-3 0 0 0,-1 1 0 0 0,2-4 80 0 0,2 1-80 0 0,3-4 80 0 0,1-2-80 0 0,3-1 64 0 0,1 0-64 0 0,1-4 64 0 0,6 1-64 0 0,-1-4 0 0 0,2 2 0 0 0,4-5 0 0 0,1 1 0 0 0,0-4 0 0 0,3 1 0 0 0,1-3 0 0 0,1 0 0 0 0,1-1 0 0 0,1-1 0 0 0,3-1 0 0 0,5-2-384 0 0,3-3-8 0 0,3-2-8 0 0,7-3-9200 0 0</inkml:trace>
  <inkml:trace contextRef="#ctx0" brushRef="#br0" timeOffset="-2.14748E7">10645 15497 4631 2652 2994,'-5'-1'416'0'0,"4"-1"-336"0"0,-3 2-8 0 0,3 0 0 0 0,-1 0 0 0 0,2 0 24 0 0,-2 0-160 0 0,1 0-32 0 0,-3 0-8 0 0,0 0 16 0 0,-1 2 88 0 0,0-1 0 0 0,-2 3 0 0 0,2-3 0 0 0,-1 1 0 0 0,-1-2 0 0 0,2 2 0 0 0,-3-4 0 0 0,0-3 0 0 0,-1 0 0 0 0</inkml:trace>
  <inkml:trace contextRef="#ctx0" brushRef="#br0" timeOffset="-2.14748E7">10305 15655 2759 2773 3070,'0'2'248'0'0,"0"-1"-248"0"0,2-1 0 0 0,-2 0 0 0 0,0 0 592 0 0,1 2 72 0 0,1 0 8 0 0,0-1 8 0 0,-1 1 152 0 0,2 1 24 0 0,1-1 8 0 0,-4-2 0 0 0,0 0-16 0 0,0 0 0 0 0,0 0 0 0 0,0 0 0 0 0,0 0-16 0 0,0 0 0 0 0,0 0 0 0 0,0 0 0 0 0,0 0-128 0 0,0 0-24 0 0,0 0-8 0 0,18-20 0 0 0,-20 15-192 0 0,1 0-32 0 0,-1-1-16 0 0,-1-1 0 0 0,1-1-160 0 0,-1 0-32 0 0,-2 0-8 0 0,0-4 0 0 0,0-1-72 0 0,-3 0-8 0 0,1-4-8 0 0,-3-1 0 0 0,2 2-16 0 0,0-1-8 0 0,0 1 0 0 0,-1-2 0 0 0,-2-4-40 0 0,-1 1-8 0 0,-1 0 0 0 0,3-1 0 0 0,-1 3-72 0 0,1-1 80 0 0,-2 2-80 0 0,1 3 80 0 0,3 2-80 0 0,1 3 0 0 0,1 2 72 0 0,4 1-72 0 0,-3 4 0 0 0,3 0 64 0 0,2 1-64 0 0,2 0 0 0 0,-4 2 0 0 0,6 2 0 0 0,1-2 0 0 0,3 2 0 0 0,2-1 0 0 0,3 1 0 0 0,5 0 0 0 0,2-1 0 0 0,1 3 0 0 0,5-3 0 0 0,4 1 0 0 0,1 1 0 0 0,4-1 0 0 0,-1-1 0 0 0,6 3 0 0 0,-1-1 64 0 0,-4 0-64 0 0,-1-1 64 0 0,2 1-64 0 0,-3 0 64 0 0,-2 1-64 0 0,-1-3 64 0 0,-4 3-64 0 0,-1-3 64 0 0,-4 3-64 0 0,-4-3 0 0 0,-3 3 0 0 0,-2 0 64 0 0,-1 1-64 0 0,-2 0 0 0 0,-3 0 64 0 0,-1 0-64 0 0,0 0 64 0 0,-2-2-64 0 0,1 2 80 0 0,-3 0-80 0 0,3 2 88 0 0,-1-4-88 0 0,0 0 96 0 0,0 1-96 0 0,-1-1 80 0 0,0 0-80 0 0,-1 1 64 0 0,-1-1-64 0 0,2 0 0 0 0,-2 0 0 0 0,-2 1 0 0 0,1-1 0 0 0,-3 2 64 0 0,1 0-64 0 0,-3 1 64 0 0,-3 1-64 0 0,0 1 96 0 0,-3 4-32 0 0,-3-1 0 0 0,-3 2 0 0 0,-2 5-64 0 0,-4-1 0 0 0,-1 3 0 0 0,-3 1 0 0 0,0 0 0 0 0,0 1 0 0 0,-1 2 0 0 0,2-2 64 0 0,1-3-64 0 0,5-2 0 0 0,1 1 0 0 0,2-5 0 0 0,2 0 0 0 0,1-1 0 0 0,2-1 64 0 0,-1-1-64 0 0,3-2 0 0 0,1 1 0 0 0,0-4 0 0 0,2-1 0 0 0,1 1 0 0 0,1-1 0 0 0,3-1 0 0 0,-1 0 0 0 0,1-1 0 0 0,3 0 0 0 0,0-1 0 0 0,3-2 0 0 0,1-1-280 0 0,2-3-16 0 0,4 2-8 0 0,2-4-9136 0 0</inkml:trace>
  <inkml:trace contextRef="#ctx0" brushRef="#br0" timeOffset="-2.14748E7">8818 15088 919 2522 2644,'3'-3'80'0'0,"0"0"-80"0"0,-1 1 0 0 0,-2 2 0 0 0,0 0 144 0 0,1 0 16 0 0,3-2 0 0 0,1-1 0 0 0,-2 0-64 0 0,2-2 0 0 0,-2 3-8 0 0,-1 0 0 0 0,1 1-88 0 0,-3-1 64 0 0,2 1-64 0 0,-1 1 64 0 0,3-2-64 0 0,-3 0 0 0 0,3 2 0 0 0,-3-1 0 0 0</inkml:trace>
  <inkml:trace contextRef="#ctx0" brushRef="#br0" timeOffset="-2.14748E7">8939 15070 5983 2830 3441,'0'-7'264'0'0,"0"4"56"0"0,0 2-256 0 0,-1-1-64 0 0,1 0 0 0 0,-2 2 0 0 0,2-1 752 0 0,-2 1 136 0 0,1-2 24 0 0,-3 2 8 0 0,-1 0 136 0 0,-1 3 32 0 0,1 5 8 0 0,-2 1 0 0 0,-1 2-264 0 0,0 1-48 0 0,1 4-16 0 0,1 1 0 0 0,-3 2-200 0 0,0 4-48 0 0,0 4-8 0 0,1-4 0 0 0,3-5-176 0 0,-3 5-40 0 0,0 5-8 0 0,0 8 0 0 0,-2 2-48 0 0,2 3-16 0 0,-2 1 0 0 0,0 3 0 0 0,0-1-32 0 0,-2 1 0 0 0,3-1-8 0 0,-3-5 0 0 0,1 1-56 0 0,1-4-16 0 0,0-3 0 0 0,-2 0 0 0 0,1 1-16 0 0,1-4 0 0 0,2-4 0 0 0,1 2 0 0 0,-1 0 8 0 0,1 2 0 0 0,2-1 0 0 0,-1-1 0 0 0,3-2-104 0 0,-1-3-96 0 0,3 2 24 0 0,-3-4 0 0 0,1 2 208 0 0,0-4 48 0 0,1 0 8 0 0,0-1 0 0 0,-1-1-112 0 0,-2-2-16 0 0,2-1-64 0 0,0-4 96 0 0,3-2-24 0 0,0-3-8 0 0,0 0 0 0 0,-2-3 0 0 0,0-2 0 0 0,2 0-64 0 0,2 0 96 0 0,-2-3-32 0 0,0-2 0 0 0,0-2-64 0 0,0 1 96 0 0,0-4-32 0 0,-2-2 0 26-19,1-4-64-26 19,-3 4 96 0 0,1-1-32 0 0,0-2-64 0 0,0 4 0 0 0,-4 1 0 0 0,2 0 0 27-20,-1 4 0-27 20,-1-3 0 0 0,-1 3 0 0 0,-2-1 0 25-19,2 1 0-25 19,-2 1 0 0 0,-2-2 0 0 0,-1 2 0 0 0,2-1 0 0 0,-2-1 0 0 0,-1 2 0 0 0,0-3 0 0 0,-1 0 0 26-20,-2-1 0-26 20,-1 0 0 25-19,3-3 0-25 19,2 2 0 0 0,-1-5 0 0 0,-1 1-72 0 0,-2-3 72 0 0,6 2-72 0 0,-2 1 72 0 0,-1-1-104 0 0,0 0 40 0 0,-1 0 64 0 0,2 0-104 0 0,-2 2 40 0 0,2 3 64 0 0,0 2-64 0 0,0 0 64 0 0,-1 1 0 0 0,1 1 0 0 0,3 3 0 0 0,1-4 0 0 0,0 2 0 0 0,3 0 0 0 0,-1 2 0 0 0,1-2 0 0 0,2-2 0 0 0,1 2 0 0 0,1-1 0 0 0,1-1 0 0 0,1 1 0 0 0,1-1 0 0 0,3 2 0 0 0,1 0 0 0 0,-1 0 0 0 0,3 2 0 0 0,3 3-64 0 0,3 0 64 0 0,4 0 0 0 0,1 0 0 0 0,3 3 0 0 0,4-1 0 0 0,3 3 0 0 0,4-2 0 0 0,6 0 0 0 0,3 1 0 0 0,5 1 0 0 0,2-2 0 0 0,0 2 0 0 0,-1-4 0 0 0,3 1 0 0 0,-6-4 0 0 0,-9 1 0 0 0,1-1 0 0 0,5-1 0 0 0,2 0 0 0 0,-4 1 0 0 0,-5 0 0 0 0,-2 2 0 0 0,-4-1 0 0 0,-5 1 0 0 0,-2 0 0 0 0,-3 1 0 0 0,-3 1 0 0 0,0-2 0 0 0,-4 2 0 0 0,-3 1 64 0 0,-1-1-64 0 0,-2 1 0 0 0,-3 0 64 0 0,-1 2-64 0 0,-1-2 64 0 0,-1 4-64 0 0,-4-2 64 0 0,-2-2-64 0 0,-1 5 64 0 0,-2 4 24 0 0,-2 3 0 0 0,-2-1 0 0 0,1 1 0 0 0,1-3-24 0 0,-3 3 0 0 0,-4 1 0 0 0,-3 4 0 0 0,-3 1 8 0 0,-2 2 0 0 0,-5 3 0 0 0,1 1 0 0 0,-2-3 0 0 0,0 4 0 0 0,0-1 0 0 0,1-1 0 0 0,0 0 0 0 0,4-3 0 0 0,4 2 0 0 0,2-4 0 0 0,4-1-72 0 0,4-4 0 0 0,2-2 0 0 0,2-5 0 0 0,5 0 0 0 0,0-4 0 0 0,4-1 0 0 0,1 0 0 0 0,1-3-176 0 0,3 1 24 0 0,2 0 8 0 0,1-2 0 0 0,4-2-408 0 0,2-3-88 0 0,7 0-8 0 0,3-3-9104 0 0</inkml:trace>
  <inkml:trace contextRef="#ctx0" brushRef="#br0" timeOffset="-2.14748E7">7960 13347 4607 2976 3209,'-2'-3'408'0'0,"0"0"-328"0"0,2 0-80 0 0,-1 1 0 0 0,1 0 648 0 0,-2 1 120 0 0,0-4 16 0 0,-3-3 8 0 0,-1-2 448 0 0,1 0 88 0 0,-2 2 16 0 0,1 4 8 0 0,-1 4-192 0 0,1 5-40 0 0,-1 7 0 0 0,2 4-8 0 0,0 7-440 0 0,0 7-96 0 0,2 4-8 0 0,0 7-8 0 0,1 7-200 0 0,0 6-40 0 0,2 5 0 0 0,0-1-8 0 0,0-4-88 0 0,2 2-24 0 0,0-2 0 0 0,-2-11 0 0 0,1-8-72 0 0,-1 4-8 0 0,0 7-8 0 0,-1 7 0 0 0,1 1-24 0 0,-2 3-8 0 0,2-1 0 0 0,-3-8 0 0 0,1-13 0 0 0,-1 6 0 0 0,0 10 0 0 0,-1-5 0 0 0,1-9-16 0 0,0-5-64 0 0,-1-3 96 0 0,3-4-32 0 0,-3-4 16 0 0,3-1 0 0 0,-1 0 0 0 0,-1-1 0 0 0,1-1 8 0 0,-1-1 0 0 0,1-4 0 0 0,2-1 0 0 0,0-1 8 0 0,-1-4 0 0 0,1-2 0 0 0,0-2 0 0 0,0-2-32 0 0,1 1-64 0 0,-1 0 96 0 0,0-2-32 0 0,0 0-64 0 0,0-2 80 0 0,0 2-80 0 0,0 0 80 0 0,0 0-80 0 0,0 0 64 0 0,0 0-64 0 0,0 0 64 0 0,0 0-64 0 0,0 0 0 0 0,0 0 72 0 0,0 0-72 0 0,0 0 64 0 0,0 0-64 0 0,0 0 80 0 0,0 0-80 0 0,0 0 88 0 0,0 0-88 0 0,0 0 96 0 0,-8-26-96 0 0,5 19 64 0 0,-2-3-64 0 0,-2-3 0 0 0,-3-3 0 0 0,1-2 0 0 0,-5-2 0 0 0,0-3 0 0 0,-3-2 0 0 0,-1 1 0 0 0,-2 1 0 0 0,-1 1 0 0 0,-2 4 0 0 0,2 3 0 0 0,1 2 0 0 0,0 5 0 0 0,0 2 0 0 0,-1 2 0 0 0,3 1 0 0 0,2 1-64 0 0,-1-1 64 0 0,2 1 0 0 0,2 1 0 0 0,0-1 0 0 0,2-1 0 0 0,-1 1 0 0 0,4 0 0 0 0,0-1-64 0 0,-1 0 64 0 0,1-2 0 0 0,-2 0 0 0 0,4-3 0 0 0,-1 1 0 0 0,2-1 0 0 0,2 1 0 0 0,1 1 0 0 0,1 1 0 0 0,2 0 0 0 0,3 0 0 0 0,2 2 0 0 0,2-2 0 0 0,6 2 0 0 0,2-2 0 0 0,2 0 0 0 0,5 0 0 0 0,5 0 0 0 0,5 0 0 0 0,5 2 0 0 0,4-1 0 0 0,4 1 0 0 0,2-8 0 0 0,3-11 0 0 0,-3 16 0 0 0,1 16 0 0 0,-3-10 0 0 0,-2-19 0 0 0,-6 18 0 0 0,-3 19 0 0 0,-6-3 0 0 0,-1-9 0 0 0,-5-1 0 0 0,-3-2 0 0 0,-5 1 0 0 0,-4 1-64 0 0,-1-2 64 0 0,-3 2 0 0 0,-6 0 0 0 0,1 1 0 0 0,-4 1 0 0 0,-1 0 0 0 0,-2 1 0 0 0,-1 3 0 0 0,-4 4 0 0 0,-2 1 0 0 0,-1 1 0 0 0,0 1 0 0 0,-5 0 0 0 0,0 2 0 0 0,-4 3 0 0 0,1 0 0 0 0,-4 1 0 0 0,2 1 0 0 0,-1-2 64 0 0,-1-1-64 0 0,2-3 0 0 0,3 1 128 0 0,1-4-24 0 0,1 1-8 0 0,-1-2 0 0 0,3-2-32 0 0,0 0 0 0 0,4-2-64 0 0,1-1 96 0 0,2 0-96 0 0,1 0 0 0 0,3-3 0 0 0,0-2 0 0 0,2-1 0 0 0,1 0 0 0 0,2-1 0 0 0,0-3 0 0 0,5-3-296 0 0,3 1-56 0 0,6 0-16 0 0,7-6-9776 0 0</inkml:trace>
  <inkml:trace contextRef="#ctx0" brushRef="#br0" timeOffset="-2.14748E7">10468 9847 6911 2447 3229,'0'0'608'0'0,"-2"0"-480"0"0,2 0-128 0 0,0 0 0 0 0,0 0 0 0 0,0-2-96 0 0,0 2 24 0 0,0 0 0 0 0,0-2 976 0 0,2 2 200 0 0,-1 0 40 0 0,-1 0 8 0 0,0 0-312 0 0,0 0-56 0 0,0 0-16 0 0,0 0 0 0 0,30-3 56 0 0,-20 5 8 0 0,1-2 0 0 0,4 0 0 0 0,3 0-160 0 0,2 0-24 0 0,0-2-8 0 0,-4 0 0 0 0,-1 2-256 0 0,1-1-48 0 0,7-1-16 0 0,7-1 0 0 0,-1 0-96 0 0,1-1-32 0 0,-2 1 0 0 0,-7 0 0 0 0,-4 1-48 0 0,-1-1-16 0 0,-1 1 0 0 0,-3-1 0 0 0,-1 3-128 0 0,-3-2 0 0 0,-1 0 0 0 0,-6 2 0 0 0,1 0 0 0 0,0-1 0 0 0,-2 1 0 0 0,-2 0-72 0 0,4-2 72 0 0,-4 2-104 0 0,2-1 40 0 0,-2 1 64 0 0,2-2-552 0 0,0 2-56 0 0,0 0 0 0 0,0 0-8 0 0,0 0-944 0 0,0 0-184 0 0,-32 3-40 0 0,22-3-4704 0 0</inkml:trace>
  <inkml:trace contextRef="#ctx0" brushRef="#br0" timeOffset="-2.14748E7">10550 9832 4607 2450 3252,'-2'0'96'0'0,"1"0"32"0"0,1 0 0 0 0,0 0 0 0 0,0 0-128 0 0,-2 0 0 0 0,0 1 0 0 0,1-1 0 0 0,-1 2 1016 0 0,-1 0 176 0 0,1 1 40 0 0,2-3 16 0 0,0 0-48 0 0,0 0-8 0 0,-13 23 0 0 0,10-15 8 0 0,-1 4-312 0 0,1-2-64 0 0,0 4-16 0 0,-2 0 8 0 0,2 0-144 0 0,-2 1-24 0 0,3 2-8 0 0,-1-1 8 0 0,1-3-328 0 0,0 0-72 0 0,2 0-16 0 0,0-1 8 0 0,2-2-112 0 0,-2 0-16 0 0,2-2-8 0 0,-2-2 8 0 0,1 3-24 0 0,1-4-8 0 0,0-2 0 0 0,-2 0 0 0 0,1 0 16 0 0,-1-1 8 0 0,2 0 0 0 0,-2-2 8 0 0,0 0-16 0 0,0 0-8 0 0,0-2 0 0 0,2 0 8 0 0,-2 2-32 0 0,0 0 0 0 0,0 0 0 0 0,0 0 8 0 0,0 0-72 0 0,0 0 80 0 0,21-26-80 0 0,-15 20 88 0 0,3-1-88 0 0,1-1 0 0 0,-1 1 0 0 0,1 1 0 0 0,2 1 80 0 0,-1 0-80 0 0,1 2 80 0 0,-1-1-80 0 0,1 4 80 0 0,-2 0-80 0 0,1 0 64 0 0,1 4-64 0 0,1-1 0 0 0,-2 3 64 0 0,3 1-64 0 0,-5 1 0 0 0,1 0 0 0 0,0 2 0 0 0,-3 0 0 0 0,-1 2 0 0 0,-1-1 0 0 0,0-1 0 0 0,-2 5 0 0 0,-3-4 0 0 0,0 2 0 0 0,-3 1 0 0 0,0-3 0 0 0,-2 2 0 0 0,-3 4 0 0 0,-2-3 0 0 0,0 0 0 0 0,-2-1 0 0 0,1-2 0 0 0,-4 2 0 0 0,2 1 0 0 0,-2-3 0 0 0,0 2 0 0 0,1-5 0 0 0,-3 1 0 0 0,1-3 0 0 0,-1-1 0 0 0,-1-2 0 0 0,0 1 0 0 0,0-3 0 0 0,2-1 0 0 0,-2 2 0 0 0,1-2 0 0 0,1-2 0 0 0,-1 2 96 0 0,2-1-32 0 0,4-1 0 0 0,1 0 0 0 0,2 2-64 0 0,1-1 80 0 0,2-1-80 0 0,2 1 80 0 0,3-1-80 0 0,-2 0 0 0 0,4 1 0 0 0,1-3 0 0 0,1 3 0 0 0,1-4 0 0 0,3 1 0 0 0,3 0 0 0 0,2-1-376 0 0,4-2-8 0 0,1-3-8 0 0,3 2-8936 0 0</inkml:trace>
  <inkml:trace contextRef="#ctx0" brushRef="#br0" timeOffset="-2.14748E7">11043 9855 12927 2237 3187,'-2'-3'288'0'0,"1"1"56"0"0,-1 0 8 0 0,2 2 8 0 0,2 0-288 0 0,-4 0-72 0 0,0-3 0 0 0,-1 0 0 0 0,1-2 1288 0 0,-1 3 248 0 0,2 0 40 0 0,-1 4 16 0 0,0 1-920 0 0,2 4-176 0 0,0 1-40 0 0,2 4-8 0 0,1 4-232 0 0,-1 2-56 0 0,3 5 0 0 0,-2 3-8 0 0,0-2-56 0 0,1 2-16 0 0,-3 2 0 0 0,3 1 0 0 0,-1 1 16 0 0,-2-2 8 0 0,1 0 0 0 0,0-2 0 0 0,-1-1-40 0 0,1-2-64 0 0,0 0 88 0 0,-1-4-88 0 0,1 0 112 0 0,0-3-32 0 0,-1 0-8 0 0,-1-1 0 0 0,0-2-72 0 0,2-1 64 0 0,-2-1-64 0 0,2-2 64 0 0,-2 0-64 0 0,0 0 0 0 0,0-1 0 0 0,0-2 64 0 0,0-1-64 0 0,0-1 0 0 0,-2-1 0 0 0,2-1 0 0 0,2-1 0 0 0,-2 1 0 0 0,0-2 0 0 0,0 0 0 0 0,-2-2-96 0 0,2-1-32 0 0,0 0 0 0 0,2-2-9560 0 0</inkml:trace>
  <inkml:trace contextRef="#ctx0" brushRef="#br0" timeOffset="-2.14748E7">8114 11479 5983 2751 2994,'0'0'536'0'0,"0"0"-432"0"0,0 0-104 0 0,0 0 0 0 0,2 0 856 0 0,-1-2 144 0 0,4 2 32 0 0,2 0 8 0 0,4 0 320 0 0,4-2 64 0 0,3 2 16 0 0,2 0 0 0 0,1 0-576 0 0,1-1-104 0 0,4 1-24 0 0,2-2-8 0 0,-3 0-184 0 0,-1 1-32 0 0,-2 1 0 0 0,-3 0-8 0 0,-4 0-408 0 0,-2-2-96 0 0,-1 1 0 0 0,-4-3 0 0 0,0 3 0 0 0,-5-1 0 0 0,-1 0 0 0 0,-4 1 0 0 0,2 1 0 0 0,-4-2 0 0 0,-1 0 0 0 0,-2 1 0 0 0,-3 1-424 0 0,0 0-112 0 0,0 0-16 0 0,-1 0-8 0 0,-2 3-728 0 0,0-1-152 0 0,-2 1-24 0 0,-2-1-8 0 0,3-1-176 0 0,-1 3-40 0 0,0-3-8 0 0,2 1 0 0 0,-2 1 248 0 0,2 0 40 0 0,0 1 16 0 0,0-1 0 0 0,1-1 960 0 0,-1 1 192 0 0,2-1 40 0 0,-1-1 8 0 0,1-1 536 0 0,1 2 104 0 0,0-1 32 0 0,2 1 0 0 0,-2 0 464 0 0,1-1 96 0 0,3 1 16 0 0,-1 0 8 0 0,2 3 152 0 0,-1 0 24 0 0,-1 1 8 0 0,2 2 0 0 0,-1 2-200 0 0,1 0-40 0 0,-2 3-8 0 0,6 2 0 0 0,-3 3-104 0 0,1-1-32 0 0,3 1 0 0 0,-2-2 0 0 0,4 4-288 0 0,-2-5-56 0 0,3-1-8 0 0,1-2-8 0 0,-1-1-216 0 0,0-2-32 0 0,4-1-16 0 0,-1-2 0 0 0,1 1-64 0 0,-1-5-16 0 0,1-2 0 0 0,0-2 0 0 0,1-1-16 0 0,0-1-8 0 0,2-1 0 0 0,0 1 0 0 0,0-1-8 0 0,1 1-8 0 0,1 1 0 0 0,-2 1 0 0 0,-1 4-24 0 0,1 0 0 0 0,3 1 0 0 0,-1 0 0 0 0,1 2-96 0 0,-3 2 0 0 0,1 1 0 0 0,-1 0 0 0 0,-2 0 0 0 0,1 2 0 0 0,-1 3 0 0 0,-3-1 0 0 0,0 1 0 0 0,-2-1 0 0 0,-3-1 0 0 0,0 1 0 0 0,-2-3 0 0 0,-2 3 0 0 0,-3-1 0 0 0,0-1 0 0 0,-1 2 0 0 0,-3-2 0 0 0,-3 1 0 0 0,1-1 0 0 0,5-3 0 0 0,-3-1 0 0 0,-3 2 0 0 0,0 1 0 0 0,-3-1 64 0 0,1-2-64 0 0,-1 3 0 0 0,-1-4 0 0 0,3 0 64 0 0,1-2-64 0 0,1-2 0 0 0,-1 1 0 0 0,5 0 0 0 0,-1-2 0 0 0,1 0 0 0 0,3 0 0 0 0,-1-2 0 0 0,1 0 0 0 0,1-1 0 0 0,0 0 0 0 0,3 1 0 0 0,-1 1 0 0 0,1-3 0 0 0,1 1 0 0 0,1 0-176 0 0,1-2-32 0 0,3 0-8 0 0,2-3-9168 0 0</inkml:trace>
  <inkml:trace contextRef="#ctx0" brushRef="#br0" timeOffset="-2.14748E7">8362 11610 13359 2601 2947,'4'-11'592'0'0,"-3"4"120"0"0,2 1-568 0 0,2 1-144 0 0,-1 1 0 0 0,1 3 0 0 0,1-3 1048 0 0,6-1 176 0 0,6 1 40 0 0,8-1 8 0 0,5 0-480 0 0,-1 3-96 0 0,-1 7-24 0 0,-4 2 0 0 0,-4 4-472 0 0,-2 2-96 0 0,-6 0-16 0 0,-3 4-8 0 0,-4 1-80 0 0,-4 2 0 0 0,-2-1 0 0 0,-3 1 0 0 0,-4 0 0 0 0,-1 1 0 0 0,1 0 0 0 0,-1 1 0 0 0,0-4 0 0 0,-2 0 0 0 0,0-3 0 0 0,-2 0 0 0 0,3-1 0 0 0,-3 1 0 0 0,4-2 0 0 0,0-1 0 0 0,1-2 88 0 0,2-4-24 0 0,0 1-64 0 0,4-2 96 0 0,1 0 32 0 0,0-2 8 0 0,0-1 0 0 0,3 1 0 0 0,0-1 24 0 0,2-2 8 0 0,2 1 0 0 0,1-1 0 0 0,2-1 48 0 0,0 1 8 0 0,1-2 0 0 0,2 0 0 0 0,-1 1-40 0 0,3-1-8 0 0,-2-1 0 0 0,2-1 0 0 0,-2 3-72 0 0,1-3-8 0 0,1 1-8 0 0,2 0 0 0 0,1 1-88 0 0,-3-1 64 0 0,-2 0-64 0 0,0 1 64 0 0,-2 2-64 0 0,-1 0 0 0 0,-2-2 0 0 0,-1 4 0 0 0,0-2-64 0 0,-4 2-32 0 0,0-1-8 0 0,0 1 0 0 0,1 1-440 0 0,1-1-96 0 0</inkml:trace>
  <inkml:trace contextRef="#ctx0" brushRef="#br0" timeOffset="-2.14748E7">14943 12721 5063 1988 2894,'0'-1'448'0'0,"2"-1"-352"0"0,-1 0-96 0 0,1 1 0 0 0,-2-1 832 0 0,2 0 160 0 0,1-1 24 0 0,2-3 8 0 0,0-1 320 0 0,1 0 64 0 0,-1 1 8 0 0,2-1 8 0 0,-2 4-336 0 0,-2-4-64 0 0,-1 6-8 0 0,1-1-8 0 0,-3 0-352 0 0,2 2-72 0 0,-2 0-8 0 0,0 0-8 0 0,0 2-288 0 0,0 1-56 0 0,0 2-16 0 0,0-5 0 0 0,0 0-80 0 0,-5 36-24 0 0,3-19 0 0 0,-1 1 0 0 0,0 3-24 0 0,-2 4-8 0 0,1 1 0 0 0,1 1 0 0 0,0-1 8 0 0,0-1 0 0 0,-1-1 0 0 0,1-1 0 0 0,0-1-16 0 0,1-4 0 0 0,-1 0 0 0 0,-1 0 0 0 0,1-3 0 0 0,0-1-64 0 0,0 0 96 0 0,-1-3-32 0 0,1-1-64 0 0,0 1 80 0 0,-1-1-80 0 0,1-3 80 0 0,0-2-80 0 0,1 0 0 0 0,2 0 72 0 0,-1-2-72 0 0,-1 0 0 0 0,2-1 0 0 0,-2 0 0 0 0,2-2 0 0 0,-1 0 0 0 0,1-2 0 0 0,0 0 0 0 0,1 1-96 0 0,1-4-408 0 0,-2 5-80 0 0</inkml:trace>
  <inkml:trace contextRef="#ctx0" brushRef="#br0" timeOffset="-2.14748E7">15269 12799 455 1915 2791,'-4'-4'0'0'0,"1"3"0"0"0,1-1 0 0 0,1 2 0 0 0,-1 0 2008 0 0,-1 0 360 0 0,0 2 64 0 0,-4 1 24 0 0,-3 2-472 0 0,-1 1-96 0 0,-4 4-24 0 0,2 2 0 0 0,1 3-704 0 0,2-2-136 0 0,2 3-32 0 0,3-1-8 0 0,2 3-576 0 0,1-2-120 0 0,4 3-16 0 0,-1-3-8 0 0,4 0-160 0 0,4-1-32 0 0,0-2-8 0 0,3-1 0 0 0,3-2-64 0 0,1-2 0 0 0,1-2 0 0 0,1-1 0 0 0,0 0 0 0 0,0-3 0 0 0,2-4 0 0 0,-2 1 0 0 0,0-3 0 0 0,0-1 0 0 0,-2-1 0 0 0,1-1 0 0 0,-2 1 128 0 0,-2-2 0 0 0,0-1 8 0 0,-3-2 0 0 0,-2 1-136 0 0,-2-2 80 0 0,-1 1-80 0 0,-1-4 64 0 0,-4 2 8 0 0,-2-2 0 0 0,-1-1 0 0 0,-4-1 0 0 0,1 3-72 0 0,-4-1 96 0 0,0 0-96 0 0,-3 2 96 0 0,3 3-208 0 0,-2 0-40 0 0,-1 0-8 0 0,2 4 0 0 0,-1-1 288 0 0,1 2 48 0 0,1 2 16 0 0,-2 0 0 0 0,4 1-192 0 0,0 0 0 0 0,0 1 0 0 0,1 1 0 0 0,2 0-120 0 0,0 0-56 0 0,4 1-16 0 0,-1 1 0 0 0,2 1-48 0 0,2-1-16 0 0,1 3 0 0 0,2-2-8904 0 0</inkml:trace>
  <inkml:trace contextRef="#ctx0" brushRef="#br0" timeOffset="-2.14748E7">15742 12777 10799 1765 3116,'-2'-5'232'0'0,"1"2"56"0"0,-1 1 0 0 0,0 1 24 0 0,1 1-248 0 0,-1 0-64 0 0,0 0 0 0 0,-2 1 0 0 0,-3 4 1344 0 0,-3 0 256 0 0,-3 5 48 0 0,0 2 16 0 0,1 2-672 0 0,2 1-136 0 0,2 5-24 0 0,2-2-8 0 0,-1 3-448 0 0,4-1-88 0 0,3 0-24 0 0,1-1 0 0 0,4 0-168 0 0,4-3-96 0 0,2 0 96 0 0,1-1-96 0 0,2-2 88 0 0,3-1-88 0 0,3-2 80 0 0,1 0-80 0 0,0-4 88 0 0,1-1-88 0 0,1 0 96 0 0,0-5-96 0 0,1 0 64 0 0,1-3-64 0 0,-2-1 0 0 0,0-4 0 0 0,-2 2 0 0 0,-1-4 0 0 0,0 0 0 0 0,-5-2 0 0 0,-1 1 280 0 0,-4-4 48 0 0,0 0 16 0 0,-3 1 0 0 0,-2-5-120 0 0,-5 1-16 0 0,0-3-8 0 0,-4-2 0 0 0,-1 2-32 0 0,-3-1-8 0 0,-5 1 0 0 0,-2 4 0 0 0,-1 3-16 0 0,-1 1-8 0 0,-2 4 0 0 0,1 1 0 0 0,-2 3-136 0 0,2 2 64 0 0,1 1-64 0 0,1 1 0 0 0,1 2 0 0 0,0-1 0 0 0,1 0 0 0 0,-1 2-96 0 0,2 0-224 0 0,-1-1-32 0 0,3 1-16 0 0,1-1-6560 0 0,5 3-1312 0 0</inkml:trace>
  <inkml:trace contextRef="#ctx0" brushRef="#br0" timeOffset="-2.14748E7">15032 14214 5063 2518 2723,'0'1'448'0'0,"-2"-1"-352"0"0,2-1-96 0 0,0-1 0 0 0,0 2 744 0 0,-1-2 136 0 0,-1-1 24 0 0,-1 0 8 0 0,-1 0 336 0 0,1-1 64 0 0,-2 1 8 0 0,2 0 8 0 0,1 1-280 0 0,-1 0-56 0 0,1 2-16 0 0,1 0 0 0 0,1 2-312 0 0,0 0-64 0 0,0 3-16 0 0,0 0 0 0 0,1 3-264 0 0,-1 0-64 0 0,2 5 0 0 0,0 2-8 0 0,-1 1-16 0 0,1 2 0 0 0,1 2 0 0 0,-1 2 0 0 0,0 1-80 0 0,-2 1-24 0 0,1 6 0 0 0,-1 1 0 0 0,0 0-8 0 0,0 2-8 0 0,0 0 0 0 0,0-2 0 0 0,0-4 0 0 0,2 0 0 0 0,-2 5 0 0 0,0-1 0 0 0,1-2-16 0 0,-1-2 0 0 0,2-1 0 0 0,0-1 0 0 0,-2-2-32 0 0,0-2-64 0 0,0-3 88 0 0,0-1-88 0 0,0-3 64 0 0,-2 0-64 0 0,2-3 0 0 0,-2 1 0 0 0,1-4 0 0 0,-1-2 0 0 0,1 1 0 0 0,-1-2 0 0 0,0-2-160 0 0,1-1-32 0 0,-1-2 0 0 0,2 0-8 0 0,0-2-656 0 0,0-3-128 0 0</inkml:trace>
  <inkml:trace contextRef="#ctx0" brushRef="#br0" timeOffset="-2.14748E7">14958 14362 3679 2562 2856,'2'-10'160'0'0,"-2"3"40"0"0,0 1-200 0 0,0-1 0 0 0,0 2 0 0 0,1 0 0 0 0,1-1 1048 0 0,1-8 168 0 0,4-5 32 0 0,3-9 0 0 0,3-2 256 0 0,0 1 40 0 0,3 2 16 0 0,1 4 0 0 0,1 2-464 0 0,0 1-88 0 0,0 4-16 0 0,0 3-8 0 0,2 1-304 0 0,-4 2-56 0 0,-1 4-16 0 0,0 2 0 0 0,3 3-320 0 0,-2 2-64 0 0,-1 3-8 0 0,-3 2-8 0 0,-1 4-136 0 0,-3 3-72 0 0,-1 4 80 0 0,-2 2-80 0 0,-3 4 0 0 0,-2 4 0 0 0,-5 2 0 0 0,-2 3 0 0 0,-1 0 0 0 0,-2 1 0 0 0,-2 0 0 0 0,-1-2 0 0 0,0-3 0 0 0,0-3 0 0 0,-2-4 0 0 0,2-1 0 0 0,0-3 0 0 0,-2-1 0 0 0,0-3 0 0 0,-1 0 0 0 0,-1-1 0 0 0,1-2 0 0 0,0-1 0 0 0,-1 0 0 0 0,2-3 0 0 0,1 1 0 0 0,0-2 0 0 0,5 0 0 0 0,-1-4 64 0 0,3 1-64 0 0,2-2 0 0 0,2 0 0 0 0,1-2 0 0 0,1-1 0 0 0,1 0 0 0 0,1-4-6048 0 0,3 1-1224 0 0</inkml:trace>
  <inkml:trace contextRef="#ctx0" brushRef="#br0" timeOffset="-2.14748E7">15320 14758 5063 2498 2658,'0'-4'448'0'0,"0"3"-352"0"0,1-1-96 0 0,-1 1 0 0 0,2-1 736 0 0,-1 0 136 0 0,3-1 24 0 0,-1-4 8 0 0,2-1 768 0 0,2 2 152 0 0,-1-1 32 0 0,1 2 8 0 0,-2 0-672 0 0,0 3-136 0 0,-2 2-24 0 0,0 4-8 0 0,-1 1-472 0 0,-1 3-96 0 0,-1 5-16 0 0,0 0-8 0 0,-1 5-288 0 0,-2 2-56 0 0,-1 5-16 0 0,-1-1 0 0 0,0 6-8 0 0,0-2-64 0 0,1 0 96 0 0,0-2-32 0 0,1-3-64 0 0,-2 0 0 0 0,2 0 0 0 0,-1-3 0 0 0,1 0 0 0 0,1-4 0 0 0,1-1 0 0 0,-1-4 0 0 0,2-2 96 0 0,0-1-32 0 0,0 0 0 0 0,2-3 0 0 0,-1 0 40 0 0,1-2 8 0 0,3 2 0 0 0,0-2 0 0 0,2 1 16 0 0,1-3 0 0 0,2-1 0 0 0,0-1 0 0 0,1-1 16 0 0,2 2 8 0 0,0-2 0 0 0,2 1 0 0 0,0-1 16 0 0,0-1 8 0 0,-1-1 0 0 0,0 1 0 0 0,-1 2-80 0 0,-3-3-8 0 0,1 1-8 0 0,-1 0 0 0 0,2 3 32 0 0,-3-2 8 0 0,1 0 0 0 0,-2 1 0 0 0,-1 1-120 0 0,-4-2 88 0 0,2 2-88 0 0,-3-2 80 0 0,0 1-80 0 0,-1 1 0 0 0,-1-2 0 0 0,0 1 0 0 0,-1-1 0 0 0,1 0-112 0 0,-2 1 24 0 0,2-1 8 0 0,-2 0-376 0 0,2 1-80 0 0,0 1-8 0 0,2-2-9408 0 0</inkml:trace>
  <inkml:trace contextRef="#ctx0" brushRef="#br0" timeOffset="-2.14748E7">15873 15001 4607 2284 2608,'0'-3'408'0'0,"-1"1"-328"0"0,1 0-80 0 0,-2 1 0 0 0,2 1 1184 0 0,0 0 216 0 0,0 0 40 0 0,-1 0 16 0 0,1 0 200 0 0,-2 3 40 0 0,0 2 0 0 0,2-5 8 0 0,0 0-848 0 0,0 26-176 0 0,0-13-32 0 0,0 1-8 0 0,0 0-184 0 0,2 3-40 0 0,-2-2 0 0 0,0 1-8 0 0,2 0-152 0 0,-1-1-32 0 0,-1-2-8 0 0,0 1 0 0 0,2 0-88 0 0,-1 0-24 0 0,1-3 0 0 0,0 2 0 0 0,-2-3-104 0 0,1-2 88 0 0,-1-1-88 0 0,0-2 80 0 0,2 0-80 0 0,-2-2-128 0 0,2 0 32 0 0,-1-3-6088 0 0,3 2-1224 0 0</inkml:trace>
  <inkml:trace contextRef="#ctx0" brushRef="#br0" timeOffset="-2.14748E7">15980 15128 7831 2197 2488,'-1'1'696'0'0,"-1"2"-560"0"0,2 1-136 0 0,0-3 0 0 0,0 1 1144 0 0,0 1 200 0 0,2 4 32 0 0,-1 4 16 0 0,4 3-88 0 0,2 0-24 0 0,3-2 0 0 0,0-1 0 0 0,3-2-624 0 0,1-3-128 0 0,0-1-24 0 0,2-3-8 0 0,0-2-232 0 0,1-4-40 0 0,-1 0-16 0 0,-3-3 0 0 0,1-3-96 0 0,-4 2-16 0 0,-1 0-8 0 0,-4-1 0 0 0,0 1 8 0 0,-5 0 8 0 0,0 1 0 0 0,-1-1 0 0 0,-4 0 24 0 0,-4-2 0 0 0,1 2 0 0 0,-2 0 0 0 0,-1-1-16 0 0,-1 3 0 0 0,2-1 0 0 0,-1 2 0 0 0,1 0-112 0 0,0 2 88 0 0,0 2-88 0 0,2-1 80 0 0,0 2-80 0 0,1 2 0 0 0,1-1 0 0 0,1 2 0 0 0,0-1-72 0 0,3 0-32 0 0,1 1-8 0 0,-1 0 0 0 0,4 1-472 0 0,1 1-96 0 0</inkml:trace>
  <inkml:trace contextRef="#ctx0" brushRef="#br0" timeOffset="-2.14748E7">16253 15111 10591 2366 2848,'-3'8'472'0'0,"1"-4"96"0"0,2 1-456 0 0,0-2-112 0 0,2 2 0 0 0,-1-2 0 0 0,1 2 880 0 0,1 2 152 0 0,4 4 32 0 0,1 4 8 0 0,5 1-136 0 0,2-1-24 0 0,-2-2-8 0 0,2-1 0 0 0,2-4-384 0 0,-4-1-72 0 0,3-4-24 0 0,-1 0 0 0 0,-2-1-104 0 0,2-2-16 0 0,-2-2-8 0 0,-2-3 0 0 0,-1 2-104 0 0,-3-4-16 0 0,-2 1-8 0 0,-2-1 0 0 0,-3-1 16 0 0,-2-2 0 0 0,-1 0 0 0 0,0-1 0 0 0,-4-1-48 0 0,1 1-8 0 0,-2-2 0 0 0,-2-2 0 0 0,0 3-40 0 0,-2-1-16 0 0,1 3 0 0 0,-1-1 0 0 0,1 3-72 0 0,-1 1 0 0 0,1 2 72 0 0,1 2-72 0 0,0 1 0 0 0,2 2 0 0 0,0 0 0 0 0,1 2 0 0 0,2-1-104 0 0,0 1-32 0 0,0 3-8 0 0,0-2 0 0 0,2 2-128 0 0,0 0-24 0 0,1 2-8 0 0,-1-2-9096 0 0</inkml:trace>
  <inkml:trace contextRef="#ctx0" brushRef="#br0" timeOffset="-2.14748E7">13046 12626 2303 2305 3291,'0'-3'200'0'0,"0"1"-200"0"0,0 0 0 0 0,0 1 0 0 0,2-1 480 0 0,-2 0 48 0 0,2 2 16 0 0,-1-1 0 0 0,1-2 320 0 0,0-2 72 0 0,-1 1 16 0 0,1 1 0 0 0,0 1 64 0 0,-2 1 8 0 0,0-1 8 0 0,-2 0 0 0 0,0 2-240 0 0,-3 2-56 0 0,-3-2 0 0 0,0 3-8 0 0,-4-1-328 0 0,1 3-64 0 0,-1 0-16 0 0,1 0 0 0 0,1 3-184 0 0,-3 0-40 0 0,1 0 0 0 0,1-1-8 0 0,3 1-88 0 0,-1 0 80 0 0,5 1-80 0 0,-1-3 80 0 0,3 2 8 0 0,0-3 0 0 0,2 2 0 0 0,2 0 0 0 0,0-1 80 0 0,3 1 24 0 0,-1-1 0 0 0,3-1 0 0 0,0 2 72 0 0,-1-1 24 0 0,2-1 0 0 0,2 2 0 0 0,-1-2-32 0 0,0 1-8 0 0,1 1 0 0 0,2 1 0 0 0,-1-1-72 0 0,-1-1-16 0 0,2 1 0 0 0,-1 1 0 0 0,1 0-64 0 0,-3-1-24 0 0,1-1 0 0 0,-1 1 0 0 0,-1 1-72 0 0,-3-3 64 0 0,0 3-64 0 0,-2-3 64 0 0,-1 2-64 0 0,-1-1 0 0 0,-1 1 0 0 0,0 0 0 0 0,-1-1 0 0 0,-4 1 0 0 0,1-1 0 0 0,-2 3 0 0 0,-1-1 0 0 0,1-2 0 0 0,-1 1 0 0 0,0 0 0 0 0,3-3 0 0 0,-3 0 0 0 0,4-1 0 0 0,-2-1 0 0 0,-2-1 0 0 0,1-1 0 0 0,-1-1 0 0 0,-1-3 0 0 0,1-1 0 0 0,-1 1 0 0 0,0-3 0 0 0,-2 0 0 0 0,2-1 0 0 0,-2 2 0 0 0,2-3 0 0 0,1 1 0 0 0,1-2 0 0 0,1 2 0 0 0,1 0 0 0 0,3 0 0 0 0,-1 1 0 0 0,4-1 0 0 0,1 0 64 0 0,2-2-64 0 0,1-2 0 0 0,4 2 0 0 0,2-1 0 0 0,1 1 0 0 0,2-1 0 0 0,0-1 0 0 0,1 1 0 0 0,-1-1 64 0 0,0 2-64 0 0,-2 0 64 0 0,1 0-64 0 0,0-1 64 0 0,-3 1-64 0 0,-1 0 0 0 0,-2 2 0 0 0,-1 0 0 0 0,-1 1 0 0 0,-2-1 0 0 0,-1 1 0 0 0,-1 2 0 0 0,-2 1 0 0 0,0-3 0 0 0,-2 2 0 0 0,-1-2 0 0 0,-2 3 0 0 0,0-1 0 0 0,-2 0 0 0 0,1 1 0 0 0,-3 1 0 0 0,1 1 0 0 0,0 2 0 0 0,0 0 0 0 0,3 2-160 0 0,-2 0-56 0 0,1 1-8 0 0,1 2-5496 0 0,1 2-1096 0 0</inkml:trace>
  <inkml:trace contextRef="#ctx0" brushRef="#br0" timeOffset="-2.14748E7">13239 12683 6447 2251 3211,'-4'4'288'0'0,"3"-3"56"0"0,-1 3-280 0 0,1-3-64 0 0,1 1 0 0 0,0 0 0 0 0,0 1 1096 0 0,0 3 208 0 0,0 3 40 0 0,3 4 0 0 0,0 2 24 0 0,4-1 0 0 0,3 0 0 0 0,-1-1 0 0 0,1-2-448 0 0,2-1-88 0 0,1-2-24 0 0,2-3 0 0 0,0 0-384 0 0,-2-3-72 0 0,0-2-24 0 0,-2-2 0 0 0,-1 1-200 0 0,0-6-32 0 0,-2 0-16 0 0,-1-1 0 0 0,-2 2-80 0 0,-2-4 64 0 0,-1 0-64 0 0,-2-3 64 0 0,-2 1-64 0 0,-1-1 80 0 0,-2 2-80 0 0,-2-3 80 0 0,-1 1-80 0 0,-3 0 64 0 0,-3 0-64 0 0,1 0 64 0 0,2 1-64 0 0,-1 4 0 0 0,-1-2 72 0 0,0 0-72 0 0,-2 2 0 0 0,4 3 0 0 0,2 0 0 0 0,1 4 0 0 0,-2-1 0 0 0,-3 4 0 0 0,-2 1 0 0 0,2 4 0 0 0,0 1 0 0 0,2 0-104 0 0,1 5 24 0 0,0-3 8 0 0,5 3-296 0 0,0 2-56 0 0</inkml:trace>
  <inkml:trace contextRef="#ctx0" brushRef="#br0" timeOffset="-2.14748E7">12368 14914 7367 2493 2926,'0'-2'656'0'0,"0"1"-528"0"0,0 1-128 0 0,0 0 0 0 0,0 0 816 0 0,0 0 136 0 0,1 0 24 0 0,-1 0 8 0 0,2 0 104 0 0,-2 0 16 0 0,2 5 8 0 0,-2-5 0 0 0,0 0-344 0 0,0 0-72 0 0,0 36-16 0 0,0-23 0 0 0,-2 0-184 0 0,0 3-40 0 0,-1 2-8 0 0,-2 1 0 0 0,0-1-160 0 0,2 1-32 0 0,-2 4 0 0 0,-2-1-8 0 0,4 1-88 0 0,0 0-8 0 0,1 1-8 0 0,-1 3 0 0 0,3-1-48 0 0,-2-1 0 0 0,1-6-8 0 0,1 1 0 0 0,0 0-88 0 0,0-2 96 0 0,0 0-96 0 0,0-2 96 0 0,0-2-96 0 0,0-1 64 0 0,0-2-64 0 0,0 1 64 0 0,0-4-64 0 0,-2-1 0 0 0,0-3 0 0 0,1 1 0 0 0,1-1 0 0 0,-2-4 0 0 0,2 1 0 0 0,-2-2 0 0 0,1-3-528 0 0,1-1-96 0 0,-2 1-16 0 0,0-3-8032 0 0</inkml:trace>
  <inkml:trace contextRef="#ctx0" brushRef="#br0" timeOffset="-2.14748E7">12294 15068 4607 2433 2976,'1'-23'200'0'0,"1"10"48"0"0,1 0-248 0 0,-1 2 0 0 0,0 6 0 0 0,-1-2 0 0 0,3-1 1144 0 0,2-9 176 0 0,6-6 40 0 0,1-6 8 0 0,5-1 264 0 0,0 4 64 0 0,0 5 0 0 0,-2 2 8 0 0,2 6-648 0 0,-3 3-128 0 0,0 6-24 0 0,-2 0-8 0 0,-1 4-432 0 0,-2 4-88 0 0,-4 2-24 0 0,-1 4 0 0 0,0 0-280 0 0,-5 3-72 0 0,0 3 0 0 0,-2 2 0 0 0,1 1 0 0 0,-4 0 64 0 0,2 3-64 0 0,-2-3 64 0 0,0-1-64 0 0,0-1 0 0 0,-2-1-96 0 0,1-3 96 0 0,-3 2-256 0 0,-1-2 16 0 0,2-3 0 0 0,-2-1 0 0 0,2-3 32 0 0,0 1 8 0 0,-2-2 0 0 0,0 1 0 0 0,4-1 136 0 0,-3-2 64 0 0,1 2-64 0 0,0-1 64 0 0,0-1-144 0 0,3 0 16 0 0,0 2 0 0 0,0-2 0 0 0,3 1-512 0 0,1 1-96 0 0</inkml:trace>
  <inkml:trace contextRef="#ctx0" brushRef="#br0" timeOffset="-2.14748E7">12586 15203 10591 2512 3023,'2'-6'472'0'0,"-2"2"96"0"0,0 1-456 0 0,0 1-112 0 0,0 1 0 0 0,0 1 0 0 0,0 0 1072 0 0,2 0 192 0 0,1 1 40 0 0,-2 3 8 0 0,3 2-304 0 0,-4-6-56 0 0,0 0-16 0 0,0 38 0 0 0,-4-20-504 0 0,0 3-104 0 0,-1 1-16 0 0,0-1-8 0 0,0 4-208 0 0,-2 0-96 0 0,2 1 80 0 0,2-2-80 0 0,0-1 0 0 0,-1-3 0 0 0,3 0 0 0 0,-1-5 0 0 0,2 0 0 0 0,-2-6 0 0 0,2 1 0 0 0,0-3 0 0 0,2-1 80 0 0,0-1-80 0 0,-1-1 80 0 0,4-3-80 0 0,0-1 208 0 0,2-1-8 0 0,3-3 0 0 0,0 1 0 0 0,1-2-40 0 0,2-1 0 0 0,2-3-8 0 0,0 3 0 0 0,-2 1-24 0 0,2 0 0 0 0,-2 2 0 0 0,0 1 0 0 0,0 0 0 0 0,-1 2 0 0 0,-1-1 0 0 0,1 1 0 0 0,-2 0 0 0 0,-1 1-8 0 0,0-1 0 0 0,-3 0 0 0 0,1 0-48 0 0,-2 0-8 0 0,-2 0 0 0 0,0 0 0 0 0,1 2-64 0 0,-1-2 0 0 0,-1 0 0 0 0,-2 2 0 0 0,1-2 0 0 0,-2 0 0 0 0,1 0-80 0 0,-2 0 80 0 0,2 0-328 0 0,-2 0-24 0 0,1 0 0 0 0,-1-2-6184 0 0,2 2-1240 0 0</inkml:trace>
  <inkml:trace contextRef="#ctx0" brushRef="#br0" timeOffset="-2.14748E7">13056 15341 5527 2356 2931,'0'-1'488'0'0,"0"1"-392"0"0,-1 0-96 0 0,1 0 0 0 0,-2 0 1256 0 0,0 0 232 0 0,-1 1 48 0 0,-2 1 0 0 0,-3 1-448 0 0,0 0-96 0 0,3 4-24 0 0,-3-2 0 0 0,1 2-384 0 0,2 1-72 0 0,0 0-24 0 0,0-1 0 0 0,4 1-48 0 0,-3 0-16 0 0,3 2 0 0 0,1-2 0 0 0,0 0-88 0 0,1 0-16 0 0,1 1-8 0 0,1-1 0 0 0,1 0-56 0 0,0 0 0 0 0,0 1-8 0 0,2-3 0 0 0,-1 2-56 0 0,2-1 0 0 0,-1 1-8 0 0,3 0 0 0 0,-3-1-88 0 0,2 1-8 0 0,2 2-8 0 0,0-2 0 0 0,-2 0-16 0 0,2 1 0 0 0,2 1 0 0 0,-2-2 0 0 0,1 2 0 0 0,-1-2-64 0 0,0 2 96 0 0,-4-2-32 0 0,3 2-64 0 0,-4-2 0 0 0,-1-1 0 0 0,0 1 64 0 0,-1-2-64 0 0,-3 1 0 0 0,-2 1 0 0 0,2 2 0 0 0,-3-5 0 0 0,-3 0 0 0 0,1-2 0 0 0,-2 2 0 0 0,2-2-64 0 0,-3-1 64 0 0,0 1-80 0 0,-1-3 80 0 0,0 2-80 0 0,0-4 80 0 0,1 2-80 0 0,-2-1 80 0 0,2-3 0 0 0,0 1 0 0 0,0 0 0 0 0,-1-2 0 0 0,1 0 0 0 0,2 0 0 0 0,1-3 0 0 0,0 1 0 0 0,3-1 0 0 0,0 0 0 0 0,1-2 0 0 0,1 0 0 0 0,3-1 0 0 0,0-1 96 0 0,1 1-32 0 0,2-1-64 0 0,1 1 88 0 0,3-3-88 0 0,0 1 80 0 0,-1 2-80 0 0,1 3 0 0 0,0-2 0 0 0,2 1 0 0 0,-2 1 0 0 0,-1 2 0 0 0,-2-1-64 0 0,0 4 64 0 0,-3-2 0 0 0,0 2 0 0 0,-3-1 0 0 0,1-1 0 0 0,-2 2 0 0 0,-2-2 0 0 0,1 0 0 0 0,-3 0 96 0 0,1 0-24 0 0,0 0-72 0 0,-4 0 0 0 0,2 2 0 0 0,-1 2 0 0 0,1-1 0 0 0,0 0 0 0 0,0 4 0 0 0,-2-2 0 0 0,4 2 0 0 0,0-1-112 0 0,1-1 40 0 0,2 2 8 0 0,0 1-408 0 0,2-1-72 0 0,3 1-24 0 0,0-1-8272 0 0</inkml:trace>
  <inkml:trace contextRef="#ctx0" brushRef="#br0" timeOffset="-2.14748E7">13259 15466 4143 2387 2855,'-2'3'184'0'0,"0"-1"40"0"0,1 0-224 0 0,1-1 0 0 0,0 1 0 0 0,0 0 0 0 0,0 1 1376 0 0,0 3 224 0 0,0 4 56 0 0,3 5 8 0 0,0 2 248 0 0,4-3 48 0 0,1 1 16 0 0,0-3 0 0 0,2 1-984 0 0,2-3-192 0 0,1 0-32 0 0,0-4-16 0 0,2 1-392 0 0,-1-4-72 0 0,3-1-24 0 0,1-4 0 0 0,-2-1-80 0 0,1-1-24 0 0,-1-2 0 0 0,-3-1 0 0 0,1-1 0 0 0,-3 0-8 0 0,-1-4 0 0 0,-4 1 0 0 0,-1-1-8 0 0,-3 1 0 0 0,0 1 0 0 0,-4-2 0 0 0,-1 1-24 0 0,-2-2-8 0 0,-2 0 0 0 0,-3-1 0 0 0,1 3-112 0 0,-1 1 72 0 0,-2 2-72 0 0,1 1 64 0 0,-2 4-64 0 0,-1 0 0 0 0,1 1 0 0 0,2 2 64 0 0,-4 0-64 0 0,2 0 0 0 0,0 2 0 0 0,-1-1 0 0 0,5 1-96 0 0,-1 0-32 0 0,3-1 0 0 0,4-1-8 0 0,1 2-184 0 0,4 0-32 0 0,1-2 0 0 0,4-2-6144 0 0,1-1-1216 0 0</inkml:trace>
  <inkml:trace contextRef="#ctx0" brushRef="#br0" timeOffset="-2.14748E7">11935 15892 5983 2612 3055,'2'-2'536'0'0,"0"1"-432"0"0,-1-1-104 0 0,1 0 0 0 0,0 2 864 0 0,1-1 160 0 0,3-4 24 0 0,4 0 8 0 0,4-3 176 0 0,2-1 40 0 0,0 3 8 0 0,-1-1 0 0 0,0 4-496 0 0,0-2-96 0 0,-2 2-16 0 0,-2 1-8 0 0,1 2-272 0 0,-2 0-48 0 0,0 0-16 0 0,-4 0 0 0 0,-1 2-112 0 0,-3-1-24 0 0,-1 3-8 0 0,-2-3 0 0 0,-1 3 8 0 0,0 0 0 0 0,-1 3 0 0 0,0 1 0 0 0,-2 2-56 0 0,0 2-8 0 0,2 1 0 0 0,-2 2 0 0 0,0 1-40 0 0,0 0-16 0 0,0 6 0 0 0,-2-2 0 0 0,1 1 24 0 0,-1 0 0 0 0,2 1 0 0 0,0-3 0 0 0,2 1-24 0 0,0-2 0 0 0,1 0 0 0 0,1-1 0 0 0,1-3-72 0 0,-2 0 80 0 0,2-3-80 0 0,-2-1 80 0 0,2 1-80 0 0,-1-2 0 0 0,-1-1 0 0 0,0-2 0 0 0,1-1 0 0 0,-3 0-112 0 0,3 2 24 0 0,-1-5-9072 0 0</inkml:trace>
  <inkml:trace contextRef="#ctx0" brushRef="#br0" timeOffset="-2.14748E7">11952 16068 5983 2580 3018,'0'-5'264'0'0,"0"3"56"0"0,1 0-256 0 0,1 1-64 0 0,0-1 0 0 0,-1 1 0 0 0,3-1 1072 0 0,2 0 200 0 0,4-1 40 0 0,3 0 0 0 0,2-2 64 0 0,2 3 16 0 0,1-1 0 0 0,-2 1 0 0 0,0 2-600 0 0,-1 0-120 0 0,-2 0-32 0 0,2 0 0 0 0,-3 2-392 0 0,-2-1-88 0 0,1-1-8 0 0,-3 2-8 0 0,1-2-600 0 0,-1 0-120 0 0</inkml:trace>
  <inkml:trace contextRef="#ctx0" brushRef="#br0" timeOffset="-2.14748E7">12317 15926 9215 2625 3087,'-8'7'408'0'0,"4"-4"80"0"0,1 2-392 0 0,0-2-96 0 0,1 1 0 0 0,0-1 0 0 0,1 4 864 0 0,-3 1 144 0 0,3 7 32 0 0,-3 3 8 0 0,4 5 40 0 0,4-4 16 0 0,2 1 0 0 0,3-5 0 0 0,2-2-448 0 0,4-3-88 0 0,1-2-24 0 0,1-3 0 0 0,1-3-192 0 0,2-2-32 0 0,-1-4-16 0 0,1-2 0 0 0,0-1-136 0 0,-1-1-24 0 0,-2-2-8 0 0,-2 0 0 0 0,-4 2-40 0 0,-1-3-16 0 0,-3 1 0 0 0,-4-2 0 0 0,-1 1-80 0 0,-4-2 80 0 0,-1-1-80 0 0,-2 1 80 0 0,-2-2-80 0 0,-1 2 80 0 0,0 2-80 0 0,-4-2 80 0 0,1 0-80 0 0,-2 1-136 0 0,-1 4 32 0 0,1 3 8 0 0,0 0 96 0 0,-2 5 0 0 0,4 2 0 0 0,-2-1 0 0 0,3 3-352 0 0,0 0-128 0 0,0 3-32 0 0,2 3-8224 0 0</inkml:trace>
  <inkml:trace contextRef="#ctx0" brushRef="#br0" timeOffset="-2.14748E7">11728 17192 1375 2730 2677,'-3'-7'128'0'0,"0"4"-128"0"0,1 0 0 0 0,0-1 0 0 0,1 3 1928 0 0,1 1 368 0 0,-2 0 72 0 0,1 0 8 0 0,-1 0-528 0 0,-1 1-112 0 0,1 1-16 0 0,0 1-8 0 0,1 4-696 0 0,-1 1-144 0 0,2 4-24 0 0,0-4-8 0 0,0-3-376 0 0,0 1-80 0 0,0 4-8 0 0,0 5-8 0 0,0 6-240 0 0,-2 2-40 0 0,1 4-16 0 0,-1 1 0 0 0,0-2 48 0 0,-1 2 8 0 0,0 2 0 0 0,0-1 0 0 0,-1-3-128 0 0,1 1 0 0 0,0-1 0 0 0,-1-3 0 0 0,1 0 144 0 0,0-5 8 0 0,0-1 0 0 0,1-3 0 0 0,-1-1-152 0 0,-1-1 0 0 0,1 0 0 0 0,0-1 0 0 0,-2 1 0 0 0,2-4 0 0 0,1-2 0 0 0,-1-1 0 0 0,1-1-320 0 0,0-1-48 0 0,2-2-8 0 0,0-2-8888 0 0</inkml:trace>
  <inkml:trace contextRef="#ctx0" brushRef="#br0" timeOffset="-2.14748E7">11668 17317 7831 2769 2694,'-2'-26'168'0'0,"2"11"40"0"0,0 0 8 0 0,0 3 8 0 0,2 4-224 0 0,-1 2 0 0 0,1-4 0 0 0,3-5 0 0 0,1-3 1712 0 0,6-8 304 0 0,3-2 56 0 0,1 1 8 0 0,2 8-864 0 0,2 4-184 0 0,0 2-32 0 0,-1 5-8 0 0,1 6-488 0 0,-2 4-104 0 0,0 2-16 0 0,-1 1-8 0 0,-4 2-216 0 0,-2 3-48 0 0,-3 1-8 0 0,-3 2 0 0 0,-1 1-104 0 0,-4-1 0 0 0,-4 2 0 0 0,-1 3 0 0 0,-3 3 0 0 0,-3-1 0 0 0,-1-1 0 0 0,1 0 0 0 0,1-8 0 0 0,-2 4 0 0 0,-1 0 0 0 0,-3-1-80 0 0,-1 1 80 0 0,-1-2 0 0 0,3-1 0 0 0,2-4-64 0 0,3 0 64 0 0,1-1 0 0 0,-3-2 0 0 0,1-2 0 0 0,1 4-256 0 0,0-4-40 0 0,3 2-8 0 0,2-2 0 0 0,2 2-624 0 0,1 0-128 0 0</inkml:trace>
  <inkml:trace contextRef="#ctx0" brushRef="#br0" timeOffset="-2.14748E7">11881 17522 11519 2631 2448,'-1'-1'1024'0'0,"-1"-1"-824"0"0,2 0-200 0 0,0 2 0 0 0,2 0 1024 0 0,-1 0 168 0 0,-1 0 32 0 0,2 0 8 0 0,3 4-208 0 0,-2 4-48 0 0,2 3-8 0 0,-2 4 0 0 0,1 0-536 0 0,-4 3-112 0 0,-2 2-16 0 0,-1 1-8 0 0,-2 2-136 0 0,-2-1-32 0 0,-1-1-8 0 0,1-3 0 0 0,1 0-56 0 0,1-2 0 0 0,0-2-64 0 0,2-1 96 0 0,1 0-96 0 0,0-3 64 0 0,1 0-64 0 0,1-2 0 0 0,1 0 0 0 0,-1-3 0 0 0,2 0 0 0 0,0-2 0 0 0,1 1 136 0 0,2-3 8 0 0,0-1 0 0 0,1 2 0 0 0,3-2-32 0 0,0 0-8 0 0,3-2 0 0 0,-1-1 0 0 0,3 1 16 0 0,0-1 0 0 0,-1 1 0 0 0,2-1 0 0 0,-2 1 0 0 0,1-1 0 0 0,0 1 0 0 0,-2 1 0 0 0,1-1-32 0 0,-1 1-8 0 0,-3-1 0 0 0,0 0 0 0 0,-1 2 16 0 0,-2 0 0 0 0,-1 0 0 0 0,0-1 0 0 0,0-3-96 0 0,-2 3 0 0 0,-1 1 0 0 0,-2 0 0 0 0,0 0 0 0 0,0 0-112 0 0,-2-2 16 0 0,2-1 0 0 0,2-1-480 0 0,0 1-96 0 0</inkml:trace>
  <inkml:trace contextRef="#ctx0" brushRef="#br0" timeOffset="-2.14748E7">12241 17644 11975 2633 2402,'-2'-7'528'0'0,"2"4"112"0"0,0 1-512 0 0,2 1-128 0 0,0-1 0 0 0,-1 0 0 0 0,3 1 832 0 0,1-2 128 0 0,6-2 32 0 0,4-4 8 0 0,5 3-200 0 0,1-2-48 0 0,0 3-8 0 0,1-2 0 0 0,-1 1-352 0 0,-3 1-72 0 0,0 5-8 0 0,-3-4-8 0 0,-2-2-80 0 0,-1 4-24 0 0,-4 2 0 0 0,-1 0 0 0 0,-3-2-8 0 0,-2 2-8 0 0,0 2 0 0 0,-4 0 0 0 0,4-1-48 0 0,-4 3-8 0 0,-1 2 0 0 0,0 2 0 0 0,-2 1-32 0 0,0 1-16 0 0,-2-1 0 0 0,0 1 0 0 0,3 0-80 0 0,-1 2 80 0 0,-2-1-80 0 0,0 2 80 0 0,3-1-80 0 0,-3 1 0 0 0,2 0 0 0 0,-2 2 64 0 0,3-2-64 0 0,-1 0 80 0 0,0 2-80 0 0,1 0 80 0 0,1 0-8 0 0,0 1 0 0 0,0-1 0 0 0,1 1 0 0 0,0 1-72 0 0,2-4 80 0 0,-1 0-80 0 0,-1 0 80 0 0,-1 2-80 0 0,-1 0 0 0 0,1-1 0 0 0,0 0 0 0 0,0 0 0 0 0,-2 1 0 0 0,1-2 0 0 0,1-1 0 0 0,0-2-144 0 0,1-2-48 0 0,0-3 0 0 0,2-2-9496 0 0</inkml:trace>
  <inkml:trace contextRef="#ctx0" brushRef="#br0" timeOffset="-2.14748E7">12284 17817 919 2780 3047,'-5'-2'80'0'0,"2"0"-80"0"0,1 1 0 0 0,0-1 0 0 0,2 0 2112 0 0,0 1 416 0 0,0 1 72 0 0,2-2 24 0 0,3-1-480 0 0,0-2-88 0 0,5 1-16 0 0,0 1-8 0 0,3 0-1016 0 0,3 1-208 0 0,-1-1-40 0 0,1 1 0 0 0,1 1-480 0 0,-2-1-88 0 0,-2 4-16 0 0,0-2-8 0 0,-2 1-112 0 0,-1-1-64 0 0,-2 2 64 0 0,-1-2-64 0 0,0 2-128 0 0,1-1-64 0 0,-2 3-16 0 0,6-1-8992 0 0</inkml:trace>
  <inkml:trace contextRef="#ctx0" brushRef="#br0" timeOffset="-2.14748E7">12626 17751 14279 2493 2390,'-4'1'1272'0'0,"1"1"-1016"0"0,2 1-256 0 0,-1-1 0 0 0,0 0 640 0 0,1 3 88 0 0,-3 3 8 0 0,-1 3 8 0 0,0 4 120 0 0,4 3 16 0 0,4-3 8 0 0,2 0 0 0 0,5-4-568 0 0,1-1-120 0 0,3-2-16 0 0,-1-3-8 0 0,3-1-48 0 0,2-3 0 0 0,-1-2-8 0 0,1-1 0 0 0,1-3-40 0 0,-1-3-8 0 0,2-2 0 0 0,-3 0 0 0 0,-1-1-72 0 0,-3-1-88 0 0,-1 1 24 0 0,-4-1 0 0 0,-1 0 304 0 0,-4 1 64 0 0,-2-1 16 0 0,-2 1 0 0 0,-4-1-192 0 0,-2-1-32 0 0,1 0 0 0 0,-4 0-8 0 0,0 2-24 0 0,-1 2 0 0 0,1 3 0 0 0,-3 2 0 0 0,-1 3-64 0 0,0 2 80 0 0,0 1-80 0 0,1 1 80 0 0,2-1-80 0 0,-1 5 0 0 0,2-2 0 0 0,1-1 64 0 0,4 0-224 0 0,0-1-56 0 0,1-1-8 0 0,3-1-6496 0 0,1-2-1312 0 0</inkml:trace>
  <inkml:trace contextRef="#ctx0" brushRef="#br0" timeOffset="-2.14748E7">8433 8104 20271 3144 2584,'-36'-23'1800'0'0,"6"9"-1440"0"0,10 10-288 0 0,11 6-72 0 0,2 1 0 0 0,-3-1-112 0 0,-13-5 24 0 0,-13-4 8 0 0,-5-1-864 0 0,-3 1-176 0 0,7 6-32 0 0,14 2 0 0 0,10 4-328 0 0,12 2-64 0 0,7 1-16 0 0,9 5-3912 0 0</inkml:trace>
  <inkml:trace contextRef="#ctx0" brushRef="#br0" timeOffset="-2.14748E7">7198 10818 2759 3677 3400,'5'-21'248'0'0,"0"6"-248"0"0,0 3 0 0 0,0 4 0 0 0,1 3 496 0 0,-1 2 48 0 0,0 0 16 0 0,5-6 0 0 0,7-1-272 0 0,4-6-64 0 0,4-2 0 0 0,2-2-8 0 0,3 2-128 0 0,1 0-24 0 0,2 0-64 0 0,0 0 96 0 0,0 0-32 0 0,-4 1 0 0 0,1 3-64 0 0,-4 0 96 0 0,-1 3-96 0 0,-5 3 0 0 0,-5 0-72 0 0,-1 1 72 0 0,3-1-128 0 0,-1-1 32 0 0,1 3 0 0 0,-4-1 0 0 0,-3 2-736 0 0,1 2-136 0 0,2-2-32 0 0,0-1-8 0 0,4-1 792 0 0,-2-3 216 0 0</inkml:trace>
  <inkml:trace contextRef="#ctx0" brushRef="#br0" timeOffset="-2.14748E7">8184 10174 8751 3726 3600,'2'-2'384'0'0,"-2"-1"88"0"0,0-2-376 0 0,0 1-96 0 0,1 4 0 0 0,1-1 0 0 0,3-2 240 0 0,2-2 32 0 0,3-4 8 0 0,8-4 0 0 0,3-2-120 0 0,2-1-16 0 0,3 1-8 0 0,1-3 0 0 0,-1 2-136 0 0,0-1 0 0 0,0 1-88 0 0,1 1 88 0 0,-1 0-64 0 0,2 0 64 0 0,-2 1 0 0 0,2 1 0 0 0,-3-1-384 0 0,0 1-16 0 0,-1 0-8 0 0,-1 3-3640 0 0</inkml:trace>
  <inkml:trace contextRef="#ctx0" brushRef="#br0" timeOffset="-2.14748E7">9353 9510 5527 3673 3769,'0'-5'488'0'0,"0"1"-392"0"0,1 3-96 0 0,1 1 0 0 0,0 0 448 0 0,-1-2 72 0 0,4-1 16 0 0,2-2 0 0 0,6-2-248 0 0,2-1-56 0 0,3-2-8 0 0,2 2 0 0 0,1 0-128 0 0,2 0-24 0 0,0-2-8 0 0,2 0 0 0 0,-2-2-64 0 0,0 1 0 0 0,1-2 0 0 0,-2 0 0 0 0,2 1-136 0 0,-1 1-24 0 0,0 1 0 0 0,-1 0 0 0 0,1 2-384 0 0,-2-1-72 0 0,0 1-24 0 0,-1 2-2224 0 0</inkml:trace>
  <inkml:trace contextRef="#ctx0" brushRef="#br0" timeOffset="-2.14748E7">10515 8924 10591 3363 3673,'5'-18'472'0'0,"0"7"96"0"0,1-1-456 0 0,1 4-112 0 0,-1 3 0 0 0,-1 4 0 0 0,4-3 264 0 0,2-4 32 0 0,9-3 8 0 0,8-3 0 0 0,5-2-240 0 0,3 1-64 0 0,0 2 0 0 0,-2-2 0 0 0,-4 2-112 0 0,1-2-56 0 0,-1 4-16 0 0,-1-1-4840 0 0</inkml:trace>
  <inkml:trace contextRef="#ctx0" brushRef="#br0" timeOffset="-2.14748E7">11805 8228 5527 3631 4055,'16'-23'488'0'0,"-4"6"-392"0"0,-1 2-96 0 0,-1 5 0 0 0,-1 4 784 0 0,-3 3 136 0 0,4-2 24 0 0,6-5 8 0 0,9-5-472 0 0,6-3-88 0 0,4 0-16 0 0,-2 1-8 0 0,0 3-368 0 0,-4 1 0 0 0,-3-1 0 0 0,-1 3 0 0 0,-2 1-640 0 0,0-2-80 0 0</inkml:trace>
  <inkml:trace contextRef="#ctx0" brushRef="#br0" timeOffset="-2.14748E7">12965 7638 8751 3255 3897,'12'-20'384'0'0,"-4"3"88"0"0,0 4-376 0 0,1 3-96 0 0,-3 5 0 0 0,-1 2 0 0 0,3-2 432 0 0,7-5 72 0 0,8-4 8 0 0,10-6 8 0 0,5 0-352 0 0,0 2-72 0 0,1 2-8 0 0,-4 1-8 0 0,-1 3-600 0 0,-4 2-120 0 0,-2 2-32 0 0,-5-5 0 0 0</inkml:trace>
  <inkml:trace contextRef="#ctx0" brushRef="#br0" timeOffset="-2.14748E7">13922 7080 3223 3194 4047,'5'-8'288'0'0,"0"2"-288"0"0,-4 2 0 0 0,-1 3 0 0 0,0-1 752 0 0,2-3 96 0 0,0-3 16 0 0,3-5 8 0 0,3-5 424 0 0,0-4 80 0 0,2-2 24 0 0,2-1 0 0 0,-1 4-472 0 0,1 1-96 0 0,1 2-24 0 0,1 3 0 0 0,1 2-552 0 0,3 1-104 0 0,2 2-24 0 0,0 2-8 0 0,1 0-392 0 0,2 1-80 0 0,2-1-8 0 0,1 0-8 0 0,4 0-816 0 0,3-2-160 0 0,-1-2-32 0 0,3-1-3200 0 0</inkml:trace>
  <inkml:trace contextRef="#ctx0" brushRef="#br0" timeOffset="-2.14748E7">6442 8841 4143 2919 3661,'5'-18'368'0'0,"-2"6"-296"0"0,4 2-72 0 0,-2 4 0 0 0,0 2 464 0 0,0 1 80 0 0,3-2 8 0 0,5-1 8 0 0,7-4 120 0 0,6-5 24 0 0,7 0 8 0 0,3-1 0 0 0,0 3-456 0 0,0-2-96 0 0,2 2-24 0 0,-2-1 0 0 0,2 1-136 0 0,0-2 0 0 0,-2 4-88 0 0,0-2 88 0 0,2 1-240 0 0,-5-1 8 0 0,-2 3 0 0 0,-1 0-2312 0 0,-1 1-464 0 0</inkml:trace>
  <inkml:trace contextRef="#ctx0" brushRef="#br0" timeOffset="-2.14748E7">7770 8173 7831 2750 3755,'2'-11'696'0'0,"-1"3"-560"0"0,1 4-136 0 0,0 4 0 0 0,1 0 688 0 0,2-3 112 0 0,3-4 16 0 0,4-2 8 0 0,4-3-472 0 0,5-1-96 0 0,1 1-24 0 0,1 3 0 0 0,1 0-232 0 0,-1 0 0 0 0,2 0 0 0 0,-4 1-80 0 0,1 2-376 0 0,-1-1-80 0 0,1 2-8 0 0,-1-2-2528 0 0,0 1-512 0 0</inkml:trace>
  <inkml:trace contextRef="#ctx0" brushRef="#br0" timeOffset="-2.14748E7">8973 7690 7367 2541 3676,'7'-8'320'0'0,"-1"1"80"0"0,1 1-320 0 0,-1 2-80 0 0,-1 3 0 0 0,-1-1 0 0 0,2 1 0 0 0,4-3 0 0 0,7-1 0 0 0,7-3 64 0 0,4-2-576 0 0,3-1-128 0 0,1 1-16 0 0,2-2-8 0 0,-1-1 568 0 0,-2 0 96 0 0</inkml:trace>
  <inkml:trace contextRef="#ctx0" brushRef="#br0" timeOffset="-2.14748E7">10288 7169 9671 2273 3850,'5'-6'864'0'0,"0"1"-696"0"0,0 1-168 0 0,0 3 0 0 0,0 1 432 0 0,1-2 48 0 0,6-3 16 0 0,4-1 0 0 0,9-4-360 0 0,6-2-72 0 0,4 1-64 0 0,-1-1 96 0 0,1 1-240 0 0,-3 1-48 0 0,3-2 0 0 0,-2 1-8 0 0,-2 1-376 0 0,-1 0-80 0 0,-1 0-16 0 0,2 2-3504 0 0</inkml:trace>
  <inkml:trace contextRef="#ctx0" brushRef="#br0" timeOffset="-2.14748E7">11540 6668 11975 2220 4047,'7'-23'528'0'0,"-4"8"112"0"0,4 3-512 0 0,-1 4-128 0 0,1 7 0 0 0,-2-1 0 0 0,2 0 104 0 0,6-3-8 0 0,5-1 0 0 0,10-2 0 0 0,5-2-336 0 0,3 0-72 0 0,0 2-8 0 0,10-7-3136 0 0,-3 0-632 0 0</inkml:trace>
  <inkml:trace contextRef="#ctx0" brushRef="#br0" timeOffset="-2.14748E7">12571 6249 10591 2009 3916,'3'-28'472'0'0,"1"10"96"0"0,0 3-456 0 0,1 5-112 0 0,2 3 0 0 0,-2 4 0 0 0,1 0 424 0 0,6-5 64 0 0,6-4 16 0 0,5-1 0 0 0,5 0-504 0 0,3 0-120 0 0,-1 3-8 0 0,1 2-5256 0 0</inkml:trace>
  <inkml:trace contextRef="#ctx0" brushRef="#br0" timeOffset="-2.14748E7">13432 5805 6911 2073 4332,'13'-26'608'0'0,"-1"9"-480"0"0,1 6-128 0 0,-3 1 0 0 0,-2 5 496 0 0,-1 2 80 0 0,1-1 8 0 0,7-2 8 0 0,9-4-128 0 0,9-3-24 0 0,10-2-8 0 0,0 2 0 0 0,-4 1-944 0 0,-1 1-184 0 0,-4 3-40 0 0,-2-2 0 0 0</inkml:trace>
  <inkml:trace contextRef="#ctx0" brushRef="#br0" timeOffset="-2.14748E7">14035 5535 455 1715 4044,'20'-8'0'0'0,"-12"5"0"0"0,-3 1 0 0 0,-3 2 0 0 0,-2 0 448 0 0,0-1 40 0 0,2 1 16 0 0,1 0 0 0 0,0 0 160 0 0,2-2 32 0 0,-2 2 8 0 0,1-2 0 0 0,-1 2-376 0 0,2 0-72 0 0,-2-1-8 0 0,2 1-8 0 0,2-2-496 0 0,2-1-96 0 0,5 1-16 0 0,-3-6-8 0 0</inkml:trace>
  <inkml:trace contextRef="#ctx0" brushRef="#br0" timeOffset="-2.14748E7">8521 8297 455 2066 4286,'2'-10'0'0'0,"-1"3"0"0"0,1 1 0 0 0,1 1 0 0 0,-1 3 384 0 0,1 0 40 0 0,1 2 8 0 0,1-3 0 0 0,4 0-144 0 0,5-2-32 0 0,2-2-8 0 0,0 2 0 0 0,-1 4-248 0 0,0-4 0 0 0,-4 2 0 0 0,-1-1 0 0 0,0-1-112 0 0,-3 0-48 0 0,-1-1 0 0 0,-1 1-8 0 0,0 2 168 0 0,-1-2 104 0 0,-3 3-8 0 0,1-1-8 0 0,-2 3 264 0 0,-2-2 64 0 0,1 0 0 0 0,-3 2 8 0 0,-1 0-80 0 0,0 2-24 0 0,-1 0 0 0 0,-2-2 0 0 0,1 0-112 0 0,0 0-24 0 0,-2 0-8 0 0,0 0 0 0 0,1 1-48 0 0,2-1-16 0 0,-3 2 0 0 0,3-2 0 0 0,1 2-112 0 0,-2-2 72 0 0,2-2-72 0 0,0 2 64 0 0,2-2-64 0 0,-2 2 0 0 0,2-1 0 0 0,0 1 0 0 0,-1 0 64 0 0,-1 0 0 0 0,0 0 0 0 0,-3 1 0 0 0,2 1 16 0 0,-4 0 0 0 0,-2-1 0 0 0,-1 3 0 0 0,-2 1-8 0 0,-3-1 0 0 0,2 3 0 0 0,-4-2 0 0 0,2 2 0 0 0,-2-3 0 0 0,1 3 0 0 0,-3 1 0 0 0,2-1-72 0 0,2 1 96 0 0,2-1-96 0 0,0-1 96 0 0,2 1-96 0 0,0-1 0 0 0,0 3 72 0 0,1-1-72 0 0,3 0 0 0 0,2-1 0 0 0,0 2 0 0 0,1 1 64 0 0,2 2 24 0 0,1-2 8 0 0,0 0 0 0 0,3-1 0 0 0,1 5 16 0 0,0-1 8 0 0,0-3 0 0 0,0 1 0 0 0,3 2 40 0 0,2 0 0 0 0,0 2 8 0 0,3-2 0 0 0,2 2 72 0 0,-2 0 16 0 0,0-2 0 0 0,1 0 0 0 0,0 4-64 0 0,0-1-16 0 0,0 2 0 0 0,0 0 0 0 0,-1 0-16 0 0,-2 0-8 0 0,3 0 0 0 0,-1 1 0 0 0,0-3 40 0 0,0 0 16 0 0,2 2 0 0 0,2-3 0 0 0,-1-2-8 0 0,1-1 0 0 0,4 3 0 0 0,2-2 0 0 0,4-2-40 0 0,-1 1 0 0 0,2-2-8 0 0,0-4 0 0 0,0-1 40 0 0,0 0 0 0 0,2-2 8 0 0,-1-1 0 0 0,1-2-8 0 0,0 0-8 0 0,-2 0 0 0 0,0-2 0 0 0,0 1-80 0 0,-2-1-8 0 0,2-1-8 0 0,-3-2 0 0 0,1 2 24 0 0,-3-4 8 0 0,2-1 0 0 0,-2-2 0 0 0,0 0 40 0 0,-1-1 0 0 0,1-3 8 0 0,-2 1 0 0 0,-3-1-8 0 0,-1 0 0 0 0,-1 0 0 0 0,-3-1 0 0 0,2-2-32 0 0,-3 1-16 0 0,-2 1 0 0 0,-2 0 0 0 0,0 1-112 0 0,-1 0 0 0 0,-2 0 0 0 0,0 0 0 0 0,0 1 80 0 0,-2 0-8 0 0,1 0 0 0 0,-1-2 0 0 0,-1 0 24 0 0,-1 1 0 0 0,0 0 0 0 0,-1 1 0 34 50,0 2-8-34-50,-2-2 0 0 0,2 0 0 0 0,-1-2 0 0 0,1 5-88 0 0,-4-2 64 33 50,3 1-64-33-50,-4-2 64 0 0,0 0-64 0 0,-3-1 0 0 0,0 3 0 0 0,0-2 0 0 0,0 1 0 0 0,-1 1 0 0 0,1 3 0 0 0,2-1 64 0 0,1 1-64 0 0,-3 2 0 0 0,1-3 0 0 0,1 3 0 0 0,1 1 64 0 0,-2 0-64 0 0,4 2 0 0 0,-2-2 64 0 0,4 3-64 0 0,-2-1 0 0 0,-1-1 0 0 0,1 1 0 0 0,2 0 0 0 0,-1 0 0 0 0,-1-1 0 0 0,1 1 0 0 0,-1 0 0 0 0,0-1 0 0 0,-1 1 0 0 0,0 0 0 0 0,-1 0 0 0 0,0-1 0 0 0,0 3 0 0 0,-1-1-88 0 0,-1 0 88 0 0,-1 2 0 0 0,1 0 0 0 0,1 0 0 0 0,-1 2 0 0 0,1 0-80 0 0,-1 1 80 0 0,-1 0 0 0 0,0 2 0 0 0,0 0-64 0 0,0-2 64 0 0,1 2 0 0 0,1 0 0 0 0,-2 0-64 0 0,1-2 64 0 0,-1 2 0 0 0,0 0 0 0 0,0 2-64 0 0,-1-1 64 0 0,1-1 0 0 0,0 2 0 0 0,0 0 0 0 0,-2-1 0 0 0,0 1 0 0 0,2-1 0 0 0,0 1 0 0 0,2 1 0 0 0,-4 0 0 0 0,0 0 0 0 0,-1 2-64 0 0,1 0 64 0 0,2 0 0 0 0,3 0 0 0 0,0 0 0 0 0,0 3 0 0 0,2-3 0 0 0,3 0 0 0 0,0 0 0 0 0,0 1 0 0 0,3 2 0 0 0,1 2 0 0 0,2 0 0 0 0,3 1 0 0 0,1-3 0 0 0,1 2-64 0 0,4-2 64 0 0,0 2 0 0 0,0 0 0 0 0,3 0 0 0 0,0-1 0 0 0,2 1 0 0 0,0-2 0 0 0,1 2 0 0 0,1-2 0 0 0,-1 2 0 0 0,2-3 0 0 0,2 2 0 0 0,0 0 0 0 0,1 0 0 0 0,2 0 0 0 0,2-1 64 0 0,1-2 0 0 0,0-1-64 0 0,0 0 96 0 0,2-2-96 0 0,0-1 64 0 0,-1-2-64 0 0,1-2 0 0 0,1 2 80 0 0,-1-4-80 0 0,-2 1 80 0 0,-1-2-80 0 0,1-2 96 0 0,-1 1-24 0 0,0-1-8 0 0,-2-1 0 0 0,-2-2-64 0 0,-1 0 0 0 0,-2 0 0 0 0,-3-1 0 0 0,-1 1 0 0 0,-2-2 0 0 0,-1 0 0 0 0,-2-1 0 0 0,1-2 0 0 0,-4-3 0 0 0,1-2 0 0 0,-1 2 64 0 0,-1-1-64 0 0,0-5 96 0 0,-2 0-96 0 0,1-1 96 0 0,-1 2-96 0 0,0-3 0 0 0,1-4 0 0 0,-4 2 0 0 0,1 8 0 0 0,-1-1 0 0 0,0-1 0 0 0,-1-4 0 35 50,-1-4 0-35-50,-1-1 0 0 0,-1 0 0 0 0,-1 3 0 0 0,-1 5 0 0 0,-1-1 0 0 0,-1 3 0 0 0,-2 0 0 0 0,-1 1 0 0 0,-2 0 0 0 0,-1 0 0 0 0,1 2 0 0 0,0 2 0 0 0,-2-1 0 0 0,0-1 0 0 0,-1 1 0 0 0,1 1 0 0 0,0 1 0 0 0,-1 0 0 0 0,0 0 0 0 0,-2 4 0 0 0,1-1 0 0 0,-1 4 0 0 0,2 0 0 0 0,-1-1 0 0 0,-1 3-88 0 0,0 1 24 0 0,-3 1 0 0 0,-1 1 64 0 0,-1 1-104 0 0,4 2 40 0 0,-3 2 64 0 0,2-2-104 0 0,1 1 40 0 0,-3 1 64 0 0,3-1-104 0 0,2 3 8 0 0,-1-3 8 0 0,0 2 0 0 0,0 1 0 0 0,1 0 88 0 0,1 1 0 0 0,1 5 0 0 0,-1-2 0 0 0,3 2 0 0 0,0-2-96 0 0,-1 0 96 0 0,3 2-96 0 0,3-2 96 0 0,-2 4 0 0 0,0-1 0 0 0,0 4 0 0 0,2 1 0 0 0,1-1 0 0 0,4-7 0 0 0,0 2-64 0 0,-1 0 64 0 0,3 3 0 0 0,-3 1 0 0 0,4 1 0 0 0,-1 0 0 0 0,1-2 0 0 0,0 2 0 0 0,1-2 0 0 0,3 2 0 0 0,1-4 0 0 0,0 0 0 0 0,1 1-64 0 0,4-1 64 0 0,0 1 0 0 0,3-1 0 0 0,0 1 0 0 0,4 1 0 0 0,2-4 0 0 0,1 0 0 0 0,3-1 64 0 0,2-2 0 0 0,-1 1 0 0 0,4-2 0 0 0,-1-2 0 0 0,-1 0-64 0 0,-1-3 88 0 0,1-2-88 0 0,-1-1 96 0 0,-2 1-16 0 0,1-3 0 0 0,3 0 0 0 0,0-3 0 0 0,0 0-16 0 0,1-2 0 0 0,0 0 0 0 0,0-2 0 0 0,0-1 0 0 0,-1 0-64 0 0,1-2 96 0 0,-1-2-32 0 0,-1 3-64 0 0,-3-5 64 0 0,-2 1-64 0 0,-3-2 64 0 0,1 2-64 0 0,-5-1 80 0 0,-2-5-80 0 0,-4 1 80 0 0,2 0-80 0 0,-5 0 0 0 0,0 0 0 0 0,-4-3 64 0 0,1-2-64 0 0,-4-2 0 0 0,1 2 0 0 0,-6-3 64 0 0,-1-5-64 0 0,-2-2 0 0 0,-1 1 0 0 0,-1 5 0 0 0,1 2 0 0 0,-3 3 0 0 0,1 4 0 0 0,-1 2 0 0 0,-1 3 0 0 0,-3 1 0 0 0,1 4 0 0 0,-1-2 0 0 0,-5 2 0 0 0,-2 0 0 0 0,-2 0-72 0 0,-1-1 72 0 0,0 4-72 0 0,0-1 72 0 0,1-1-104 0 0,1 1 40 0 0,0 2 64 0 0,0-1-64 0 0,6 1 64 0 0,0 2-64 0 0,2 0 64 0 0,0 1 0 0 0,-2 2 0 0 0,2 3 0 0 0,2-1-72 0 0,-2 2 72 0 0,0 3-80 0 0,-2 0 80 0 0,-2 2-112 0 0,3 0 24 0 0,-1 1 8 0 0,2 1 0 0 0,1-1 80 0 0,-1 3-96 0 0,2 0 96 0 0,-2 1-96 0 0,0 2 96 0 0,1-3 0 0 0,4 3 0 0 0,2-2-64 0 0,-1 3 64 0 0,4-3 0 0 0,3-4 0 0 0,0 2 0 0 0,0 4 0 0 0,4-1 0 0 0,-3 2 0 0 0,4 3-64 0 0,0-2 64 0 0,2 2 0 0 0,0 2 0 0 0,-1 0 0 0 0,2 2 0 0 0,2-1 0 0 0,0 1 0 0 0,0-2 0 0 0,3 0 0 0 0,1 0 0 0 0,2 2 0 0 0,1-4 0 0 0,3-1 0 0 0,-2-2 0 0 0,3 0 0 0 0,2-3 64 0 0,0-1 0 0 0,2 0 8 0 0,1-3 0 0 0,4-3 0 0 0,-2 1 24 0 0,0-5 8 0 0,2 1 0 0 0,1-1 0 0 0,2-3-24 0 0,0 1-8 0 0,-2-4 0 0 0,0 1 0 0 0,4-1 0 0 0,0-1 0 0 0,1-2 0 0 0,0-2 0 0 0,0 2-72 0 0,1-3 96 0 0,-5-2-96 0 0,1 0 96 0 0,-1-1 0 0 0,-1-2 0 0 0,-1-4 0 0 0,-2-1 0 0 0,-2-3-96 0 0,-5-1 0 0 0,1 1 0 0 0,-4-2 0 0 0,0-2 0 0 0,-3 2 0 0 0,-2-1 0 0 0,-3 2 0 0 0,0 3 80 0 0,-3-1-80 0 0,-1-3 96 0 0,-2-2-96 0 0,-1 2 0 0 0,-4-3 0 0 0,-1 1 0 0 0,-5-1 0 0 0,-1 0 0 0 0,-1 1 0 0 0,-3 4 0 0 0,1 1 0 0 0,3 5 0 0 0,-4-3 0 0 0,-4 2 0 0 0,-4 1 0 0 0,-3-2 0 0 0,0 3 0 0 0,0-1-72 0 0,0 2 72 0 0,0 1 0 0 0,2 2 0 0 0,1 4 0 0 0,1-1-64 0 0,-4 6-56 0 0,0-3-8 0 0,2 3 0 0 0,1-1 0 0 0,0 4 0 0 0,-1-1 0 0 0,1 3 0 0 0,-1-1 0 0 0,3 0 56 0 0,2 2 8 0 0,-2 0 0 0 0,3 3 0 0 0,0 0 64 0 0,2 1-80 0 0,0 2 80 0 0,0 2-80 0 0,3-1 80 0 0,0 3 0 0 0,-1 1-72 0 0,3-3 72 0 0,0 0 0 0 0,1 0 0 0 0,-1 4 0 0 0,0 1 0 0 0,1 2-72 0 0,2-1 72 0 0,4-5 0 0 0,-1-1 0 0 0,4 3 0 0 0,0 1 0 0 0,1 2 0 0 0,0 1 0 0 0,2 0 0 0 0,4 3-64 0 0,-1-2 64 0 0,4 1 0 0 0,1 1 0 0 0,2-2 0 0 0,3 2 0 0 0,0-2 0 0 0,3 1 0 0 0,4-1 0 0 0,2 0 0 0 0,1-1 0 0 0,1-2 0 0 0,1-1 0 0 0,1-3 0 0 0,4 0 72 0 0,-1-3-8 0 0,1-3-64 0 0,-1-1 96 0 0,3-5-32 0 0,-1 1 0 0 0,2-5-64 0 0,1 1 96 0 0,1-3-32 0 0,-1-1 0 0 0,1-3 0 0 0,1 0 0 0 0,2-4 0 0 0,0-1-64 0 0,-1-2 96 0 0,1-1-96 0 0,-2 0 96 0 0,-4-3-32 0 0,-3 1-64 0 0,-1 0 96 0 0,-5-1-32 0 0,-3 1-64 0 0,-4-2 0 0 0,-1 0 72 0 0,-3-3-72 0 0,-3-2 0 0 0,-2 1 0 0 0,-2 1 0 0 0,-5-4 64 0 0,-2-7-64 0 0,-6-2 0 0 0,-3 1 0 0 0,-6 2 0 0 0,-1 2 0 0 0,-3 3 0 0 0,-4 0 0 0 0,-3 2 0 0 0,2 1 0 0 0,-5 2 0 0 0,-4 4-96 0 0,-3-1 32 0 0,0 2-8 0 0,1 3 0 0 0,-3 5 0 0 0,1 4 0 0 0,-2 1-96 0 0,-2 5-24 0 0,-1 3 0 0 0,-1 0 0 0 0,2 2-80 0 0,6 2-16 0 0,1-1-8 0 0,6 1 0 0 0,7-1-192 0 0,5 3-40 0 0,5-3-8 0 0,8-1-4208 0 0,5 3-848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20:52.256"/>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2864 1492 2759 2934 2930,'0'-2'248'0'0,"0"2"-248"0"0,0 0 0 0 0,0-2 0 0 0,0 2 448 0 0,0-2 48 0 0,0 1 8 0 0,-2-3 0 0 0,2-1 304 0 0,0 1 64 0 0,0-2 16 0 0,0 0 0 0 0,0 5-96 0 0,0-2-24 0 0,0 0 0 0 0,-2 0 0 0 0,0 0-128 0 0,1 2-32 0 0,-2 1-8 0 0,-1 0 0 0 0,-2 1-88 0 0,-1 1-24 0 0,-4 2 0 0 0,2 0 0 0 0,-5 4-240 0 0,1 1-56 0 0,0 0 0 0 0,-3 5-8 0 0,4-1-88 0 0,-1-2-24 0 0,2 2 0 0 0,0 2 0 0 0,-1-2 24 0 0,2 1 0 0 0,2-1 0 0 0,-1 0 0 0 0,3 0 56 0 0,0 0 8 0 0,0 0 8 0 0,4-2 0 0 0,-2 2 56 0 0,0-2 16 0 0,3 1 0 0 0,-1-1 0 0 0,2 2 8 0 0,0-1 0 0 0,0-3 0 0 0,2 0 0 0 0,-1 3-16 0 0,2 0 0 0 0,2 2 0 0 0,0 0 0 0 0,3 1-32 0 0,-3-3-8 0 0,-1-4 0 0 0,3-1 0 0 0,0 4-16 0 0,1-3-8 0 0,2 1 0 0 0,3 0 0 0 0,1-2-40 0 0,2 1-16 0 0,2-3 0 0 0,0-2 0 0 0,0-2-16 0 0,1-1-8 0 0,2-1 0 0 0,-3-3 0 0 0,1 0 0 0 0,-2-3 0 0 0,1 0 0 0 0,0-1 0 0 0,2-3-88 0 0,-2 0 96 0 0,1-4-96 0 0,0 0 96 0 0,-2 0-96 0 0,-1-2 0 0 0,-1-1 0 0 0,-2 1 64 0 0,-2-1-64 0 0,-4 1 0 0 0,0 0 0 0 0,-3-1 0 0 0,-3 1 0 0 0,1 0 0 0 0,-2 1 0 0 0,-3 0 0 0 0,-1 1 0 0 0,-1 2 0 0 0,-2-1 0 0 0,-1 2 0 0 0,1 1 0 0 0,-2 0 0 0 0,0 3 0 0 0,0-2 0 0 0,-2 3 0 0 0,0-1 0 0 0,-2 1 0 0 0,-2 2 0 0 0,2-2 0 0 0,-1 2 0 0 0,-2 1 0 0 0,0-1 0 0 0,0 1 0 0 0,-1-1 0 0 0,1 2 0 0 0,1 2 0 0 0,1-1 0 0 0,-1 1 0 0 0,3 2 0 0 0,-1-1 0 0 0,1 0 0 0 0,1 3 0 0 0,2-1 0 0 0,0 0 0 0 0,0 2 0 0 0,2 0 0 0 0,1-1 0 0 0,-1 0 0 0 0,3 0-112 0 0,-1-2 40 0 0,3 1 8 0 0,0-1 0 0 0,2 0-160 0 0,2-1-32 0 0,2 2-8 0 0,1-2-5848 0 0,2 0-1176 0 0</inkml:trace>
  <inkml:trace contextRef="#ctx0" brushRef="#br0" timeOffset="36.47">2911 1944 3703 2944 2841,'1'-4'328'0'0,"-1"4"-264"0"0,0 0-64 0 0,0 0 0 0 0,1 0 0 0 0,-1 0 0 0 0,0 2 0 0 0,2-2 0 0 0,-1 2 0 0 0,-1-2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0,9-22 0 0 0,-7 24 0 0 0,-1-2 0 0 0,-1 0 0 0 0,1 0 0 0 0,-1 0 0 0 0,2 0 0 0 0,-2 0 0 0 0,0-2 0 0 0,1 2 0 0 0,-1-2 0 0 0,0 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0,-1-23 0 0 0,1 22 8 0 0,1-2 136 0 0,1 0 24 0 0,-2 1 8 0 0,1-3 24 0 0,-1 2 96 0 0,1 0 16 0 0,-1-1 8 0 0,0-1 8 0 0,0 3 104 0 0,0-3 24 0 0,-1 3 0 0 0,1-2 8 0 0,-1 3-112 0 0,-1-2-24 0 0,1 2-8 0 0,-1-1 8 0 0,2 1-288 0 0,-1-1-56 0 0,0 2-8 0 0,-1 0 0 0 0,2 0-248 0 0,-2 2-48 0 0,1 1-16 0 0,1-1 16 0 0,-1 3-88 0 0,1 1 0 0 0,0 3-96 0 0,-2-1 96 0 0,2 4-88 0 0,2 0 88 0 0,-2 2-96 0 0,0 0 96 0 0,0 7 0 0 0,1 2 0 0 0,-1 2 0 0 0,0 4 0 0 0,0 4 72 0 0,0-1 16 0 0,0 4 0 0 0,0-2 8 0 0,-1-3 56 0 0,1-1 8 0 0,-2 5 0 0 0,2-5 8 0 0,-1-4 8 0 0,1 4 0 0 0,-2 5 0 0 0,2 0 0 0 0,0-4-48 0 0,0 2 0 0 0,2 13-8 0 0,-1 6 0 0 0,1-1-24 0 0,-1-4-8 0 0,0 0 0 0 0,1-6 0 0 0,0-4 0 0 0,-2-2 0 0 0,1-3 0 0 0,-1-1 0 0 0,0 3-24 0 0,-1-5-64 0 0,2-4 96 0 0,-1-1-32 0 0,0-1 0 0 0,0-1-64 0 0,1-1 96 0 0,-1-1-32 0 0,2 1-64 0 0,-2-2 96 0 0,1-2-96 0 0,-1-2 96 0 0,2-2-96 0 0,-1-2 80 0 0,0-1-80 0 0,-1-1 80 0 0,2 0-80 0 0,0-3 64 0 0,-1-2-64 0 0,-1-1 64 0 0,2 0-64 0 0,-2-2 0 0 0,0 0 72 0 0,0-1-72 0 0,0 2 64 0 0,2-2-64 0 0,-2-2 64 0 0,0 4-64 0 0,0 1 64 0 0,0-2-64 0 0,0-3 64 0 0,2-2-64 0 0,-2 4 64 0 0,0 0-64 0 0,0 0 64 0 0,0 0-64 0 0,0 0 0 0 0,0 0 64 0 0,0 0-64 0 0,0 0 0 0 0,0 0 0 0 0,5-25 0 0 0,-5 20 0 0 0,0 1 0 0 0,0-1 0 0 0,-1-1 0 0 0,1 1 0 0 0,-1-1 0 0 0,-1 1 0 0 0,1-2 0 0 0,-3 3 0 0 0,2-1 0 0 0,-3-1 0 0 0,3 1 0 0 0,-3 1 0 0 0,1 1-64 0 0,0 1-16 0 0,-1 1 0 0 0,0 0 0 0 0,-3 1 0 0 0,3 1-8 0 0,-2 2 0 0 0,-1 1 0 0 0,1 1 0 0 0,0-1 88 0 0,-2 2-96 0 0,2 0 96 0 0,1-1-96 0 0,-2 1 96 0 0,3 0 0 0 0,1 1 0 0 0,-2-1 0 0 0,3 2 0 0 0,-1-3 0 0 0,2 4 0 0 0,1-1 0 0 0,2 1 0 0 0,1 0 0 0 0,2 0 0 0 0,1-1 0 0 0,3 0 0 0 0,0-1 0 0 0,1 0 0 0 0,2-1 0 0 0,3-1 0 0 0,1 0 0 0 0,-1-1 0 0 0,-1-1 0 0 0,1 0 0 0 0,1-3 72 0 0,-2-2-72 0 0,1 0 80 0 0,2-4-80 0 0,-2-1 64 0 0,3 0-64 0 0,-5-1 64 0 0,1-2-64 0 0,-1-1 0 0 0,-2-3 72 0 0,-3 1-72 0 0,1 2 0 0 0,-5-3 0 0 0,0 1 0 0 0,-5-1 0 0 0,2 1 0 0 0,-4 0 0 0 0,-1-3 0 0 0,-2 2 0 0 0,0 0 0 0 0,-4 3 0 0 0,4 4-64 0 0,0 1 64 0 0,0 2-72 0 0,-1 1 72 0 0,-1 1-80 0 0,-4 2 80 0 0,1 2-72 0 0,-1 1 72 0 0,0 1-64 0 0,-1 0 64 0 0,0 3 0 0 0,1 1 0 0 0,1-1 0 0 0,-1 2 0 0 0,2 0 0 0 0,1-2 0 0 0,0 2 0 0 0,3 1 0 0 0,0-2 0 0 0,2 1 0 0 0,1 0 0 0 0,2-2 0 0 0,1 2 0 0 0,2 0 0 0 0,3-2 0 0 0,0 4 64 0 0,0-4-64 0 0,2 2 0 0 0,0-2 0 0 0,1 1 0 0 0,0 0 0 0 0,2 1 0 0 0,-2-1 0 0 0,0-1 0 0 0,1 1 0 0 0,0-2 0 0 0,1-2 0 0 0,1-2 0 0 0,2-1 64 0 0,-1-1-64 0 0,0-1 80 0 0,4-4-80 0 0,0-1 80 0 0,-1-1-80 0 0,1 0 80 0 0,-2-4-80 0 0,0-2 64 0 0,-3 1-64 0 0,0-1 0 0 0,-1 0 72 0 0,-5 1-72 0 0,-1-1 0 0 0,-2 3 0 0 0,-1-2 0 0 0,-1 2 0 0 0,-3-3 0 0 0,-3 2 0 0 0,-2-1 0 0 0,-2 2 0 0 0,0 2 0 0 0,-1 0 0 0 0,-1 3 0 0 0,0 5 0 0 0,-3 0 0 0 0,0 2-80 0 0,3 1 80 0 0,1 0-80 0 0,-1 3 80 0 0,-3 1-80 0 0,-2 1 80 0 0,0 3 0 0 0,2 0 0 0 0,-2 1-64 0 0,2-1 64 0 0,1 1 0 0 0,3-1 0 0 0,1 2 0 0 0,3-1 0 0 0,1 0 0 0 0,0 1 0 0 0,3-1 0 0 0,3-1 0 0 0,1 2 0 0 0,0-3 0 0 0,1-3 0 0 0,2 0 0 0 0,0 1 0 0 0,2-1 0 0 0,2 2 0 0 0,-1-2 0 0 0,3 0 0 0 0,-2 0 0 0 0,2-1 64 0 0,0-1-64 0 0,2-1 88 0 0,0-1-16 0 0,2-1 0 0 0,-1-2 0 0 0,1-2-72 0 0,-2-1 64 0 0,2-1-64 0 0,0-3 64 0 0,0 1-64 0 0,-1-3 64 0 0,-1-1-64 0 0,0 0 64 0 0,-2 0-64 0 0,0-3 0 0 0,0-2 0 0 0,-3 1 0 0 0,-2 2 0 0 0,-1-3 0 0 0,-3 1 64 0 0,-2 0-64 0 0,0 1 0 0 0,-3 1 0 0 0,-1 2 0 0 0,-1 3 0 0 0,2 1 0 0 0,-4 1 0 0 0,-2 3 0 0 0,0-1 0 0 0,0 3 0 0 0,-1 0 0 0 0,-1 3-80 0 0,1-1 80 0 0,2 3-72 0 0,0-1 72 0 0,0 2-64 0 0,-2 1 64 0 0,1-1 0 0 0,1 0 0 0 0,-1 1 0 0 0,2 1-64 0 0,1-1 64 0 0,1 2 0 0 0,2 0 0 0 0,0 2 0 0 0,2 0 0 0 0,2 1 0 0 0,2 1 0 0 0,2-4 0 0 0,2 3 0 0 0,0-2 0 0 0,2 0 0 0 0,2-1 0 0 0,1-1 0 0 0,3-1 0 0 0,0-3 0 0 0,0 1 0 0 0,0-4 0 0 0,0-1 0 0 0,0-1 0 0 0,2-4 0 0 0,-4 1 0 0 0,2-2 0 0 0,-3 0 64 0 0,2-2-64 0 0,-2-3 0 0 0,-1 1 72 0 0,0-1-72 0 0,-4-2 0 0 0,-1 1 0 0 0,0-3 0 0 0,-1 1 0 0 0,-3-2 0 0 0,0 1 0 0 0,-2 1 0 0 0,-1 3 0 0 0,0 0 0 0 0,-3 3 0 0 0,0 1 0 0 0,-1 1 0 0 0,-2 3 0 0 0,2 2 0 0 0,-2 2-72 0 0,1 2 72 0 0,-2 1-64 0 0,-1 2 64 0 0,3 3-80 0 0,-2 0 80 0 0,0 6-80 0 0,1 3 80 0 0,1-4 0 0 0,-1-2 0 0 0,2-1 0 0 0,1 2 0 0 0,0-1 0 0 0,3-2 0 0 0,3-1 0 0 0,-1 1 0 0 0,1-3 0 0 0,1-3 0 0 0,1 1 0 0 0,0-3 0 0 0,3 0 0 0 0,-1 0 0 0 0,0-4 0 0 0,3 0 0 0 0,0 0 0 0 0,1-1 0 0 0,1-2 64 0 0,1 1-64 0 0,0-2 0 0 0,0 2-88 0 0,1-2 88 0 0,-2-1-280 0 0,3 1-8 0 0,-1 2 0 0 0,2-1-5888 0 0,-2 1-1184 0 0</inkml:trace>
  <inkml:trace contextRef="#ctx0" brushRef="#br0" timeOffset="36.47">2884 3298 1375 2906 2723,'2'0'128'0'0,"-2"-1"-128"0"0,0 1 0 0 0,0 0 0 0 0,0 1 520 0 0,-2-1 88 0 0,2 0 8 0 0,-1 2 8 0 0,0-2 208 0 0,-3 1 32 0 0,4-1 16 0 0,0 0 0 0 0,0 0 152 0 0,0 0 32 0 0,0 0 8 0 0,0 0 0 0 0,0 0-40 0 0,0 0-8 0 0,0 0 0 0 0,0 0 0 0 0,0 0-264 0 0,0 0-56 0 0,-18 15-16 0 0,15-11 0 0 0,0 2-296 0 0,-1 0-56 0 0,0 1-16 0 0,-3 0 0 0 0,3 1-112 0 0,-3 1-24 0 0,-2 0-8 0 0,-2 4 0 0 0,-3 3-80 0 0,-3 0-24 0 0,3 0 0 0 0,-4 2 0 0 0,-6 3-72 0 0,-1 3 96 0 0,4-4-96 0 0,-4 3 96 0 0,-6 6-96 0 0,-3 2 96 0 0,-6 6-96 0 0,-1 0 96 0 0,0-2-96 0 0,1 1 0 0 0,-1 4 72 0 0,-1-3-72 0 0,2-8 80 0 0,2 0-16 0 0,8 0-64 0 0,-4-3 96 0 0,1-5-8 0 0,-1-1-8 0 0,6-2 0 0 0,0-2 0 0 0,3 0 16 0 0,7-3 8 0 0,2-2 0 0 0,0 0 0 0 0,0-1 16 0 0,1 1 0 0 0,3-2 0 0 0,-1 1 0 0 0,0-1-24 0 0,0 1-8 0 0,1 1 0 0 0,1-4 0 0 0,0 1-88 0 0,2-1 64 0 0,4-1-64 0 0,-1-2 64 0 0,3 0-64 0 0,-1-2 0 0 0,2 1 72 0 0,-1-1-72 0 0,2 0 0 0 0,0 0 64 0 0,-1 1-64 0 0,1-1 0 0 0,1-2 0 0 0,-2 0 0 0 0,1 0 0 0 0,0 0 0 0 0,-1 2 0 0 0,2-2 0 0 0,0 0 0 0 0,0 0 64 0 0,0 0-64 0 0,0 0 0 0 0,0 0 0 0 0,0 0 0 0 0,0 0 0 0 0,0 0 0 0 0,0 0 0 0 0,0 0 0 0 0,0 0 0 0 0,0 0 0 0 0,0 0 0 0 0,0 0 64 0 0,10-26-64 0 0,-9 20 0 0 0,2 0 0 0 0,-1 2 0 0 0,0-1 0 0 0,-2 2 0 0 0,2-1 0 0 0,0-3 0 0 0,-1 1 0 0 0,-1-1 0 0 0,0 2 0 0 0,-1-1 0 0 0,1 0 0 0 0,-4 0 0 0 0,4 4 0 0 0,-4-3 0 0 0,1 1 0 0 0,-1-2 0 0 0,0 1 0 0 0,-1 3 0 0 0,1 0-96 0 0,-3 1 32 0 0,0 1 0 0 0,0 0 0 0 0,0 3-8 0 0,0-1 0 0 0,3 2 0 0 0,-3 0 0 0 0,-2 1 72 0 0,0 3 0 0 0,0 0-72 0 0,-2 3 72 0 0,0 0 0 0 0,0 1 0 0 0,1 1 0 0 0,0 1 0 0 0,2 1 0 0 0,0-1 0 0 0,4 1 0 0 0,0-3 0 0 0,4 0 0 0 0,0-3 0 0 0,3 0 0 0 0,2-1 0 0 0,3-1 0 0 0,2 0 0 0 0,0-5 72 0 0,2 0-72 0 0,3-2 104 0 0,1-4-8 0 0,2 1-8 0 0,-4-2 0 0 0,-3 1-24 0 0,3-2 0 0 0,-1-1 0 0 0,-2-4 0 0 0,3 2-64 0 0,-3-3 0 0 0,-2 2 0 0 0,-2-2 64 0 0,-1 2-64 0 0,-3-2 0 0 0,-1 0 0 0 0,-4-1 0 0 0,0 2 0 0 0,-1 1 0 0 0,-3 3 0 0 0,-1-1 0 0 0,-2 1 0 0 0,0 2 0 0 0,-3 2 0 0 0,-1 3 0 0 0,0 1 0 0 0,-1 2 0 0 0,0 1 0 0 0,-1 5 0 0 0,1 2 0 0 0,-2 1 0 0 0,1 3 0 0 0,0 1 0 0 0,3 0 0 0 0,2 0 0 0 0,0 1 0 0 0,1 0 0 0 0,2 0 0 0 0,2-2 0 0 0,3 0 0 0 0,2-1 0 0 0,0-6 0 0 0,2 0 0 0 0,1-1 0 0 0,3-2 0 0 0,2-3 0 0 0,2 0 0 0 0,0-2 0 0 0,1-4 0 0 0,5-2 0 0 0,1-3 64 0 0,-1-3 0 0 0,-1 3 0 0 0,-2 0-64 0 0,0-2 80 0 0,2 0-80 0 0,-1-2 80 0 0,1-3-80 0 0,-3 0 0 0 0,2 0 0 0 0,-6 2 0 0 0,1 2 0 0 0,-4-1 0 0 0,-1 0 0 0 0,-1-2-88 0 0,-3 3 88 0 0,-2-3-104 0 0,-1 2 40 0 0,-2 1 64 0 0,1 3-80 0 0,-4 2 80 0 0,1 0 0 0 0,-3 1-72 0 0,-1 5 72 0 0,-2 1 0 0 0,1 3 0 0 0,-3 1-64 0 0,3 3 64 0 0,-2 0 0 0 0,1 1 0 0 0,0 4 0 0 0,0-1 0 0 0,1 2 0 0 0,3 1 0 0 0,4-3 0 0 0,2-1 0 0 0,2-1 0 0 0,2-1 0 0 0,5-1 0 0 0,1-2-256 0 0,2-2 0 0 0,4-2-8 0 0,3-2-8896 0 0</inkml:trace>
  <inkml:trace contextRef="#ctx0" brushRef="#br0" timeOffset="36.47">1729 4256 2759 3213 2662,'-1'-2'120'0'0,"-1"0"32"0"0,2 1-152 0 0,-2-1 0 0 0,2 2 0 0 0,-2 0 0 0 0,2 0 704 0 0,-1-1 120 0 0,-2 1 16 0 0,0-1 8 0 0,0-3 240 0 0,0 3 40 0 0,-1 1 16 0 0,1-1 0 0 0,2 2-224 0 0,-3-2-48 0 0,3 0-8 0 0,-2 1 0 0 0,0 0-160 0 0,1 1-32 0 0,-3 0 0 0 0,1 2-8 0 0,-2 1-248 0 0,0 1-40 0 0,-2 4-16 0 0,-3-2 0 0 0,1 1-104 0 0,-3 4-16 0 0,0-1-8 0 0,-1 4 0 0 0,1-2 0 0 0,-3 3 0 0 0,-3 3 0 0 0,-1-1 0 0 0,-4 4-48 0 0,0 0-16 0 0,2-1 0 0 0,-2-3 0 0 0,-1 1-40 0 0,-1 3 0 0 0,-2 0-8 0 0,-1 0 0 0 0,-1-1-48 0 0,0 1-8 0 0,-4 1 0 0 0,-2 2 0 0 0,-1 3-64 0 0,0-3 96 0 0,9-6-96 0 0,-1 1 96 0 0,-3 2 8 0 0,0-1 8 0 0,0-1 0 0 0,2 0 0 0 0,-1-4-112 0 0,4 0 0 0 0,0 1 0 0 0,2-5 0 0 0,5-1 72 0 0,2-2-72 0 0,2-1 64 0 0,2 0-64 0 0,1-2 88 0 0,2 1-24 0 0,2-2-64 0 0,-2 2 96 0 0,2-1-96 0 0,1-1 72 0 0,0-1-72 0 0,0 1 64 0 0,2 0-64 0 0,-1-1 0 0 0,1 0 0 0 0,0-1 0 0 0,1 1 0 0 0,-2 0 0 0 0,2-1 64 0 0,-1-1-64 0 0,2 2 0 0 0,-1-3 0 0 0,1 2 72 0 0,-1 0-72 0 0,3-2 64 0 0,-1 0-64 0 0,1 1 80 0 0,2-2-80 0 0,-1 0 72 0 0,1 0-72 0 0,0 0 64 0 0,1-2-64 0 0,1 1 0 0 0,0-2 0 0 0,-2 3 64 0 0,0 0-64 0 0,0 0 0 0 0,16-25 0 0 0,-11 14 0 0 0,1 2 0 0 0,-3 2 0 20-26,-1 0 0-2-2,0 1 0 0 3,0 1-88-18 25,-4 1 88 0 0,0 3-80 0 0,-2-1 80 17-28,-1 4-80-17 28,-1 1 80 0 0,-1 1-104 0 0,-2 3 40 0 0,-1 2 64 0 0,-3 1-104 0 0,1 3 40 0 0,1 2 64 0 0,-1 1-104 0 0,2 0 32 16-25,-1 0 8-16 25,4-2 0 0 0,0 1 0 0 0,-2-1 64 0 0,4 1 0 0 0,1-3 0 0 0,0 0 0 0 0,3-3 0 0 0,1-2 0 0 0,0 2 0 0 0,3-5 0 0 0,1 0 0 0 0,3-1 0 0 0,0-2 0 0 0,0-1 64 0 0,2-1-64 0 0,2-3 64 0 0,2-3-64 17-28,1-4 64-17 28,4 0 0 0 0,-2-4 0 0 0,-2 1 0 0 0,-2 1 0 0 0,-2 1-64 0 0,-4-1 0 0 0,-2 2 0 0 0,-3 1 0 0 0,-1 2 0 0 0,-2 1 0 0 0,-3 3 0 0 0,-1-1 0 0 0,-1 4 0 0 0,0 1 0 0 0,-4 1 0 0 0,3 4 0 0 0,-4 1 0 0 0,2-1 0 0 0,0 3 0 0 0,2 1 64 0 0,0-1-64 0 0,3 0 0 0 0,-1 1 0 17-26,1-2 0-17 26,3 2 0 0 0,-1 0 0 0 0,1 0 0 0 0,2-2 0 0 0,2 0 0 0 0,-1-1 0 0 0,2 0 0 0 0,2-3 0 0 0,-1-2 0 0 0,1 0 0 0 0,0-1 0 0 0,1-1 0 0 0,1-2 0 0 0,0-1 88 0 0,0-1-88 0 0,-1 0 96 0 0,1-3-96 0 0,2 0 0 0 0,-2-3 72 15-28,0 2-72-15 28,1-4 0 0 0,-1 4 72 0 0,-2-2-72 0 0,-1 0 0 0 0,0 2 64 0 0,-3 2-64 0 0,1-2 0 0 0,-2 4 0 0 0,-2 0 0 0 0,2 4 0 0 0,-1 0 0 0 0,1-1 0 0 0,-1 2 0 0 0,-2 0 0 0 0,1 3 0 0 0,0 0 0 0 0,0 1 0 0 0,-1 2-88 0 0,1 0 88 0 0,-2 1-104 0 0,1 3 104 0 0,-1-1-72 0 0,0 1 72 0 0,-3-1-64 0 0,2 1 64 0 0,-1 0 0 0 0,1-2 64 0 0,0 3-64 0 0,-1-2 0 0 0,1 0 0 0 0,0 2 0 0 0,1-4 64 0 0,2-3-64 0 0,1 2 0 0 0,1-2 64 0 0,1-1-64 0 0,2 0 0 0 0,1-3 72 0 0,4-2-72 0 0,0 0 0 0 0,3-4 72 0 0,0-2-72 0 0,4-1 0 0 0,-1-3 72 0 0,-2 3-72 0 0,-2-1 0 0 0,3 0 0 0 0,-3 0 0 0 0,-1 0-288 0 0,-2 3-16 0 0,-3-2-8 0 0,-1 3 0 0 0,1 2-976 0 0,-4-1-200 0 0,0 3-40 0 0,0-1-5816 0 0</inkml:trace>
  <inkml:trace contextRef="#ctx0" brushRef="#br0" timeOffset="36.47">1839 4229 2759 3270 2745,'-1'0'248'0'0,"-1"0"-248"0"0,2 0 0 0 0,0 0 0 0 0,0 2 512 0 0,0-2 64 0 0,-1-2 0 0 0,0 2 8 0 0,-1-2 360 0 0,4 1 72 0 0,-4 0 8 0 0,2 1 8 0 0,0 0-168 0 0,0 0-40 0 0,0 0-8 0 0,0 0 0 0 0,0 0-8 0 0,0 0 0 0 0,0 0 0 0 0,0 0 0 0 0,0 0-72 0 0,0 0-24 0 0,-7 27 0 0 0,5-14 0 0 0,1 5-280 0 0,0 3-56 0 0,-1 3-16 0 0,1 1 0 0 0,-1 6-48 0 0,0 3-16 0 0,2-3 0 0 0,0 1 0 0 0,4-1-40 0 0,-3-1-16 0 0,1 0 0 0 0,-1 2 0 0 0,-1 3-80 0 0,1-2-24 0 0,1 3 0 0 0,-2 0 0 0 0,0 0-32 0 0,2 0-8 0 0,-2 0 0 0 0,0-3 0 0 0,0-1-8 0 0,0 0-8 0 0,0-1 0 0 0,0 1 0 0 0,-2-1 0 0 0,0-2 0 0 0,2-1 0 0 0,-1 0 0 0 0,-2-2 0 0 0,2-2 0 0 0,-1 0 0 0 0,0-4 0 0 0,0 1-80 0 0,1-5 96 0 0,-1 4-96 0 0,0-4 96 0 0,2 0-32 0 0,0-3-64 0 0,0-4 96 0 0,0-2-32 0 0,0 0-64 0 0,0-5 64 0 0,0 1-64 0 0,0-3 64 0 0,2 0-64 0 0,0-1 64 0 0,-1-2-64 0 0,1-1 64 0 0,0-1-64 0 0,1-1 96 0 0,0-1-96 0 0,0-2 96 0 0,-1 1-96 0 0,0-2 0 0 0,0-1 72 0 0,-1 2-72 0 0,1-2 0 0 0,-2 0 0 0 0,0 2 0 0 0,0-1 0 0 0,-2 0 0 0 0,1 0 0 21-26,-1 1 0-4 0,0 0 0-17 26,-2 5 0 19-28,0-2 0-1 0,-1 1 0-1 2,0 3-64-17 26,-2 1-16 18-28,-1 1 0-18 28,0 3 0 0 0,-1 5 0 0 0,-1 1 0 0 0,0 1 0 0 0,-1 4 0 0 0,-2 1 0 0 0,4-1 80 0 0,0-1 0 0 0,0 0-72 0 0,2 1 72 0 0,0 4 0 0 0,0 1 0 0 0,3 1 0 0 0,0-1 0 0 0,4-5 0 0 0,4-1 0 0 0,-2-1 0 0 0,4-3 0 0 0,0-2 0 0 0,3-1 0 0 0,-1-1 0 0 0,2-3 0 0 0,1 0 0 0 0,-2-4 0 17-27,0 0 0-17 27,2-1 64 0 0,1-5-64 0 0,0-1 96 0 0,1-1-96 0 0,-1-3 96 0 0,-2 2-96 0 0,-2-1 0 0 0,-1 1 72 0 0,-2 2-72 0 0,-1 0 0 0 0,-1 0 0 0 0,-1 2 0 0 0,-4 1 0 0 0,2 2 0 0 0,-1 1 0 0 0,-3 0 0 0 0,-1 3 0 0 0,2 0 0 0 0,-3 1 0 0 0,0 4 0 0 0,-1 1 0 0 0,0 3 0 0 0,0-1 0 0 0,1 1 0 0 0,2-2 0 0 0,1 0 0 0 0,0 0 0 0 0,3-2 0 0 0,3-1 0 0 0,0-1 0 0 0,1-1 0 0 0,2-1 0 0 0,1-2 0 0 0,5-2 0 0 0,-1-1 0 0 0,1-3 0 0 0,1-1 0 0 0,2-2-96 0 0,1-2 16 0 0,-2-1 8 0 0,-1 0 0 0 0,-3 2-24 0 0,-2 0 0 0 0,-1 3 0 0 0,-5-1 0 0 0,0 2 96 0 0,-4-1-104 0 0,0 3 40 0 0,-6-1 64 0 0,0 2 0 0 0,-6-1 0 0 0,-1 2 0 0 0,-3 2 0 0 0,0 1 0 0 0,0 1 0 0 0,-1 1 0 0 0,0 3 0 0 0,2-2 0 0 0,2 3 0 0 0,4-3 0 0 0,4 0 0 0 0,2 0 0 0 0,4-3 0 0 0,2 0 0 0 0,4-3 0 0 0,4-1-416 0 0,2-5-40 0 0,3-2-16 0 0,2-4-8616 0 0</inkml:trace>
  <inkml:trace contextRef="#ctx0" brushRef="#br0" timeOffset="36.47">1957 4190 5063 3212 2783,'-4'-4'224'0'0,"0"2"48"0"0,2 0-272 0 0,0 2 0 0 0,1-2 0 0 0,-1-1 0 0 0,2 3 952 0 0,-2 0 136 0 0,2-2 24 0 0,-2 2 8 0 0,0 0 120 0 0,1 0 24 0 0,-1 4 8 0 0,2-3 0 0 0,0 3-472 0 0,0 2-96 0 0,2 0-24 0 0,1 2 0 0 0,-1 1-112 0 0,2 3-24 0 0,1 1-8 0 0,3 0 0 0 0,0 3-192 0 0,4 0-40 0 0,1 4-8 0 0,3 2 0 0 0,1 2-40 0 0,3 4-16 0 0,1 1 0 0 0,-1 1 0 0 0,0 2-48 0 0,0-1 0 0 0,1 0-8 0 0,-1-1 0 0 0,-2 1-56 0 0,0-1-16 0 0,2 3 0 0 0,0-2 0 0 0,-2 4-16 0 0,1-2 0 0 0,0-1 0 0 0,-3-1 0 0 0,0-2-16 0 0,0-1-8 0 0,1 4 0 0 0,3 1 0 0 0,-1 0 16 0 0,-1-4 0 0 0,2 1 0 0 0,-3-4 0 0 0,0-1 8 0 0,-1-2 8 0 0,0 1 0 0 0,1-3 0 0 0,-2 1 0 0 0,0-4 0 0 0,-4-2 0 0 0,4 0 0 0 0,-1 2-16 0 0,2 1-8 0 0,-1-3 0 0 0,-1 0 0 0 0,0 0-80 0 0,-1-2 80 0 0,0-1-80 0 0,-1-1 80 0 0,-2-2-80 0 0,-1-1 0 0 0,-2-2 72 0 0,-1-2-72 0 0,-2-3 64 0 0,0 1-64 0 0,-1-1 64 0 0,-1 0-64 0 0,0 0 0 0 0,0 0 64 0 0,0-2-64 0 0,-1 1 0 0 0,1-1 64 0 0,-2 1-64 0 0,0-1 64 0 0,1 2-64 0 0,-1-2 0 0 0,0 0 64 0 0,0 0-64 0 0,0 0 0 0 0,0 0 0 0 0,0 0 0 0 0,0 0 0 0 0,0 0 64 18-25,0 0-64-18 25,0 0 0 0 0,0 0 0 0 0,0 0 0 0 0,0 0 0 0 0,0 0 0 0 0,0 0 0 0 0,0 0 0 0 0,0 0 0 18-25,0 0 0-18 25,0 0 0 0 0,0 0 0 0 0,0 0 0 0 0,0 0 0 0 0,0 0 0 0 0,0 0 0 0 0,0 0 0 0 0,0 0 0 0 0,0 0 0 0 0,-8-28 0 0 0,8 18 0 0 0,0 0 0 0 0,-2 1 0 0 0,-1 1 0 0 0,1 0-64 0 0,-5 3 0 20-25,0-1 0-20 25,-1 0 0 0 0,-3 5-32 0 0,4-1-8 0 0,2 1 0 0 0,-3 2 0 0 0,1 2 8 0 0,-3 2 0 0 0,-1 2 0 0 0,2 2 0 0 0,-4 2 96 0 0,4 2-72 0 0,2-1 72 0 0,0 0-64 0 0,0 1 64 0 0,1 3 0 0 0,4 0 0 0 0,-1 2 0 0 0,4-1 0 0 0,1-1 0 0 0,2-3 0 0 0,3-1 0 0 0,4-1 0 0 0,2-4 0 0 0,-2-1 0 0 0,3-3 0 0 0,4-1 0 0 0,2-4 0 0 0,3-2 0 0 0,-1-3 0 18-25,-1 0 0-18 25,-1-5 0 0 0,-2 0 0 0 0,-2-1 0 16-27,-5 3 0-16 27,0-2 0 0 0,-4 3 0 0 0,-1 0-64 0 0,-3 0 64 0 0,0 2-64 0 0,-3-2 64 0 0,-3 2-64 20-26,0 1 64-20 26,-1 0 0 0 0,-1 3 0 0 0,-2 1 0 0 0,-1 2 0 0 0,1 0 0 0 0,-2 2 0 16-28,-2 3 0-16 28,1 1 0 0 0,-1 1 0 0 0,-1 3 0 0 0,0 1 0 0 0,1 2 0 0 0,1 0 0 0 0,1 1 0 0 0,2-1 64 0 0,1-2-64 0 0,3 1 0 0 0,3-3 0 0 0,0-2 64 0 0,5 0-64 0 0,2-3 0 0 0,0 0 0 0 0,4-2 64 0 0,1-2-64 0 0,4-3 0 0 0,1-3 0 0 0,4-4 0 0 0,-2 0 0 0 0,1-1 0 0 0,1-5 0 0 0,0 0 0 0 0,-2-1 0 0 0,-2 0-64 0 0,-4 3 64 0 0,-2-1-96 0 0,-2 2-8 0 0,-3 0-8 0 0,-3 2 0 0 0,-3-1 0 0 0,-4 1 32 0 0,-5 0 8 0 0,0 4 0 0 0,-1 2 0 0 0,0 0 72 0 0,-4 4 0 0 0,-7 2 0 0 0,-5 4 0 0 0,0 2 160 0 0,-3 2-8 0 0,3 2 0 0 0,0-1 0 0 0,4 0-8 0 0,4 0 0 0 0,0 1 0 0 0,3-2 0 0 0,6 2-32 0 0,0-2-8 0 0,3-2 0 0 0,3 0 0 0 0,3 0-104 0 0,3-1 0 0 0,0-3 0 0 0,4-2 0 0 0,4 0-264 0 0,3-3-56 0 0,4-3 0 0 0,9-2-9664 0 0</inkml:trace>
  <inkml:trace contextRef="#ctx0" brushRef="#br0" timeOffset="36.47">3102 3313 2303 3158 3177,'-4'1'200'0'0,"0"1"-200"0"0,1 0 0 0 0,2-2 0 0 0,0 0 592 0 0,-1 0 80 0 0,-2 1 8 0 0,-4 0 8 0 0,1 2 224 0 0,0-1 48 0 0,-1-1 0 0 0,4 0 8 0 0,3-1-80 0 0,-1 2-24 0 0,4-2 0 0 0,3-2 0 0 0,0 2-256 0 0,2-1-48 0 0,2 1-16 0 0,3 0 0 0 0,0 0-72 0 0,-1 1-24 0 0,3 2 0 0 0,1 1 0 0 0,1 1 16 0 0,1 1 0 0 0,2 3 0 0 0,4 0 0 0 0,0 3-136 0 0,3-1-24 0 0,3 4-8 0 0,3-1 0 0 0,3 1-40 0 0,2 1 0 0 0,4 0-8 0 0,-3-3 0 0 0,-5-1-56 0 0,6 1-16 0 0,6 3 0 0 0,-2 0 0 0 0,-6-2-16 0 0,2 3-8 0 0,5 2 0 0 0,4 3 0 0 0,-1 1-32 0 0,-2-1-8 0 0,0 0 0 0 0,-1-2 0 0 0,0 0-16 0 0,0 1 0 0 0,0 0 0 0 0,-1-2 0 0 0,1 0-8 0 0,-3-2-8 0 0,-1 2 0 0 0,0-4 0 0 0,1 0-16 0 0,-3 0 0 0 0,0-2 0 0 0,-1 0 0 0 0,-1-2-64 0 0,-5 1 0 0 0,-2-3 72 0 0,-1-1-72 0 0,0 0 64 0 0,-1-1-64 0 0,-4-1 80 0 0,0-1-80 0 0,1-1 64 0 0,-3-1-64 0 0,-4-1 0 0 0,1-2 72 0 0,-4 2-72 0 0,-1 2 96 0 0,-1-3-96 0 0,-3 1 96 0 0,-2-1-96 0 0,-1 0 0 0 0,-1 3 72 0 0,0-3-72 0 0,-2 0 0 0 0,1 2 0 0 0,-1 0 0 0 0,0 0 64 0 0,-1 0-64 0 0,2 0 0 0 0,-1 0 64 0 0,-1 1-64 0 0,2-3 0 0 0,-2 1 0 0 0,3 1 0 0 0,-1-1 64 0 0,-1 0-64 0 0,-1 0 0 0 0,3 1 0 0 0,-2-2 64 0 0,1 2-64 0 0,-1-2 64 0 0,0 2-64 0 0,0 0 64 0 0,-2-1-64 0 0,2-1 64 0 0,-1 0-64 0 0,0 1 64 0 0,-2-1-64 0 0,2-1 0 0 0,-1 0 0 0 0,-1 0 0 0 0,0 0 0 0 0,2-1 0 0 0,-2-1 0 0 0,0 0 0 0 0,0-2 0 0 0,-2 0 0 0 0,1-1 0 0 0,-1-2 64 0 0,-2 2-64 0 0,-1-1 0 0 0,-3 1 0 0 0,0-2 0 0 0,-1 1 0 0 0,-2 4 0 0 0,-4 1 0 0 0,-1 2 0 0 0,2 0 0 0 0,-4 4 0 0 0,0 2 0 0 0,-3 2 0 0 0,4-1 0 0 0,-1 2 0 0 0,1 2 0 0 0,3 1-64 0 0,2-3 64 0 0,1 2 0 0 0,6-1 0 0 0,1 1 0 0 0,0-1 0 0 0,4-2 0 0 0,0-2 0 0 0,0-1 0 0 0,4 1 0 0 0,0 0 0 0 0,3 1 0 0 0,2-3 0 0 0,3 2 0 0 0,1-3 0 0 0,-1-1 0 0 0,3-2 0 0 0,1-1 0 0 0,0 0 0 0 0,1-3 0 0 0,-1-1 64 0 0,2-2-64 0 0,-2-3 0 0 0,-1 1 0 0 0,0-2 0 0 0,-2-2 0 0 0,-4 0 0 0 0,-2 2 0 0 0,-1 0 0 0 0,-2-2 0 0 0,-1 1 0 0 0,-1 0 0 0 0,-4 0 0 0 0,0 1 0 0 0,-2 0 0 0 0,-1 3 0 0 0,-2 0 0 0 0,0 2 0 0 0,-3 1 0 0 0,0 2 0 0 0,-3 1 0 0 0,-1 2 0 0 0,-1 4 0 0 0,1 1 0 0 0,-1-1-64 0 0,2 3 64 0 0,-2 0 0 0 0,1 4 0 0 0,-1 0 0 0 0,2 2 0 0 0,2 1 0 0 0,2-1 0 0 0,4-3 0 0 0,0 1 0 0 0,2-2 0 0 0,3-1 0 0 0,0 0 0 0 0,3-1 0 0 0,2 0 0 0 0,-1-1 0 0 0,1-3 0 0 0,4 1 0 0 0,2-3 0 0 0,0 0 0 0 0,2-2 0 0 0,1-2 0 0 0,1-2 0 0 0,1-1 0 0 0,-4 0 0 0 0,1 1 0 0 0,1-5 0 0 0,3-2 0 0 0,0-3 64 0 0,1-1-64 0 0,-3 1 0 0 0,-4 1 0 0 0,-2 0-64 0 0,-5 1 64 0 0,-1 3-104 0 0,-3-2 40 0 0,-3 2 64 0 0,-3 2-80 0 0,-3 2 80 0 0,0 1 0 0 0,-4 4-72 0 0,2 0 72 0 0,-1 2 0 0 0,-3 1 0 0 0,1 1 0 0 0,-2 3 0 0 0,1 1 88 0 0,-1 1-88 0 0,3-1 96 0 0,3 1-24 0 0,1-2 0 0 0,3 1 0 0 0,2-3 0 0 0,3 1-72 0 0,2-1 0 0 0,-1 0 72 0 0,3-1-72 0 0,3 0 0 0 0,1-2 0 0 0,1-1 0 0 0,1 1 0 0 0,3-2 0 0 0,-2 0 64 0 0,2-2-64 0 0,-2 0 0 0 0,0-1 0 0 0,-1 0 64 0 0,-4 0-64 0 0,-1 2 0 0 0,0-3 0 0 0,0 3 0 0 0,-3-2 0 0 0,3 2 0 0 0,-3-1 0 0 0,0 1 0 0 0,0 0 0 0 0,1-1 0 0 0,0 2 0 0 0,-2-1 0 0 0,1-1 0 0 0,0 1 0 0 0,1 1 0 0 0,-1-1 0 0 0,1-1 0 0 0,-2 2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36.47">4779 4087 919 2987 3505,'0'-1'80'0'0,"0"0"-80"0"0,0-1 0 0 0,0 0 0 0 0,0 2 632 0 0,-1 0 104 0 0,1 0 32 0 0,-2-1 0 0 0,2 1 512 0 0,-3-2 96 0 0,1 2 32 0 0,2 0 0 0 0,0 0-280 0 0,0 0-48 0 0,0 0-16 0 0,-21 22 0 0 0,18-13-496 0 0,-2 1-104 0 0,1 6-16 0 0,-1 4-8 0 0,-2 7-56 0 0,-1 2-16 0 0,0 5 0 0 0,-5 8 0 0 0,-1 4 40 0 0,-1 3 8 0 0,-3 5 0 0 0,-2-3 0 0 0,2-10 32 0 0,-3 2 0 0 0,-2 3 8 0 0,-5 3 0 0 0,2-1-120 0 0,0 0-24 0 0,1-1-8 0 0,1-3 0 0 0,3-4-48 0 0,1-2-16 0 0,3-3 0 0 0,2-3 0 0 0,4-7-128 0 0,2-1-24 0 0,2-5-8 0 0,1-4 0 0 0,2-1-16 0 0,1-3 0 0 0,1-4 0 0 0,1-2 0 0 0,1-1 0 0 0,0-1-64 0 0,0-2 96 0 0,0-2-32 0 0,0-2 0 0 0,0-1-64 0 0,1 3 96 0 0,-1-4-32 0 0,0-1 24 0 0,0 6 0 0 0,0 0 0 0 0,0 0 0 0 0,2-27-88 0 0,-2 20 0 0 0,0-2 0 0 0,-2 0 0 0 0,1 2 0 0 0,-2-2 0 0 0,-1-1 0 0 0,0 1 0 0 0,-1 2 0 0 0,-1 2 0 0 0,1-2 0 0 0,-3 5 0 0 0,1-1 0 0 0,0 1 0 0 0,-2 1 0 0 0,-1 1 0 0 0,0 1 0 0 0,-2 4 0 0 0,1 2-64 0 0,-4 0 64 0 0,1 3-64 0 0,-4 4 64 0 0,2-2-80 0 0,1 4 80 0 0,-1 0 0 0 0,1 1 0 0 0,1 1 0 0 0,1 0 0 0 0,-1-2 0 0 0,3 2 0 0 0,1 0 0 0 0,0 0 0 0 0,4 1 0 0 0,2-3 0 0 0,2-2 0 0 0,2-2 0 0 0,2-3 0 0 0,1-2 0 0 0,4 1 0 0 0,1-1 0 0 0,4-3 0 0 0,-1-1 0 0 0,6-3 0 0 0,-3 0 0 0 0,0-2 0 0 0,1-3 104 0 0,-1 1-32 0 0,1-1-8 0 0,2-1-64 0 0,-2-3 64 0 0,-4 2-64 0 0,0 0 64 0 0,-1-2-64 0 0,-2 0 0 0 0,-2 0 0 0 0,-2 1 0 26-21,0 0 64-26 21,-3-1-64 27-19,-1 0 0-27 19,-3 0 64 0 0,-1 4-64 0 0,-1 0 0 0 0,1 1 0 0 0,-3 2 0 0 0,-2 1-64 26-21,0 2 64-26 21,0 2 0 0 0,0 1 0 0 0,-2 3 0 0 0,1 1 0 0 0,-1 1-72 0 0,-1 3 72 0 0,-1 0 0 0 0,3 1 0 0 0,1-4 0 0 0,4 1 0 0 0,-2 2 0 0 0,3-2 0 0 0,1 1 0 0 0,1 0 0 0 0,2-2 0 25-21,1 0 0-25 21,2-1 0 0 0,1-3 0 0 0,2 0 0 0 0,3-3 0 0 0,1 0 0 0 0,2-2 0 0 0,-3 0 0 0 0,3-3 0 0 0,3 0 0 0 0,1-4 0 0 0,4 0 80 0 0,-2-2-80 0 0,-2-1 80 25-19,-1 2-80-25 19,-5 1 0 0 0,1-1 0 0 0,2-1 0 0 0,-4-3 0 0 0,0 3 0 0 0,-3-2 0 0 0,-3 0-72 0 0,-3-1 72 0 0,0 5-64 0 0,-3-2 64 0 0,-1 3 0 0 0,-2-3-72 0 0,-3-2 72 0 0,-3-3 0 0 0,1 1 0 0 0,-2-1 0 0 0,-1 6-72 0 0,0 2 72 0 0,3 4-80 0 0,0 2 80 0 0,-2 1-72 0 0,2 3 72 0 0,1-1-64 0 0,0 5 64 0 0,0 1 0 0 0,1 2-64 0 0,2-2 64 0 0,-1 3 0 0 0,3 3 0 0 0,2-4 0 0 0,0-1 0 0 0,2-1-64 0 0,1-2 64 0 0,1 1-104 0 0,3-3 40 0 0,0 0 64 0 0,-1-3-328 0 0,3 2-8 0 0,0-3 0 0 0,1 0 0 0 0,0-1-816 0 0,2 0-168 0 0,0 0-32 0 0,0-1-8 0 0,1 1-480 0 0,0-1-96 0 0</inkml:trace>
  <inkml:trace contextRef="#ctx0" brushRef="#br0" timeOffset="36.47">4245 5286 1375 3063 3041,'-2'-2'64'0'0,"1"1"8"0"0,1 1-72 0 0,-1-2 0 0 0,1 2 0 0 0,0 0 0 0 0,0 0 544 0 0,0 0 96 0 0,0-1 24 0 0,-2 0 0 0 0,2-1 104 0 0,0 2 16 0 0,0 0 8 0 0,0 0 0 0 0,0 0-240 0 0,0 0-40 0 0,0 0-16 0 0,0 0 0 0 0,19-18-56 0 0,-18 16-16 0 0,3-1 0 0 0,-2 1 0 0 0,0 0 136 0 0,-1 0 24 0 0,2-1 8 0 0,-2 2 0 0 0,-1 0 104 0 0,2-1 16 0 0,-2 2 8 0 0,0-2 0 0 0,0 2-40 0 0,0-1-8 0 0,0-1 0 0 0,0 1 0 0 0,0 1-240 0 0,2 0-48 0 0,-2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0,-20 14 0 0 0,18-11 0 0 0,0 0 0 0 0,-1 1 0 0 0,1 1 64 0 0,-2-1-64 0 0,0 3 0 0 0,0 0 0 0 0,0 2 64 0 0,-1 0-64 0 0,1 1 0 0 0,-3 5 0 0 0,-1 0 64 0 0,-2 2-64 0 0,2-1 0 0 0,-3 2 0 0 0,1-1 64 0 0,-3 2-64 0 0,0 5 0 0 0,-3 1 64 0 0,0 2-64 0 0,-2 2 0 0 0,2 0 80 0 0,-4 1-80 0 0,4 0 64 0 0,-4-1-64 0 0,4-3 96 0 0,-2 0-32 0 0,-2 0 0 0 0,0 0 0 0 0,0-1 0 0 0,3-2 0 0 0,2-1 0 0 0,-5 3 0 0 0,0 2 0 0 0,-3 3-64 0 0,-2 5 96 0 0,1-1-32 0 0,1-2 0 0 0,-2 1-64 0 0,3-1 96 0 0,-1-3-32 0 0,0-1 0 0 0,3-4-64 0 0,1 0 96 0 0,3-4-32 0 0,0-1 16 0 0,3-2 0 0 0,1-1 0 0 0,1 0 0 0 0,-1 0-80 0 0,4-3 80 0 0,-1 0-80 0 0,2-1 80 0 0,0-1-80 0 0,-1 1 0 0 0,3-2 0 0 0,-2-2 64 0 0,2 1-64 0 0,-1-1 0 0 0,1-1 0 0 0,0-2 64 0 0,1 1-64 0 0,-1-3 0 0 0,2 1 0 0 0,2-2 64 0 0,-2-1-64 0 0,3 1 0 0 0,-1-2 0 0 0,1 0 64 0 0,1-2-64 0 0,-1 1 0 0 0,0-2 0 0 0,1 0 0 0 0,-1 3 0 0 0,0 0 64 0 0,9-21-64 0 0,-4 12 64 0 0,-3-1-64 0 0,4-4 0 0 0,-1 3 0 0 0,-1-1 0 24-25,1-1 0-3 3,-5 2 0 1-2,2 2-88-22 24,-2 0 88 0 0,0 2-96 21-23,-2 2 16-21 23,-2-1 8 0 0,0 1 0 22-24,-1 3-24-22 24,0 0-8 0 0,-4 2 0 0 0,2 2 0 0 0,0-1 8 0 0,-2 3 0 0 0,-2 0 0 0 0,-2 4 0 0 0,4 0 32 0 0,-4 3 64 0 0,-3 2-104 0 0,2-1 40 0 0,0 2 64 0 0,-1-1 0 0 0,3 4 0 0 0,-3 1 0 0 0,5-4 0 0 0,0 2 0 0 0,1-2 0 0 0,4 1 0 0 0,-1-4 0 0 0,3 1 0 0 0,0-2 0 0 0,3 2 0 0 0,0-3 0 0 0,3-2 0 0 0,1 0 0 20-25,1-3 0-20 25,4 1 64 0 0,-1-3-64 0 0,2 0 64 0 0,2-4-64 0 0,-1 0 96 0 0,0-3-24 0 0,2 0 0 0 0,-1-3 0 0 0,1-1-72 0 0,-1-1 96 0 0,-2 3-96 0 0,-1-3 96 0 0,0 1-96 0 0,-6-1 0 0 0,2 2 0 0 0,-3-3 0 0 0,-1 3 0 0 0,-2-1 0 0 0,-2 3 0 0 0,-1 1 0 0 0,1 0 0 0 0,-3 2 0 0 0,0 2-64 0 0,0 1 64 0 0,0 0-88 0 0,1 1 24 0 0,-1 3 0 0 0,-1 2 0 0 0,0 0 64 0 0,-1 0-80 0 0,2 1 80 0 0,4-1-80 0 0,-2-2 80 0 0,3 1 0 0 0,0-1 0 0 0,1-1 0 0 0,1 2 0 0 0,0-1 0 0 0,4-2 0 0 0,-2 1 0 0 0,1-1 0 0 0,2 0 0 0 0,-2 0 0 0 0,1-2 0 0 0,0 0-128 0 0,-1 2 24 0 0,1-2 0 0 0,-1 0 0 0 0,2 0-56 0 0,-1-2-16 0 0,-1 2 0 0 0,-1 0 0 0 0,1-2 0 0 0,-1 2 0 0 0,-1 0 0 0 0,-2 0 0 19-23,2 0 8-19 23,-2-2 0 0 0,0 0 0 0 0,0-1 0 0 0,0 2 168 0 0,-2-2 0 0 0,2 0-72 0 0,0 1 72 0 0,-2-2 0 0 0,2 4 0 0 0,0 0 0 0 0,0 0 0 0 0,0 0 0 0 0,0 0 0 0 0,0 0 64 0 0,0 0-64 0 0,0 0 64 0 0,0 0 0 0 0,0 0-64 0 0,-21 9 96 0 0,16-6 0 0 0,2 1 0 0 0,-2 0 0 0 0,1 1 0 0 0,0 1-8 0 0,-4-1-8 0 0,1 4 0 0 0,0 2 0 0 0,-3-2-16 0 0,0 5-64 0 0,0-1 96 0 0,0 0-32 0 0,-3 3 0 0 0,-1 0-64 0 0,0 4 96 0 0,-3 0-32 0 0,-2 3 0 0 0,-1 2-64 0 0,-4 1 96 0 0,0 0-32 0 0,0 3 16 0 0,-3-2 0 0 0,1 4 0 0 0,-3-4 0 0 0,5 0-8 0 0,-2-2 0 0 0,1 2 0 0 0,0-3 0 0 0,3 2-8 0 0,-2-2 0 0 0,3-2 0 0 0,-1-1 0 0 0,0 1-64 0 0,2-6 64 0 0,3-1-64 0 0,2-1 64 0 0,1-3 16 0 0,-1 0 0 0 0,3-2 0 0 0,0 0 0 0 0,-1-1 0 0 0,2 0 0 0 0,0 0 0 0 0,-1 1 0 0 0,3-3-8 0 0,1 0 0 0 0,0-1 0 0 0,1 0 0 0 0,1-1-72 0 0,2 0 64 0 0,1-2-64 0 0,1-1 64 0 0,2-1-64 19-24,0 0 0-19 24,0-1 0 0 0,0-1 0 0 0,2 0 0 0 0,1-3 0 0 0,0 1 0 0 0,0 1 64 20-25,0-1-64-20 25,-1-2 0 21-26,2 0 0-21 26,-2 0 0 22-31,0 2 0-1 3,-1 1-72-3 2,-1 0 72-18 26,0 0-80 0 0,0 1 80 0 0,-3 2-96 0 0,2 0 96 0 0,-4 2-96 18-27,3 1 24-18 27,-4 3 0 18-27,2-1 0-18 27,-2 4 0 18-28,1 2 72-18 28,0 0-96 17-28,1 2 96-17 28,-2-1-96 0 0,3 1 96 0 0,-1-1 0 0 0,2 1 0 0 0,1-1 0 0 0,1-1 0 0 0,0-4 0 0 0,3-1 0 0 0,-1-2 0 0 0,3 1 0 16-28,1-5 0-16 28,1 0 0 0 0,-2-2 0 0 0,4-1 0 0 0,1-3 0 0 0,-1-3 0 17-27,0 2-64-17 27,-1-2 64 0 0,0 0-96 0 0,-1-4 96 0 0,-2 4-96 0 0,-1-2 96 17-30,-2 3-104-2 3,0-1 40-15 27,-2 0 64 0 0,-2 2-96 0 0,-2 1 96 0 0,0-1-96 0 0,-2 0 96 0 0,0 3-88 0 0,0 0 88 0 0,-2 2-64 0 0,0-1 64 0 0,4 3-72 0 0,-1 0 72 0 0,3 0-80 0 0,-1 0 80 0 0,0 0-104 0 0,2 0 24 0 0,-1 1 8 0 0,2-1 0 0 0,0 2-232 0 0,4-1-48 0 0,2 0 0 0 0,-6-1-5712 0 0,0 0-1136 0 0</inkml:trace>
  <inkml:trace contextRef="#ctx0" brushRef="#br0" timeOffset="36.47">3449 6526 6911 3212 2416,'-6'-3'304'0'0,"5"2"64"0"0,-1-1-296 0 0,1 1-72 0 0,1 0 0 0 0,0-1 0 0 0,0 2 696 0 0,0-2 120 0 0,0 1 24 0 0,1 0 8 0 0,1-1-48 0 0,-2 2-16 0 0,0 0 0 0 0,0 0 0 0 0,0 0-344 0 0,0 0-72 0 0,0 0-16 0 0,0 0 0 0 0,0 0 112 0 0,0 0 16 0 0,14 24 8 0 0,-14-13 0 0 0,2-1-72 0 0,-1 1-24 0 0,0 6 0 0 0,-1 0 0 0 0,2 3-112 0 0,-2 2-24 0 0,1 4-8 0 0,1 0 0 0 0,-2 5 48 0 0,-2 0 16 0 0,1 3 0 0 0,-1-2 0 0 0,0 5-24 0 0,-1-2-8 0 0,-1-2 0 0 0,-1 6 0 0 0,-1 8-88 0 0,1 3-8 0 0,0-4-8 0 0,-1 0 0 0 0,2 3-32 0 0,-1-4-8 0 0,1 0 0 0 0,1-5 0 0 0,3-1-32 0 0,0-5-8 0 0,2-1 0 0 0,-1-6 0 0 0,3-4-96 0 0,-4-3 64 0 0,2 0-64 0 0,0-2 0 0 0,-1-2 112 0 0,-1 0-24 0 0,2 0-8 0 0,-2-5 0 0 0,0 0-16 0 0,0-6 0 0 0,0-1 0 0 0,0 0 0 0 0,0-3-64 0 0,0 0 80 0 0,-2-2-80 0 0,1-2 80 0 0,-1-1-8 0 0,0-3 0 0 0,-2 2 0 0 0,0-4 0 0 0,1-1-8 0 0,0 0-64 0 0,1 0 96 0 0,-2-2-32 0 0,1 3-64 0 0,-1 1 0 0 0,1 2 0 0 0,0 2 0 0 0,0 1 0 0 0,1 1 0 0 0,0 2 0 0 0,-1 2 0 0 0,1-1-72 0 0,0 1-32 17-26,-1 0-8-17 26,1 2 0 0 0,0 3 0 16-29,0 0 0 1 1,-1 2 0-17 28,2 0 0 14-27,1 0 112-14 27,-1 0 0 0 0,2-2-80 0 0,2 1 80 0 0,0-3 0 0 0,1 0-88 15-27,3-1 88-15 27,0-2-64 0 0,2-1-32 0 0,0-1 0 0 0,0-1 0 0 0,2-3 0 0 0,1 0-8 0 0,-2-1-8 0 0,0-1 0 0 0,-3 0 0 0 0,-1 0 0 0 0,-2 2 0 0 0,-1-1 0 0 0,0 3 0 0 0,-3-3 40 0 0,0 3 8 0 0,-3-3 0 0 0,-1 3 0 15-28,-2-2 64-15 28,-2 1 0 0 0,-1 1 0 0 0,-2 0 0 0 0,2 0 88 0 0,-2 1-24 0 0,4 0 0 0 0,-2-2 0 0 0,2 1-64 0 0,1 0 64 0 0,2 0-64 0 0,3-3 64 0 0,2 0-224 0 0,5-2-40 0 0</inkml:trace>
  <inkml:trace contextRef="#ctx0" brushRef="#br0" timeOffset="36.47">3525 6534 3479 3280 2423,'-7'-8'72'0'0,"5"2"24"0"0,0 2 0 0 0,0 0 0 0 0,2 1-96 0 0,0 1 0 0 0,0 0 0 0 0,0-1 0 0 0,2-2 1792 0 0,-2-2 328 0 0,2-1 72 0 0,-2 3 16 0 0,2-1-600 0 0,0 3-112 0 0,-1 2-24 0 0,3 2-8 0 0,-1 2-664 0 0,1 3-136 0 0,1 1-24 0 0,1 3-8 0 0,1 3-280 0 0,0 2-48 0 0,4-1-16 0 0,-2 4 0 0 0,6 2-160 0 0,-1 1-32 0 0,6 7 0 0 0,-2-2-8 0 0,5 0-16 0 0,-1 0 0 0 0,1 2 0 0 0,-1-2 0 0 0,1 1 16 0 0,-1-1 0 0 0,-2-3 0 0 0,1 4 0 0 0,1-2 8 0 0,0 3 8 0 0,0 0 0 0 0,-2-3 0 0 0,0 3 16 0 0,0-3 0 0 0,-3-4 0 0 0,2 4 0 0 0,-1 1 16 0 0,1 2 8 0 0,3-1 0 0 0,-2 2 0 0 0,0-2-64 0 0,-2 0-16 0 0,-1-1 0 0 0,-1-3 0 0 0,0 0 0 0 0,-3-3 0 0 0,0-1 0 0 0,-3-3 0 0 0,-3-3-64 0 0,2-1 0 0 0,-5-4 72 0 0,-1-2-72 0 0,1 0 0 0 0,-4-3 0 0 0,2-1 0 0 0,-2 0 64 0 0,-2-1 0 0 0,2-1 8 0 0,0-1 0 0 0,0 1 0 0 0,0 0-8 0 0,-2 1 0 0 0,2-1 0 0 0,0 0 0 0 0,0 0 0 0 0,0 0-64 0 0,0 0 96 0 0,0 0-32 0 0,0 0-64 0 0,0 0 80 0 0,0 0-80 0 0,0 0 80 0 0,0 0-80 0 0,0 0 0 0 0,-22-11 0 0 0,17 6 0 0 0,3 0 0 0 0,-4-1 0 0 0,0 1-96 0 0,-1 1 96 0 0,1 3-88 0 0,-3-1 88 0 0,0 2-64 0 0,2 3 64 0 0,-2 1-88 0 0,0 3 88 0 0,-2 1-104 0 0,3 1 40 0 0,0-1-8 0 0,1 1 0 0 0,3-1 0 0 0,1 0 0 0 0,2 1 72 0 0,2-2 0 0 0,4-1 0 0 0,-1 0 0 0 0,3-3-64 0 0,2-1 64 0 0,1 1-64 0 0,1-1 64 0 0,2-4-128 0 0,2 1 24 0 0,-3-3 0 0 0,-1-1 0 0 0,3 1 32 0 0,-5-2 8 0 0,2 0 0 0 0,-2 0 0 0 0,-2 1 64 0 0,-3 0 0 0 0,0 3-72 0 0,-1 0 72 0 0,-3 0 0 0 0,0 1 0 0 0,0 1 0 0 0,-2-1 0 0 0,1 2 0 0 0,-3 0 0 0 0,0 3 80 0 0,2-1-80 0 0,-3 1 192 0 0,5-4-24 0 0,0 0 0 0 0,0 0 0 0 0,-14 20-56 0 0,11-15-16 0 0,3 0 0 15-26,0-2 0-15 26,2 1-96 0 0,0 0 0 0 0,3 0 0 0 0,-1-4 0 0 0,4 1-272 0 0,0-4-48 0 0,2 0-16 0 0,2-3-6320 0 0,1-1-1272 0 0</inkml:trace>
  <inkml:trace contextRef="#ctx0" brushRef="#br0" timeOffset="36.47">368 5412 4143 3311 2894,'-2'5'368'0'0,"-1"1"-296"0"0,2-1-72 0 0,0-1 0 0 0,-1-1 280 0 0,-1 3 40 0 0,-1 3 0 0 0,-3 6 8 0 0,-2 7-64 0 0,-2 4-8 0 0,2 0-8 0 0,1-3 0 0 0,1-2-184 0 0,1-4-64 0 0,0-1 0 0 0,2-5 72 0 0,-1-1-272 0 0,5-3-56 0 0,-2-2-16 0 0,-3-4 0 0 0,-2-3 272 0 0</inkml:trace>
  <inkml:trace contextRef="#ctx0" brushRef="#br0" timeOffset="36.47">100 5893 5063 3401 2713,'-11'7'224'0'0,"6"-2"48"0"0,-3 1-272 0 0,3-2 0 0 0,2-1 0 0 0,0 0 0 0 0,0 1 272 0 0,-1 2 0 0 0,-3 3 0 0 0,-2 2 0 0 0,2 4-272 0 0,1-5-152 0 0,3-1 24 0 0,5-4 0 0 0</inkml:trace>
  <inkml:trace contextRef="#ctx0" brushRef="#br0" timeOffset="36.47">1741 5531 6911 3236 2716,'-12'0'608'0'0,"7"2"-480"0"0,-1 1-128 0 0,1 0 0 0 0,4 0 728 0 0,0 0 120 0 0,-2 1 24 0 0,-3 5 8 0 0,-1 5-384 0 0,-2 4-80 0 0,0 0-8 0 0,4 1-8 0 0,0 0-680 0 0,3 0-136 0 0,2-3-24 0 0,-2 1-8 0 0</inkml:trace>
  <inkml:trace contextRef="#ctx0" brushRef="#br0" timeOffset="36.47">1643 6006 5527 3233 2584,'-5'8'488'0'0,"1"-4"-392"0"0,1 0-96 0 0,2-2 0 0 0,1 0 896 0 0,-3 3 152 0 0,-1 3 32 0 0,-4 4 8 0 0,1 4-368 0 0,-1 1-72 0 0,3-2-8 0 0,1-2-8 0 0,2-3-536 0 0,2 0-96 0 0,0-2 0 0 0,-2 0-3488 0 0,2 0-656 0 0</inkml:trace>
  <inkml:trace contextRef="#ctx0" brushRef="#br0" timeOffset="36.47">2767 5556 15199 2993 2676,'-11'9'672'0'0,"6"-5"144"0"0,1 2-656 0 0,1 0-160 0 0,2-2 0 0 0,-1 1 0 0 0,2 1 0 0 0,2 2 0 0 0,2 7 0 0 0,1 0 0 0 0,4 4-752 0 0,3-1-184 0 0,4-3-40 0 0,0-4-8 0 0</inkml:trace>
  <inkml:trace contextRef="#ctx0" brushRef="#br0" timeOffset="36.47">2858 5884 1839 3101 2770,'-10'8'160'0'0,"3"-4"-160"0"0,1 2 0 0 0,2-1 0 0 0,1 1 1544 0 0,1-4 280 0 0,1 1 48 0 0,-2 3 16 0 0,0 4-544 0 0,1 3-112 0 0,-1 0-16 0 0,3-1-8 0 0,3-1-936 0 0,1-2-184 0 0,3-2-88 0 0,3-4-5776 0 0</inkml:trace>
  <inkml:trace contextRef="#ctx0" brushRef="#br0" timeOffset="36.47">2246 7325 8287 3316 2205,'-1'1'736'0'0,"-1"1"-584"0"0,1 0-152 0 0,1-1 0 0 0,-1 2 272 0 0,-1 0 24 0 0,-2 2 8 0 0,-2 4 0 0 0,-2 2 256 0 0,1 2 48 0 0,-2-1 16 0 0,2-2 0 0 0,0 4-216 0 0,0-5-48 0 0,-1 2-8 0 0,-1 0 0 0 0,-2 1-416 0 0,1-1-96 0 0,2-2-8 0 0,-3 0-5392 0 0</inkml:trace>
  <inkml:trace contextRef="#ctx0" brushRef="#br0" timeOffset="36.47">2000 7659 919 3305 2076,'-2'3'80'0'0,"-2"0"-80"0"0,3-1 0 0 0,-1-1 0 0 0,1 1 776 0 0,0-1 144 0 0,-4 3 24 0 0,-1 0 8 0 0,-1 4-88 0 0,0-1-24 0 0,0 0 0 0 0,1-1 0 0 0,3-1-840 0 0,3-4-96 0 0,1 0-64 0 0,3-3 0 0 0</inkml:trace>
  <inkml:trace contextRef="#ctx0" brushRef="#br0" timeOffset="36.47">3404 7773 15199 3213 2184,'-12'15'672'0'0,"5"-5"144"0"0,3 2-656 0 0,0-4-160 0 0,2-1 0 0 0,2-3 0 0 0,0 5-88 0 0,0 5-48 0 0,2 6-16 0 0,2 5 0 0 0,3-1-1416 0 0,4-2-288 0 0,3-5-64 0 0,0-2 0 0 0</inkml:trace>
  <inkml:trace contextRef="#ctx0" brushRef="#br0" timeOffset="36.47">3390 8347 12895 3216 1933,'-16'11'576'0'0,"7"-5"112"0"0,2 1-552 0 0,1-2-136 0 0,3-3 0 0 0,2-2 0 0 0,-1 2 280 0 0,1 1 24 0 0,-1 1 8 0 0,2 1 0 0 0,3-1-1016 0 0,1-2-192 0 0,4-4-48 0 0,2-2-8 0 0,1-3 792 0 0,0-5 160 0 0</inkml:trace>
  <inkml:trace contextRef="#ctx0" brushRef="#br0" timeOffset="36.47">4339 7768 14279 2926 2019,'2'3'1272'0'0,"-1"-1"-1016"0"0,1 3-256 0 0,2-3 0 0 0,0 2-880 0 0,2-1-224 0 0,4 4-48 0 0,6 3 0 0 0,9 2 64 0 0,-1-1 8 0 0,2 1 8 0 0,0-4 0 0 0</inkml:trace>
  <inkml:trace contextRef="#ctx0" brushRef="#br0" timeOffset="36.47">4589 8016 2759 2966 1854,'6'7'120'0'0,"-3"-3"32"0"0,1 1-152 0 0,-1 0 0 0 0,-1-2 0 0 0,0-2 0 0 0,0 3 704 0 0,3 1 120 0 0,-1 2 16 0 0,3 4 8 0 0,2 0 56 0 0,-4 0 16 0 0,3-2 0 0 0,-3 2 0 0 0,0-3-344 0 0,-1 1-64 0 0,1-1-8 0 0,-3 1-8 0 0,3-2-400 0 0,-1 2-96 0 0,0-2 0 0 0,3-1-4840 0 0</inkml:trace>
  <inkml:trace contextRef="#ctx0" brushRef="#br0" timeOffset="36.47">6431 5317 4607 2866 3137,'0'0'408'0'0,"0"0"-328"0"0,0 0-80 0 0,0 0 0 0 0,2 0 576 0 0,-2 0 96 0 0,2-1 16 0 0,-2 2 8 0 0,3 1 296 0 0,-1 1 64 0 0,3 1 16 0 0,1 1 0 0 0,3 3-48 0 0,0 1-16 0 0,4 1 0 0 0,3 1 0 0 0,5 4-248 0 0,3 1-56 0 0,5 3 0 0 0,3-1-8 0 0,-3 2-248 0 0,1-2-40 0 0,3 5-16 0 0,-1-3 0 0 0,3 0-80 0 0,-3 0-24 0 0,0 3 0 0 0,0 3 0 0 0,0 6-96 0 0,-2-3-16 0 0,1-2-8 0 0,-1-2 0 0 0,1-2-32 0 0,-1 1-8 0 0,3 1 0 0 0,-1-3 0 0 0,-1-2 16 0 0,5 1 0 0 0,2-3 0 0 0,0 1 0 0 0,-12-4-40 0 0,5 0-8 0 0,2 1 0 0 0,0 2 0 0 0,-3 0-96 0 0,-3-3 72 0 0,-6-2-72 0 0,-2-1 64 0 0,-3-2-64 0 0,-3 0 0 0 0,-3 0 0 0 0,-1-1 64 0 0,-4 0-64 0 0,-1-4 0 0 0,-2 1 0 0 0,0 0 0 0 0,1 2 64 0 0,-3 0-64 0 0,2-7 0 0 0,-2 3 64 0 0,2 5-64 0 0,-1-4 64 0 0,3-7-64 0 0,-2 1 64 0 0,1 2-64 0 0,1 2 0 0 0,1 0 0 0 0,-1 1 64 0 0,2 3-64 0 0,-1 2 0 0 0,2 4 0 0 0,-2-1 0 0 0,1-7 0 0 0,0 0 0 0 0,1-1 0 0 0,-1 2 0 0 0,0 3 0 0 0,0-4 0 0 0,-3 0 0 0 0,2-4 0 0 0,-2 1 0 0 0,0-1 0 0 0,0-1 0 0 0,-2 2 0 0 0,1 2 0 0 0,-1-3 0 0 0,1-2 64 0 0,-1-1-64 0 0,-1-3 0 0 0,-1-5 0 0 0,1-8 0 0 0,-2 1 0 0 0,-1 1 0 0 0,-1 4 64 0 0,1 5-64 0 0,-1 0 0 0 0,0-4 0 0 0,-3 0 0 0 0,0-1 0 0 0,-1 4 0 0 0,-1 3 0 0 0,0 3 0 0 0,1 2 0 0 0,-3-3 0 0 0,2-1 0 0 0,-4 2 0 0 0,1 4 0 0 0,0 0 0 0 0,0 7 0 0 0,0 0 0 0 0,0 0 0 0 0,2 2 0 0 0,3 5 0 0 0,-1 0 0 0 0,5 0 0 0 0,3 1 0 0 0,2 3 0 0 0,3-2 0 0 0,2-6 0 0 0,1 1 0 0 0,2-2 0 0 0,2-1 0 0 0,1 3 0 0 0,0-6 0 0 0,3-2 0 0 0,1-3 0 0 0,4 0 0 0 0,-1-2 0 0 0,0-2 0 0 0,2 1 0 0 0,-1-2 0 0 0,1-2 0 0 0,-1-3-72 0 0,-4-2 72 0 0,-3 1 0 0 0,-2 0 0 0 0,-2 4-96 0 0,-4-4 96 0 0,-2-4-96 0 0,-2 3 96 0 0,-4 2-80 0 0,-1 3 80 0 0,-3-4-64 0 0,-1 0 64 0 0,-3-4-64 0 0,-3 5 64 0 0,2 4-64 0 0,-4 5 64 0 0,-3 9 0 0 0,0 0-80 0 0,-4 1 80 0 0,-1-2 0 0 0,2 5 0 0 0,0 1 0 0 0,0 3 0 0 0,5 0 0 0 0,1 0 0 0 0,3-2 64 0 0,3-3-64 0 0,5-1 72 0 0,1-1-72 0 0,3 0 0 0 0,5-4 72 0 0,-1 0-72 0 0,2-1 0 0 0,2-1 0 0 0,5 0 0 0 0,1-3 0 0 0,3 0 0 0 0,4-5 64 0 0,0-1-64 0 0,1-3 0 0 0,0-2 0 0 0,-1-1 72 0 0,-2 1-72 0 0,-2-1 0 0 0,0-1 0 0 0,-5-4 0 0 0,-1 1 0 0 0,-4 2 0 0 0,-3 3 0 0 0,-1-1 0 0 0,-3-3 0 0 0,-1 3 0 0 0,-1 3 0 0 0,0-5 0 0 0,0-3-104 0 0,-1 1 40 0 0,-1 3-184 0 0,1 0-32 0 0,-3 4-8 0 0,0-4-9032 0 0</inkml:trace>
  <inkml:trace contextRef="#ctx0" brushRef="#br0" timeOffset="36.47">6327 5397 2759 2916 3116,'-8'3'248'0'0,"1"3"-248"0"0,2 0 0 0 0,3-2 0 0 0,0-1 544 0 0,-1-1 56 0 0,-3 7 8 0 0,-4 3 8 0 0,0 1 312 0 0,1 2 56 0 0,6 3 8 0 0,3-6 8 0 0,5-6-312 0 0,4-3-64 0 0,2-3-16 0 0,2-3 0 0 0,3-1-256 0 0,-3-3-48 0 0,1-1-16 0 0,-2 0 0 0 0,-2 0-136 0 0,-4 2-32 0 0,-2 2-8 0 0,0-2 0 0 0,-4-6-112 0 0,-4 3 0 0 0,1 1 0 0 0,-2 3 0 0 0,-1 4-552 0 0,0-2-136 0 0</inkml:trace>
  <inkml:trace contextRef="#ctx0" brushRef="#br0" timeOffset="36.47">7675 6392 5423 2812 3391,'0'-5'480'0'0,"-1"2"-384"0"0,1 0-96 0 0,0 1 0 0 0,1 2 248 0 0,-1-2 24 0 0,0 2 8 0 0,0-5 0 0 0,0 1 296 0 0,0-3 64 0 0,0 0 16 0 0,0 0 0 0 0,0-1 48 0 0,0 3 0 0 0,0-1 8 0 0,0 1 24 0 0,-1 2 40 0 0,1-1 16 0 0,-2 1 0 0 0,0-1 0 0 0,2 1-80 0 0,-2 0-8 0 0,0 2-8 0 0,1 1 16 0 0,-1 3-120 0 0,0-1-24 0 0,0 3-8 0 0,-1 2 0 0 0,1 5-296 0 0,0 2-56 0 0,0 0-16 0 0,1 6 0 0 0,0 4-88 0 0,1 1-16 0 0,-2-4-8 0 0,2 4 16 0 0,2 6-16 0 0,-2 2-8 0 0,1 6 0 0 0,-1 3 0 0 0,1 1 8 0 0,-1 4 0 0 0,0 0 0 0 0,-1-1 16 0 0,1 1-32 0 0,-1-4 0 0 0,-2 1-64 0 0,1-10 96 0 0,1-5-96 0 0,-1 3 0 0 0,1 3 0 0 0,-2 4 0 0 0,1 0 0 0 0,1-1 0 0 0,0-2 96 0 0,1-5-8 0 0,0 1 16 0 0,0-4 8 0 0,1-3 0 0 0,-1-4 0 0 0,1-1-16 0 0,1-2 0 0 0,-2-4 0 0 0,0 1 0 0 0,0-2-96 0 0,0 0 88 0 0,0 0-88 0 0,0-3 80 0 0,0-3-80 0 0,0 0 96 0 0,0 0-96 0 0,2-3 96 0 0,-2-1-96 0 0,1-1 0 0 0,0-2 72 0 0,-1 0-72 0 0,2 0 0 0 0,1-2 64 0 0,-2-1-64 0 0,1-1 0 0 0,-1-3 72 0 0,-1 7-72 0 0,0 0 96 0 0,0-29-96 0 0,0 21 64 0 0,-1-4-64 0 0,-1 1 0 0 0,1-1 0 0 0,-2 2 0 0 0,0 0 0 0 0,0 1 0 0 0,0 2 0 0 0,0 0 0 0 0,-2 1 80 0 0,2 6-80 0 0,-3-3 64 0 0,1 1-64 0 0,-1 2 0 0 0,-1 0-80 0 0,-2 2 80 0 0,0 3 0 0 0,-2 0 0 0 0,0 4-64 0 0,-1 0 64 0 0,1-1 0 0 0,-2 1 0 0 0,3 4 0 0 0,-1-1 0 0 0,3 1 0 0 0,0-1 0 0 0,2-1-64 0 0,4 2 64 0 0,-1 0 0 0 0,3-1 0 0 0,0 0 0 0 0,3 0 0 0 0,1 0 0 0 0,3-1 0 0 0,1-2 0 0 0,-1 0 0 0 0,5-4 0 0 0,2 1 0 0 0,5-1 0 0 0,-1-2 0 0 0,5-3 0 0 0,-3-2 0 0 0,3-3 0 0 0,-3-2 0 0 0,0-2 0 0 0,0 0 0 0 0,-2-3 0 0 0,-2 0 0 0 0,-5 2 0 0 0,0-3 0 0 0,-4 2 0 0 0,-3-3 0 0 0,-3 3 0 0 0,-2-2 0 0 0,-3 3 0 0 0,-3 0 0 0 0,-4 1 0 0 0,0 3 0 0 0,-4 0 0 0 0,-2 4 0 0 0,0 2 0 0 0,1 0 0 0 0,1 2 0 0 0,-2 4 0 0 0,-1 2 0 0 0,1 0 0 0 0,0 2 0 0 0,0 1 0 0 0,3 2 0 0 0,1-2 0 0 0,3 2 0 0 0,0 0 0 0 0,3 0 64 0 0,0 2-64 0 0,4-4 0 0 0,1-1 0 0 0,2 1 0 0 0,3-2 0 0 0,1 2 0 0 0,3-1 0 0 0,4-2 0 0 0,0-3 0 0 0,1-3 0 0 0,1 0 0 0 0,0-4 0 0 0,1-2 0 0 0,4 1 0 0 0,0-5 0 0 0,2-1 0 0 0,-3-3 0 0 0,0 0 0 0 0,-4-1 0 0 0,-1 0 0 0 0,-5 1 0 0 0,-3 2 0 0 0,-2 0 0 0 0,-4 1 64 0 0,0 0-64 0 0,-5 0 0 0 0,-2 2 0 0 0,-2 0 0 0 0,-2 3 80 0 0,-1 1-80 0 0,0 0 64 0 0,-1 3-64 0 0,2 0 0 0 0,-3 2 0 0 0,2 0 0 0 0,-1 4 0 0 0,1 0 0 0 0,0 0 0 0 0,3-1 0 0 0,2 1-112 0 0,4 0 16 0 0,1 0 0 0 0,0 0 0 0 0,3-2-120 0 0,2 1-16 0 0,3 0-8 0 0,4-1 0 0 0,0 1-776 0 0,5-3-152 0 0</inkml:trace>
  <inkml:trace contextRef="#ctx0" brushRef="#br0" timeOffset="36.47">7683 7553 2303 2834 3023,'-2'-1'200'0'0,"0"0"-200"0"0,1 1 0 0 0,1 0 0 0 0,-1-2 520 0 0,-1 1 64 0 0,1-1 16 0 0,-3 1 0 0 0,2-2 504 0 0,-1-2 104 0 0,0 5 16 0 0,2-4 8 0 0,-1 3-16 0 0,2 2 0 0 0,2 1 0 0 0,0 0 0 0 0,1 0-288 0 0,1 3-64 0 0,1 2-16 0 0,3 1 0 0 0,-1 1-120 0 0,2 4-24 0 0,3 0-8 0 0,1 2 0 0 0,-2-6-248 0 0,2 5-40 0 0,4 2-16 0 0,5 3 0 0 0,1 2-168 0 0,3 1-32 0 0,-1-2 0 0 0,6 5-8 0 0,3 0-64 0 0,2 5-16 0 0,4 3 0 0 0,2 3 0 0 0,0 2-8 0 0,-1 1-8 0 0,-1-1 0 0 0,0-3 0 0 0,-10-7-24 0 0,1 0-64 0 0,1 2 96 0 0,1 1-32 0 0,-2 1 0 0 0,1 1-64 0 0,1 1 96 0 0,2 3-32 0 0,1 0 16 0 0,-3 0 0 0 0,-1 1 0 0 0,-1 0 0 0 0,-2-3-8 0 0,-5 1 0 0 0,0 1 0 0 0,-4-1 0 0 0,-2-6 24 0 0,-2-1 8 0 0,2 2 0 0 0,-5-2 0 0 0,-2-5 8 0 0,-1-1 0 0 0,-1 0 0 0 0,1 3 0 0 0,0 4-24 0 0,1-2-8 0 0,0 0 0 0 0,1-3 0 0 0,-1 0 0 0 0,0 1 0 0 0,2 2 0 0 0,-1-4 0 0 0,1-1-16 0 0,1-3 0 0 0,-1-2 0 0 0,-2-4 0 0 0,2-1-64 0 0,0-2 80 0 0,-1-2-80 0 0,0 2 80 0 0,-1 6-80 0 0,-1 0 0 0 0,0-6 0 0 0,-1-1 64 0 0,0-3-64 0 0,-1-1 0 0 0,-2-2 72 0 0,0-1-72 0 0,-1 1 64 0 0,2-3-64 0 0,-2 0 64 0 0,-1-1-64 0 0,1 0 64 0 0,-3 3-64 0 0,4-3 64 0 0,-1-4-64 0 0,-1-5 64 0 0,-1 4-64 0 0,0 7 64 0 0,0-4-64 0 0,0 1 0 0 0,-1 0 64 0 0,0 2-64 0 0,1-2 0 0 0,0-5 0 0 0,-2 0 0 0 0,2 2 0 0 0,0-1 0 0 0,0 3 0 0 0,-1-5 0 0 0,-1-6 0 0 0,-1 1 0 0 0,0-1 0 0 0,0 1 0 0 0,-3 1 0 0 0,-1-1 0 0 0,-2 0 0 0 0,-2 3 0 0 0,0 1 0 0 0,-4 2 0 0 0,2 2-128 0 0,-1 1 24 0 0,-2 3 0 0 0,-2 3 0 0 0,3 4 8 0 0,0 4 8 0 0,-3-2 0 0 0,2 4 0 0 0,0 1 88 0 0,3-3 0 0 0,3 1 0 0 0,1 1 0 0 0,1 0 0 0 0,3-1 0 0 0,3 3 0 0 0,4-8 0 0 0,-3-2 0 0 0,4 1 0 0 0,4 3 0 0 0,2-4 0 0 0,-2-2 0 0 0,2-2 0 0 0,1 4 0 0 0,3-1 0 0 0,0-4 0 0 0,0 0 0 0 0,-1-3 0 0 0,1-1 0 0 0,-2-2 0 0 0,0 1 0 0 0,-4-3 0 0 0,-3 2-64 0 0,-2-2 64 0 0,-1 1 0 0 0,-3 0 0 0 0,-2 0 0 0 0,-3 0 0 0 0,1 1-80 0 0,-5 2 80 0 0,-3 6 0 0 0,-3 7 0 0 0,0-2-64 0 0,1-2 64 0 0,0 3 0 0 0,-1 4 0 0 0,1 3 0 0 0,-1-1 0 0 0,3-3 0 0 0,4 0 0 0 0,1-2 0 0 0,3-2 0 0 0,3-1 0 0 0,2-2 0 0 0,2 0 0 0 0,3-1 0 0 0,2-2 0 0 0,0-1 0 0 0,3-1 0 0 0,4-3 0 0 0,3-3 0 0 0,2-4 0 0 0,-3 3 0 0 0,2-4 0 0 0,-5 1 0 0 0,-2-1 0 0 0,-3 1 0 0 0,-1 2 0 0 0,-5 0-80 0 0,-1 2 8 0 0,-5 1 0 0 0,0 3 0 0 0,-4-3 0 0 0,0-1 72 0 0,-4 1 0 0 0,-3 6-72 0 0,-2 4 72 0 0,0 9-64 0 0,-3-2 64 0 0,2-1-80 0 0,0 0 80 0 0,3-3 0 0 0,2 0 0 0 0,1-2-64 0 0,-1-3 64 0 0,4-1 0 0 0,0 0 0 0 0,0 1-80 0 0,3 1 80 0 0,-1 3-256 0 0,4-3-8 0 0,0-1-8 0 0,2-2-6432 0 0,3 0-1288 0 0</inkml:trace>
  <inkml:trace contextRef="#ctx0" brushRef="#br0" timeOffset="36.47">8198 7143 1375 2577 3244,'-2'-2'128'0'0,"0"0"-128"0"0,2 2 0 0 0,0 0 0 0 0,-1 0 600 0 0,0 0 96 0 0,1 0 16 0 0,-3-4 8 0 0,0 3 304 0 0,0-1 64 0 0,0 1 16 0 0,1-2 0 0 0,0 3-128 0 0,0-1-24 0 0,2 1-8 0 0,-1-2 0 0 0,1 2-232 0 0,0 0-40 0 0,3 0-16 0 0,-1 0 0 0 0,-1 0-104 0 0,2 0-16 0 0,0 0-8 0 0,-3 0 0 0 0,0 0-24 0 0,0 0-8 0 0,0 0 0 0 0,24-1 0 0 0,-17 1-72 0 0,2-1-8 0 0,3-1-8 0 0,1-1 0 0 0,0 2-72 0 0,1-1-16 0 0,4 1 0 0 0,-1-1 0 0 0,0 0-120 0 0,2 1-24 0 0,2 0-8 0 0,2 0 0 0 0,1-3-64 0 0,1 3-8 0 0,-4 0-8 0 0,-1 1 0 0 0,1-2-24 0 0,-4 2 0 0 0,-1 2 0 0 0,-3-2 0 0 0,-2 0-64 0 0,-3 0 0 0 0,-2 1 0 0 0,-2-1 64 0 0,-1 0-64 0 0,-1 1 0 0 0,-2-1 0 0 0,-3 0 0 0 0,0-1 0 0 0,-2 1 0 0 0,2 0 0 0 0,-3-1 0 0 0,-1-1-312 0 0,-2 2-24 0 0,0-1-8 0 0,-2 1 0 0 0,2-2-1312 0 0,-5 1-264 0 0</inkml:trace>
  <inkml:trace contextRef="#ctx0" brushRef="#br0" timeOffset="36.47">8257 7099 1839 2576 3341,'-5'3'80'0'0,"3"-2"16"0"0,-1 1-96 0 0,1 0 0 0 0,1-1 0 0 0,0 0 0 0 0,-1 2 608 0 0,-2 2 96 0 0,-3 3 16 0 0,0 2 8 0 0,-1 5 240 0 0,-2-2 56 0 0,1 1 0 0 0,2 2 8 0 0,0-1-88 0 0,1 1-16 0 0,0 0-8 0 0,0-2 0 0 0,4 1-56 0 0,-2-4 0 0 0,2 3-8 0 0,0-5 0 0 0,2 2-176 0 0,-1-4-32 0 0,1 0-8 0 0,0-1 0 0 0,0-2-192 0 0,-2-1-48 0 0,2 0-8 0 0,0-1 0 0 0,0 0-120 0 0,2 0-24 0 0,-2-1-8 0 0,1-1 0 0 0,-1 0-48 0 0,2 0-16 0 0,-2 2 0 0 0,0-1 0 0 0,2-1-48 0 0,0 0-16 0 0,2-1 0 0 0,-1-1 0 0 0,3 1 0 0 0,0-3 0 0 0,2 2 0 0 0,1-3 0 0 0,2 3-40 0 0,-2-3-8 0 0,5 1 0 0 0,-3 1 0 0 0,2 0-64 0 0,0 0 96 0 0,-1 2-96 0 0,-1-1 96 0 0,3 2 8 0 0,-5 2 8 0 0,2 1 0 0 0,-2-1 0 0 0,-1 3-112 0 0,-1-1 0 0 0,-1 2 0 0 0,1 0 0 0 0,-1 1 0 0 0,0 1 0 0 0,1 0 0 0 0,0 0 0 0 0,-1 1 0 0 0,0 0 0 0 0,0 1 0 0 0,-1 0 0 0 0,1-1 0 0 0,-1 0 0 0 0,-1 0 0 0 0,-1-1 0 0 0,-2 0 0 0 0,-2 1 0 0 0,-1 0 0 0 0,-2-2 0 0 0,-2 2 0 0 0,-1-2 0 0 0,-2-1 0 0 0,-1 1 0 0 0,-4 0 0 0 0,-2 1 0 0 0,-2-3 0 0 0,1 2 0 0 0,1-2 0 0 0,-3 1 0 0 0,0-2 0 0 0,0 2 0 0 0,2-3 0 0 0,1 0 64 0 0,0-1-64 0 0,3-2 0 0 0,3 2 0 0 0,1-4 0 0 0,1 2 0 0 0,1-2 0 0 0,0 0 0 0 0,2 1 0 0 0,1-2 0 0 0,1 0 0 0 0,0 0 0 0 0,0 0 0 0 0,1-1 0 0 0,1 0 0 0 0,0 0-96 0 0,2 0-24 0 0,0 1 0 0 0,3-1 0 0 0,0-1-416 0 0,3 0-80 0 0</inkml:trace>
  <inkml:trace contextRef="#ctx0" brushRef="#br0" timeOffset="36.47">8805 7244 10135 2423 3279,'-7'1'448'0'0,"3"1"96"0"0,0 0-440 0 0,-1 0-104 0 0,3 0 0 0 0,-2 1 0 0 0,1 1 1216 0 0,-4 5 216 0 0,-4 5 40 0 0,-2 4 16 0 0,0 6-272 0 0,1-3-64 0 0,3 1 0 0 0,5-3-8 0 0,3-2-664 0 0,1-2-136 0 0,3 0-24 0 0,2-2-8 0 0,3 0-160 0 0,2-3-32 0 0,1-2-8 0 0,2-1 0 0 0,2-2-16 0 0,1-2-8 0 0,2-3 0 0 0,1-3 0 0 0,3-2-8 0 0,1-2 0 0 0,1-3 0 0 0,-1-2 0 0 0,-3 1-16 0 0,-2 0 0 0 0,-2-1 0 0 0,-1-1 0 0 0,-2 0-64 0 0,-3-3 0 0 0,-1 2 0 0 0,-3-4 64 0 0,-5 1-64 0 0,-2-2 0 0 0,-3 1 0 0 0,-1 1 64 0 0,-4 0-64 0 0,-2-1 0 0 0,-4 1 72 0 0,-3 1-72 0 0,0 2 80 0 0,-2 1-16 0 0,2 3-64 0 0,0 1 96 0 0,-5 0-96 0 0,2 3 88 0 0,1 4-88 0 0,1 0 80 0 0,2 2-80 0 0,1 2 0 0 0,1-1 0 0 0,2 0 0 0 0,3 2 0 0 0,1 0 0 0 0,2 0 0 0 0,1 0-88 0 0,2 1-144 0 0,1 0-32 0 0,3 0-8 0 0,0 0-9416 0 0</inkml:trace>
  <inkml:trace contextRef="#ctx0" brushRef="#br0" timeOffset="36.47">3451 1918 3223 2773 3059,'2'-1'288'0'0,"-2"-1"-288"0"0,0 0 0 0 0,0 1 0 0 0,2-1 608 0 0,-1 1 64 0 0,1-2 8 0 0,0-1 8 0 0,1-3 288 0 0,1 0 56 0 0,3-2 16 0 0,-1-2 0 0 0,-3 2-96 0 0,3 1-24 0 0,-3 2 0 0 0,1-1 0 0 0,3-2-152 0 0,-2-1-32 0 0,1 2-8 0 0,0-3 0 0 0,-1 3-128 0 0,0 1-24 0 0,-1-1-8 0 0,-1 1 0 0 0,0 1-120 0 0,-2 0-24 0 0,1 2-8 0 0,0 1 0 0 0,-2 0-128 0 0,0 1-24 0 0,0 0-8 0 0,0 0 0 0 0,0 1-96 0 0,0 0-16 0 0,0 1-8 0 0,-2 0 0 0 0,2 0-64 0 0,0 0-16 0 0,0 1 0 0 0,-2 2 0 0 0,2-3-64 0 0,0 0 0 0 0,0 0 72 0 0,0 0-72 0 0,0 30 0 0 0,0-21 0 0 0,0 0 0 0 0,2-1 64 0 0,-2 6-64 0 0,0 0 64 0 0,0 2-64 0 0,0 1 64 0 0,0 2-64 0 0,0 0 96 0 0,2 2-32 0 0,-2-1 0 0 0,1 2-64 0 0,-1-1 96 0 0,1-1-32 0 0,2-1 0 0 0,-1-2-64 0 0,-1-1 64 0 0,1-1-64 0 0,-1-2 64 0 0,0-1-64 0 0,1-4 0 0 0,1-1 0 0 0,0-1 0 0 0,0 0-80 0 0,-1-4-24 0 0,1 1-8 0 0,1-3-9336 0 0</inkml:trace>
  <inkml:trace contextRef="#ctx0" brushRef="#br0" timeOffset="36.47">3501 2122 5527 2773 3112,'0'0'488'0'0,"0"0"-392"0"0,0 0-96 0 0,0 0 0 0 0,0 0 1032 0 0,0 2 184 0 0,0-2 40 0 0,2 0 8 0 0,-1 2 272 0 0,2 1 48 0 0,1-1 16 0 0,-4-2 0 0 0,0 0-592 0 0,0 0-112 0 0,30 5-32 0 0,-19-5 0 0 0,2 0-392 0 0,-1 0-88 0 0,2-1-8 0 0,1-3-8 0 0,1 2-192 0 0,2-3-40 0 0,0 1-8 0 0,-2 1 0 0 0,2 2-128 0 0,-3 0 64 0 0,-1-1-64 0 0,-3 2 0 0 0,0 0 0 0 0,-2 0 0 0 0,-2 0 0 0 0,-2 0 0 0 0,0 2-320 0 0,-1-1-88 0 0</inkml:trace>
  <inkml:trace contextRef="#ctx0" brushRef="#br0" timeOffset="36.47">3422 2907 9215 3048 3662,'0'-4'816'0'0,"2"0"-656"0"0,0 1-160 0 0,-1 3 0 0 0,1-1 832 0 0,-1-3 128 0 0,4 0 24 0 0,0-3 8 0 0,2-3 192 0 0,4-1 32 0 0,0-1 16 0 0,0 2 0 0 0,0 3-632 0 0,2-1-128 0 0,-3 4-24 0 0,1 1-8 0 0,-2 2-248 0 0,2-1-56 0 0,-3 2-8 0 0,1 2 0 0 0,-1 1-64 0 0,1 1-64 0 0,-2 0 96 0 0,0 1-96 0 0,-1 2 88 0 0,1 0-88 0 0,-4 2 80 0 0,1 0-80 0 0,-2 4 64 0 0,-2-2-64 0 0,-1 2 0 0 0,-4 0 72 0 0,0 3-72 0 0,-1-1 0 0 0,-1-2 0 0 0,-2 3 64 0 0,-1-1-64 0 0,0 1 0 0 0,0 2 0 0 0,-2-2 64 0 0,2-2-64 0 0,0-1 64 0 0,1 0-64 0 0,2-3 64 0 0,-1 1 64 0 0,4-4 0 0 0,0 1 8 0 0,1-3 0 0 0,0-1 24 0 0,2-1 0 0 0,1-1 0 0 0,1-2 0 0 0,0 2-8 0 0,4 0 0 0 0,-1-1 0 0 0,4-1 0 0 0,-3 0 8 0 0,4 2 0 0 0,0-2 0 0 0,1 0 0 0 0,3 0 16 0 0,2 0 8 0 0,-1 0 0 0 0,0-2 0 0 0,1 1-96 0 0,1 1-24 0 0,2-2 0 0 0,2 0 0 0 0,1 2 0 0 0,-2-2-64 0 0,0 0 96 0 0,-4 2-32 0 0,-1 0-64 0 0,-5 0 0 0 0,2 2 0 0 0,-4 0 64 0 0,-1-2-64 0 0,-2 2 0 0 0,-1 0 0 0 0,0 1 0 0 0,-1-3 0 0 0,-2 2-96 0 0,0 0 32 0 0,0 1 64 0 0,1-2-336 0 0,-1 2-8 0 0,1-1 0 0 0,-1-1 0 0 0,0 0-168 0 0,2 1-40 0 0,-2-1-8 0 0,0-1-8560 0 0</inkml:trace>
  <inkml:trace contextRef="#ctx0" brushRef="#br0" timeOffset="36.47">1394 3682 4607 3091 3505,'-1'-2'408'0'0,"-1"1"-328"0"0,0 0-80 0 0,2 1 0 0 0,0-2 528 0 0,0 1 88 0 0,-1-1 24 0 0,0 0 0 0 0,-1-3 192 0 0,2-1 48 0 0,-1 1 8 0 0,2-1 0 0 0,2-3 16 0 0,0 2 8 0 0,1 0 0 0 0,3-2 0 0 0,0 2-80 0 0,0-2-8 0 0,0 3-8 0 0,0-1 0 0 0,0 1-128 0 0,2 1-24 0 0,-1-2-8 0 0,4 2 0 0 0,-3 2-240 0 0,-1-2-40 0 0,1 4-16 0 0,1 1 0 0 0,0 0-200 0 0,0 3-48 0 0,2 0-8 0 0,-4 3 0 0 0,-1-1-104 0 0,0 3 0 0 0,-1 1 0 0 0,-2 2 0 0 0,1 2 0 0 0,-5 1-96 0 0,2 4 96 0 0,-4-1-104 0 0,2 0-48 0 0,-5 2-8 0 0,1-1 0 0 0,-2-1 0 0 0,-1-1 72 0 0,-1-3 16 0 0,0-1 0 0 0,2-3 0 0 0,-2 0 72 0 0,3 0 0 0 0,1 0 0 0 0,-1-5 0 0 0,2-6 0 0 0,0 0 72 0 0,1 0-8 0 0,2-1-64 0 0,0 1 256 0 0,0-1 0 0 0,2 0 0 0 0,1 0 0 0 0,0 1-128 0 0,3 0-24 0 0,2-1-8 0 0,1-1 0 0 0,3 3-96 0 0,1 0 72 0 0,0 1-72 0 0,1 0 64 0 0,1 2-64 0 0,-1 2 0 0 0,0 0 72 0 0,0 2-72 0 0,-3 0 0 0 0,0 1 0 0 0,-3 2 0 0 0,-2-1 0 0 0,0 2 0 0 0,-4-1 0 0 0,-1 1 0 0 0,-2 0 0 0 0,-3 1 0 0 0,0-2 0 0 0,-2 2 0 0 0,-1-1 64 0 0,-1-2-64 0 0,-3 1 0 0 0,0 0 0 0 0,-1-2 64 0 0,-1 0-64 0 0,1 0 0 0 0,1-2 0 0 0,-2-1 64 0 0,0-2-64 0 0,-1 0 0 0 0,3-2 0 0 0,-1 0 0 0 0,-3 0 0 0 0,1 0 0 0 0,0-2 0 0 0,1 0 64 0 0,0 2-64 0 0,1-1 0 0 0,3-1 64 0 0,0 2-64 0 0,2-1 0 0 0,-1 0 0 0 0,4-1 0 0 0,1 2 0 0 0,1 2 0 0 0,1-2 0 0 0,1 0 0 0 0,0 0 0 0 0,3 1 0 0 0,0-1-160 0 0,1 1 32 0 0,4 2-6096 0 0,-8-3-1224 0 0</inkml:trace>
  <inkml:trace contextRef="#ctx0" brushRef="#br0" timeOffset="36.47">5045 3687 7831 2519 3027,'7'-2'696'0'0,"-5"-3"-560"0"0,-2 4-136 0 0,-2 1 0 0 0,2-1 960 0 0,0-1 168 0 0,0-1 32 0 0,2-3 8 0 0,-1 1 296 0 0,1-1 56 0 0,0 1 16 0 0,-2 0 0 0 0,2 2-736 0 0,-2 2-136 0 0,0-1-32 0 0,-2 5-8 0 0,0 0-368 0 0,0 2-80 0 0,-1 2-16 0 0,-2 2 0 0 0,5-9-64 0 0,-13 25-8 0 0,6-12-8 0 0,-1 3 0 0 0,-1 0-80 0 0,2 0 64 0 0,0 0-64 0 0,0-1 64 0 0,1 3-64 0 0,1-3 80 0 0,1-3-80 0 0,0 1 80 0 0,1-2-16 0 0,2-2-64 0 0,-1-1 96 0 0,2 0-32 0 0,0-3 32 0 0,2-1 8 0 0,1 1 0 0 0,1-1 0 0 0,1-1 8 0 0,-1-1 0 0 0,3-2 0 0 0,0 1 0 0 0,4 0 16 0 0,-2 1 8 0 0,3-2 0 0 0,1 0 0 0 0,1 2-24 0 0,3-1-8 0 0,0-1 0 0 0,-2 1 0 0 0,5-1-104 0 0,-2 0 72 0 0,2 0-72 0 0,-1 0 64 0 0,-1 0-64 0 0,-3-1 0 0 0,0 1 0 0 0,-3-1 0 0 0,-3-1-88 0 0,-1 0-32 0 0,0 0-8 0 0,-1-1 0 0 0,-3 1-400 0 0,0 0-80 0 0,-1-2-24 0 0,-1 1-8712 0 0</inkml:trace>
  <inkml:trace contextRef="#ctx0" brushRef="#br0" timeOffset="36.47">5313 3707 3223 2458 3088,'0'0'288'0'0,"-2"0"-288"0"0,2 0 0 0 0,0 0 0 0 0,-1 1 1440 0 0,0 1 240 0 0,-1 0 48 0 0,-1 2 0 0 0,1 1 192 0 0,-5 4 40 0 0,3 0 8 0 0,1 0 0 0 0,1 3-880 0 0,0 1-184 0 0,0 0-32 0 0,2 3-8 0 0,0 0-472 0 0,0 3-96 0 0,2 2-16 0 0,-2-1-8 0 0,0-2-144 0 0,0 0-24 0 0,0 0-8 0 0,-2 0 0 0 0,2-2 16 0 0,-1 0 0 0 0,0-1 0 0 0,0 1 0 0 0,1 0-16 0 0,-2-1 0 0 0,2-1 0 0 0,0-1 0 0 0,-2-3-96 0 0,2 2 88 0 0,0 0-88 0 0,-1-2 80 0 0,1 0-80 0 0,-1-1 0 0 0,1-2 0 0 0,0 0 64 0 0,0 0-64 0 0,0-3 0 0 0,0 3 0 0 0,0-2 0 0 0,1-1 0 0 0,0 1 0 0 0,1-3 0 0 0,-2 0 0 0 0,3-2 0 0 0,-1 0-96 0 0,2-2 32 0 0,0 0 64 0 0,1-3-392 0 0,2 0-24 0 0</inkml:trace>
  <inkml:trace contextRef="#ctx0" brushRef="#br0" timeOffset="36.47">8167 5970 7831 2572 3150,'0'-3'696'0'0,"0"2"-560"0"0,2 0-136 0 0,-2-1 0 0 0,0 2 640 0 0,0-2 96 0 0,0 0 16 0 0,0-1 8 0 0,0-2 360 0 0,-2 1 80 0 0,1 2 16 0 0,-2 1 0 0 0,0 4-536 0 0,-1 0-104 0 0,1 5-16 0 0,-1 0-8 0 0,-1 4-296 0 0,-1 2-64 0 0,1 2-16 0 0,-3 2 0 0 0,3 2 48 0 0,-3 1 0 0 0,0 1 8 0 0,-1-2 0 0 0,0 2 72 0 0,2-3 16 0 0,0-2 0 0 0,1-3 0 0 0,1 0-128 0 0,1-3-16 0 0,0-2-8 0 0,1-3 0 0 0,3 1-16 0 0,-2-2-8 0 0,2 0 0 0 0,2-1 0 0 0,0 0-24 0 0,-1-2-8 0 0,0 0 0 0 0,4-1 0 0 0,0 1 16 0 0,3-1 8 0 0,-1 0 0 0 0,3-1 0 0 0,3 0 48 0 0,0 0 8 0 0,3-1 0 0 0,0-2 0 0 0,1 2-24 0 0,2-1 0 0 0,-3 0 0 0 0,1 2 0 0 0,4-4-40 0 0,1 4 0 0 0,-1-1-8 0 0,-2-1 0 0 0,-3 1-120 0 0,0 0 72 0 0,-2-1-72 0 0,1 2 64 0 0,-4-2-64 0 0,-2 1 0 0 0,0-1 0 0 0,-4 0 0 0 0,2-1-240 0 0,-1 0-40 0 0,-1 0-8 0 0,-1-1-6464 0 0,2-1-1304 0 0</inkml:trace>
  <inkml:trace contextRef="#ctx0" brushRef="#br0" timeOffset="36.47">8383 6021 3223 2602 3111,'-5'-6'288'0'0,"3"3"-288"0"0,0 1 0 0 0,1 2 0 0 0,-1-2 288 0 0,1 2 8 0 0,1 0 0 0 0,-1 2 0 0 0,-3-2 1016 0 0,0 4 208 0 0,1 0 40 0 0,1 2 8 0 0,-3 3-408 0 0,2 0-72 0 0,0 4-24 0 0,-1 3 0 0 0,1 0-208 0 0,0 3-48 0 0,1 2-8 0 0,0 2 0 0 0,0-1-256 0 0,1 1-48 0 0,-1-1-16 0 0,1-2 0 0 0,0-3-112 0 0,1 3-24 0 0,-2 0-8 0 0,0-2 0 0 0,1-1-64 0 0,0 1-16 0 0,1 0 0 0 0,-2 0 0 0 0,1-1-104 0 0,1-2-24 0 0,0-4-8 0 0,0 1 0 0 0,0-4-40 0 0,0 1-8 0 0,0-4 0 0 0,1 2 0 0 0,1-3-72 0 0,-1-1 0 0 0,2-2 0 0 0,1-3 64 0 0,1-2-64 0 0,2-3-136 0 0,0-2 32 0 0,4-4-9248 0 0</inkml:trace>
  <inkml:trace contextRef="#ctx0" brushRef="#br0" timeOffset="36.47">8859 6168 3679 2487 3183,'0'2'80'0'0,"0"0"16"0"0,0-1 8 0 0,0 0 0 0 0,0 1-104 0 0,0-2 0 0 0,0 1 0 0 0,-2 2 0 0 0,2 2 696 0 0,2-2 112 0 0,-1 2 24 0 0,1-2 8 0 0,0 0 40 0 0,-2 0 8 0 0,2-3 0 0 0,0 0 0 0 0,1-1-168 0 0,-2-3-32 0 0,2 2-8 0 0,0-1 0 0 0,-1-1-120 0 0,0-1-24 0 0,1 1-8 0 0,-1-2 0 0 0,0-2-40 0 0,0 3-8 0 0,-2-3 0 0 0,2 1 0 0 0,-2-2-40 0 0,1 1-16 0 0,-1 1 0 0 0,0-2 0 0 0,-1 2-136 0 0,1-2-32 0 0,-4 0-8 0 0,3-1 0 0 0,-2 3-96 0 0,-2-1-24 0 0,3-1 0 0 0,-1 2 0 0 0,0 1-64 0 0,-1 0-64 0 0,0-2 96 0 0,-3 1-96 0 0,2 2 72 0 0,-3-1-72 0 0,-1 0 0 0 0,2 2 72 0 0,-2 1-72 0 0,-3 2 0 0 0,0-1 0 0 0,-2 2 64 0 0,0 2-64 0 0,-1 0 0 0 0,2 3 0 0 0,0 0 64 0 0,1 3-64 0 0,0 0 0 0 0,1 1 0 0 0,1 1 0 0 0,-2 4 0 0 0,4 1 0 0 0,-1 1 0 0 0,2-2 0 0 0,1 2 0 0 0,3 0 0 0 0,0-1 0 0 0,3-4 0 0 0,0-1 0 0 0,2 1 0 0 0,0 0 0 0 0,3-2 0 0 0,1-3 64 0 0,-1-1 32 0 0,3-2 0 0 0,0-1 0 0 0,3 0 80 0 0,0-2 16 0 0,2-4 8 0 0,0-1 0 0 0,1-1-56 0 0,-2-1-16 0 0,1-2 0 0 0,2 0 0 0 0,-3 0-48 0 0,2 1-16 0 0,-1-1 0 0 0,-2 2 0 0 0,0-1-64 0 0,-1 1 80 0 0,-3 3-80 0 0,-1 1 80 0 0,-2 1-80 0 0,1 0 80 0 0,-3 0-80 0 0,1 1 80 0 0,1 1-80 0 0,0 1 0 0 0,-2 3 72 0 0,3 0-72 0 0,-4 1 0 0 0,2 2 0 0 0,0 2 0 0 0,0 0 0 0 0,-2 2 0 0 0,1 0 0 0 0,-2 0 0 0 0,0 3 64 0 0,0-2-64 0 0,-2 1 0 0 0,0 0 0 0 0,-3 2 0 0 0,1 0 0 0 0,-2-1 0 0 0,0-1 0 0 0,0-2 0 0 0,0 1 0 0 0,-2-2 0 0 0,-1 3 0 0 0,-2 1 64 0 0,-2-2-64 0 0,1-1 0 0 0,-3 2 0 0 0,2-5 0 0 0,2 1 0 0 0,-3-3 64 0 0,2 1-64 0 0,-3-1 0 0 0,5-2 64 0 0,-1-1-64 0 0,-1 1 64 0 0,-1-1-64 0 0,1-1 80 0 0,1-1-16 0 0,2 0-64 0 0,1-1 96 0 0,-1 2-96 0 0,2-1 88 0 0,-2-1-88 0 0,1 2 80 0 0,3-2-80 0 0,1 0 0 0 0,-1 0 0 0 0,3-2 64 0 0,-2 1-64 0 0,1 1 0 0 0,2 0 0 0 0,0-2 0 0 0,-1 2 0 0 0,2 0 0 0 0,0-1 0 0 0,0 1 0 0 0,2 0-120 0 0,-1 0-8 0 0,2 0-8 0 0,2-1 0 0 0,0-1-400 0 0,-5 2-72 0 0</inkml:trace>
  <inkml:trace contextRef="#ctx0" brushRef="#br0" timeOffset="36.47">9152 9307 1375 2708 3316,'-2'0'128'0'0,"1"-2"-128"0"0,-1 1 0 0 0,2-1 0 0 0,0 0 376 0 0,0 2 48 0 0,-2-4 16 0 0,2 0 0 0 0,-2-2 208 0 0,0-1 48 0 0,2-1 8 0 0,0 3 0 0 0,0 1 152 0 0,2-1 32 0 0,0 1 8 0 0,0 1 0 0 0,1-1 0 0 0,1 1 0 0 0,2 1 0 0 0,1 1 0 0 0,-1 0-104 0 0,2 1-24 0 0,0 2 0 0 0,2 0 0 0 0,1 1-160 0 0,0 1-40 0 0,5 1-8 0 0,1 3 0 0 0,6 0-80 0 0,5 1-8 0 0,3 0-8 0 0,5 0 0 0 0,-2-2-112 0 0,2-1-32 0 0,2 1 0 0 0,4 0 0 0 0,7 4-72 0 0,-1-2-24 0 0,-7 2 0 0 0,4 2 0 0 0,11 3-96 0 0,0 1-32 0 0,-2 0 0 0 0,-2 2 0 0 0,2 0-32 0 0,-1 1-64 0 0,-1-1 88 0 0,-1 0-88 0 0,-4 0 80 0 0,0-2-80 0 0,-4-1 64 0 0,-5-2-64 0 0,-7-2 64 0 0,-3-2-64 0 0,1 2 64 0 0,-5-3-64 0 0,0 2 0 0 0,-5-5 0 0 0,-3-2 0 0 0,-1-1 0 0 0,0 0 0 0 0,-2-5 0 0 0,0 1 72 0 0,-2-2-72 0 0,1-1 96 0 0,0 1-24 0 0,-2-2 0 0 0,1 0 0 0 0,1-2-72 0 0,-1-1 96 0 0,0 3-96 0 0,-4-1 96 0 0,-1 0-96 0 0,-3 0 0 0 0,-1 2 0 0 0,-2 1 64 0 0,-1-1-64 0 0,-2-1 0 0 0,-2 3 0 0 0,-2-2 0 0 0,3 3 0 0 0,-5-1 0 0 0,-3 4 0 0 0,-6 1 0 0 0,-2-1 0 0 0,2 6 0 0 0,-2-1 0 0 0,4 2 0 0 0,3-2 0 0 0,4 2 0 0 0,2-2 0 0 0,5 2 0 0 0,0 0 0 0 0,4-2 0 0 0,0 0 0 0 0,4 0 0 0 0,1-1-64 0 0,4-2 64 0 0,1 1 0 0 0,3-4 0 0 0,-1 1 0 0 0,6-1 0 0 0,1-2 0 0 0,1-2 0 0 0,1-1 0 0 0,-3 0 0 0 0,0 0 0 0 0,-2-4 0 0 0,-2 4 0 0 0,-5 0 0 0 0,-4 0 0 0 0,-1 1 0 0 0,-3 0 0 0 0,-3 1 0 0 0,0 4 0 0 0,-4-2 0 0 0,-2 2 0 0 0,-1 0 0 0 0,-3 3 0 0 0,-2-1 0 0 0,1 3 0 0 0,-1 2 0 0 0,0 1 0 0 0,4-1 0 0 0,2 1 0 0 0,2 0 0 0 0,2-3 0 0 0,4 2 64 0 0,0-3-64 0 0,4-1 0 0 0,1 0 72 0 0,4-4-72 0 0,1-1 0 0 0,2-2 0 0 0,1-3 0 0 0,0-1 0 0 0,-1 1 0 0 0,-2-3 72 0 0,4-2-72 0 0,-4 0 0 0 0,0 0 64 0 0,-5-1-64 0 0,-3 3 0 0 0,-3 0 0 0 0,-2-1 0 0 0,-3 2 0 0 0,-3-1 0 0 0,-1 3 0 0 0,-4 0 0 0 0,0 1 0 0 0,-3 1 0 0 0,2 0 0 0 0,1 2-192 0 0,3-1-64 0 0,1 0-8 0 0,0 2-9176 0 0</inkml:trace>
  <inkml:trace contextRef="#ctx0" brushRef="#br0" timeOffset="36.47">8975 9338 6911 2748 3318,'1'-2'608'0'0,"-2"-2"-480"0"0,0 3-128 0 0,-1 1 0 0 0,2 0 632 0 0,-3-2 104 0 0,0 2 16 0 0,-3 0 8 0 0,-1 0 264 0 0,-5 3 48 0 0,1 6 16 0 0,-3 2 0 0 0,-1 6-376 0 0,-2 4-72 0 0,1 4-8 0 0,-4 4-8 0 0,0 3-192 0 0,-4 4-40 0 0,1 3-8 0 0,-4 3 0 0 0,-3 6 0 0 0,-1 1-8 0 0,0-3 0 0 0,-3 2 0 0 0,0-3 8 0 0,7-6 8 0 0,2-6 0 0 0,1 5 0 0 0,-7 8-136 0 0,-1 5-32 0 0,-2 2-8 0 0,-2 3 0 0 0,4-2-88 0 0,-1-4-24 0 0,6-7 0 0 0,2-3 0 0 0,7-6-8 0 0,2-4-8 0 0,3-4 0 0 0,2-4 0 0 0,4-1-24 0 0,2-6-64 0 0,1-1 96 0 0,3-5-32 0 0,1-2-64 0 0,0-2 0 0 0,1-4 72 0 0,3-2-72 0 0,-1-2 0 0 0,1-4 0 0 0,0-4 0 0 0,2-3 64 0 0,0-1-64 0 0,-4-1 0 0 0,0 0 0 0 0,-2-4 0 0 0,0 2 0 0 0,-4 2-128 0 0,-1 0 16 0 0,-1 5 8 0 0,-1 3-48 0 0,-2 3-8 0 0,4 5 0 0 0,-5 2 0 0 0,-3 3 64 0 0,-4 2 16 0 0,2 4 0 0 0,-1 0 0 0 0,0 0 80 0 0,2 2-80 0 0,2 1 80 0 0,0 1-80 0 0,4-2 80 0 0,2 0 0 0 0,0-2 0 0 0,5 0 0 0 0,-1-4 0 0 0,5-1 0 0 0,1-1 0 0 0,4 0 0 25-18,2-2 0-25 18,1-3 0 0 0,4 0 0 0 0,-1-4 0 0 0,2-2 0 0 0,2-3 0 0 0,-4-1 0 0 0,1 0 0 0 0,-1-2 0 0 0,-3 1 0 0 0,-2-1 0 0 0,-3 2 0 0 0,-5 1 0 0 0,-1 0 0 0 0,-2 0 0 0 0,-5 0 0 0 0,-1 2 0 25-20,0 0 0-25 20,-4 2 0 0 0,-1 2 0 0 0,-2 0 0 0 0,-1 1 0 0 0,2 2 0 0 0,0 4 64 0 0,2 0-64 0 0,-1-1 64 0 0,3 3-64 0 0,1-1 64 0 0,2 0-64 0 0,1 2 0 0 0,3 0 64 0 0,0-1-64 0 0,3 1 0 0 0,0 1 0 0 0,5-3 0 0 0,0 0 0 0 0,4 1-408 0 0,2-2-88 0 0,7-1-16 0 0,2-2-8152 0 0</inkml:trace>
  <inkml:trace contextRef="#ctx0" brushRef="#br0" timeOffset="36.47">9231 9302 3223 2687 3348,'0'-7'288'0'0,"0"3"-288"0"0,0-1 0 0 0,2 3 0 0 0,-2-2 384 0 0,0 3 16 0 0,2-1 8 0 0,1-2 0 0 0,1 0 672 0 0,0-2 136 0 0,-2 0 24 0 0,-2 2 8 0 0,2 2 72 0 0,-4 4 24 0 0,1 2 0 0 0,-2 2 0 0 0,0 2-392 0 0,-1 3-80 0 0,0 2-8 0 0,-1 3-8 0 0,1 2-296 0 0,-1 2-56 0 0,3-3-16 0 0,-2 6 0 0 0,3 5-160 0 0,-1 6-32 0 0,-2 8-8 0 0,3 4 0 0 0,0 5-32 0 0,-1 1 0 0 0,1 0-8 0 0,-3-3 0 0 0,3-5-72 0 0,0 5-16 0 0,-1 4 0 0 0,1 1 0 0 0,-1-6-16 0 0,1 3-8 0 0,0 1 0 0 0,-2 2 0 0 0,0-1 24 0 0,0-1 8 0 0,0-4 0 0 0,0-5 0 0 0,0-3-88 0 0,0-4-16 0 0,2 2-64 0 0,-2-7 96 0 0,1-5-16 0 0,1 2-8 0 0,1-1 0 0 0,0 0 0 0 0,0 0 8 0 0,0-4 0 0 0,0-6 0 0 0,0-4 0 0 0,0-1-80 0 0,1-5 80 0 0,1-2-80 0 0,0-5 80 0 0,0 0-80 0 0,1-5 0 0 0,1-4 0 0 0,3-2 0 0 0,-2 0 0 0 0,-1-3 64 0 0,1-3-64 0 0,-1-1 0 0 0,-1 2 0 0 0,-3 0 0 0 0,0-1 0 0 0,-5 3 0 0 0,0 0 0 0 0,-4 5-136 0 0,-4 4 32 0 0,-1 6 8 0 0,3 1-8 0 0,-6 4 0 0 0,-2 4 0 0 0,-3 6 0 0 0,1 3 104 0 0,-1 1-96 0 0,1 5 96 0 0,2-2-96 0 0,3 1 96 0 0,3-1 0 0 0,4-1 0 0 0,3-1 0 0 0,4-3 0 0 0,3-2 0 0 0,3-1 0 0 0,2-4 0 0 0,4-1 0 0 0,1-1 0 0 0,0 0 0 0 0,2-5 0 0 0,1-2 0 0 0,2-6 0 0 0,0 2 0 0 0,0-4 0 0 0,0-2 0 0 0,-1 0 0 26-18,1 1 0-26 18,-3-3 0 0 0,-2-1 0 27-18,-1 0 0-27 18,-1 0 0 0 0,-3 3 0 0 0,-2-2 0 0 0,-3 1 0 0 0,-2 4 0 0 0,-3-1 0 0 0,-2 3 0 25-18,-3 0 0-25 18,-3 3 0 0 0,-1 0 0 0 0,-3 3 0 0 0,0 2 0 0 0,-2 1 96 0 0,0 1-96 0 0,0 2 144 0 0,0 2-24 0 0,2-1-8 0 0,2 1 0 0 0,2 0-112 0 0,1 0 88 0 0,2-1-88 0 0,2 0 80 25-18,2 3-80-25 18,3-1 0 0 0,0 1 0 0 0,4-1 0 0 0,2-1 0 0 0,1-4 0 0 0,8-3-88 0 0,1-1 88 0 0,3-3-440 0 0,4 0-40 0 0,3-1-16 0 0,5-3-9272 0 0</inkml:trace>
  <inkml:trace contextRef="#ctx0" brushRef="#br0" timeOffset="36.47">6394 5324 2303 2826 3283,'-3'-2'200'0'0,"0"0"-200"0"0,2 2 0 0 0,0 0 0 0 0,-1 0 400 0 0,-1 0 40 0 0,-1 0 8 0 0,-5-1 0 0 0,-2 1 128 0 0,-3-2 24 0 0,3 4 8 0 0,-1 1 0 0 0,2 1 72 0 0,2 1 24 0 0,0 0 0 0 0,1 4 0 0 0,3 0-64 0 0,-1 1 0 0 0,1 0-8 0 0,1 0 0 0 0,1 0-152 0 0,2-1-24 0 0,0 2-8 0 0,2-2 0 0 0,3 0-88 0 0,-1 0-16 0 0,3-4-8 0 0,0 1 0 0 0,1-1 0 0 0,2-3 0 0 0,1 0 0 0 0,0-2 0 0 0,-3 0-48 0 0,0-2 0 0 0,3 0-8 0 0,-1 0 0 0 0,2-3-112 0 0,-1-2-16 0 0,1 0-8 0 0,-2 0 0 0 0,0-2-144 0 0,-3 1 64 0 0,0 1-64 0 0,-2-1 0 0 0,-1 1 0 0 0,-1 0 0 0 0,-2-2 0 0 0,-2 0 0 0 0,0 2 0 0 0,-2 0 0 0 0,-1-2 0 0 0,-2 2 0 0 0,-1 3-128 0 0,0-2 0 0 0,-1 1 0 0 0,-4 2 0 0 0,-1 2-64 0 0,1 1-8 0 0,-2 1-8 0 0,1 1 0 0 0,3 1 128 0 0,-2 1 80 0 0,0 2-96 0 0,-1 2 96 0 0,2 0 0 0 0,1 2 96 0 0,0 3 0 0 0,-2 0 0 0 0,4 4 160 0 0,-1 1 24 0 0,3-1 8 0 0,2 1 0 0 0,2-1 16 0 0,2-2 8 0 0,4-1 0 0 0,0-1 0 0 0,4-2-24 0 0,3 0-8 0 0,0-4 0 0 0,2 0 0 0 0,3-4-56 0 0,2 0-16 0 0,2-3 0 0 0,0-3 0 0 0,1-3-64 0 0,4-2-16 0 0,2-3 0 0 0,-2 0 0 0 0,-5 1-64 0 0,1-3-64 0 0,-1-1 96 0 0,-3 0-96 0 0,-3 1 0 0 0,-6-2 0 0 0,0 1 0 0 0,-6 0 0 0 0,0 1 0 0 0,-4-2 0 0 0,-2-1 0 0 0,-3 0 0 0 0,-3 0 0 0 0,-3 3 0 0 0,-3 1 0 0 0,-2-1 0 0 0,0 6 0 0 0,-2 3 0 0 0,2 1 0 0 0,0 3 0 0 0,5 2 0 0 0,-3 3 0 0 0,-2 2 0 0 0,-1 6 0 0 0,0-1 0 0 0,3 3 0 0 0,2 1 0 0 0,3 2 0 0 0,0 0 0 0 0,6 0 80 0 0,1-2-80 0 0,4 0 64 0 0,4 2-64 0 0,4-3 0 0 0,5 1 0 0 0,6-5 0 0 0,9-1-472 0 0,5-2-56 0 0</inkml:trace>
  <inkml:trace contextRef="#ctx0" brushRef="#br0" timeOffset="36.47">6404 5364 4607 2858 3223,'-1'-3'408'0'0,"-1"0"-328"0"0,1 1-80 0 0,0 2 0 0 0,-1 0 336 0 0,0-1 48 0 0,-2 0 16 0 0,-3-1 0 0 0,-3-1 104 0 0,-3 2 16 0 0,-5 0 8 0 0,0 2 0 0 0,2 2-184 0 0,-2 1-40 0 0,3 2-8 0 0,-3 0 0 0 0,2 3 64 0 0,3-1 16 0 0,1 2 0 0 0,1 1 0 0 0,6-2 104 0 0,0 3 16 0 0,4-2 8 0 0,2 2 0 0 0,0-1 8 0 0,5 1 0 0 0,4-1 0 0 0,1 0 0 0 0,2-2-16 0 0,1 0 0 0 0,2 0 0 0 0,1-2 0 0 0,2-1-152 0 0,-2-3-32 0 0,1-3-8 0 0,-2 0 0 0 0,0-1-136 0 0,-2-3-24 0 0,1 0-8 0 0,-3-3 0 0 0,0 0-40 0 0,-4 0-16 0 0,0-2 0 0 0,-2-1 0 0 0,-2-2-80 0 0,-2 1 80 0 0,-2-1-80 0 0,-2 1 80 0 0,-1-1-80 0 0,-1 0 0 0 0,-2 4 0 0 0,-1-1 64 0 0,0 2 8 0 0,-2 1 0 0 0,-1 2 0 0 0,-2 1 0 0 0,2 1 88 0 0,-1 4 8 0 0,-2 1 8 0 0,-1 3 0 0 0,3-1-48 0 0,-2 2-16 0 0,-1 2 0 0 0,3 1 0 0 0,0 0-112 0 0,-1 1 88 0 0,3-2-88 0 0,1 0 80 0 0,2 2-80 0 0,2-3 0 0 0,1 0 0 0 0,3-1 0 0 0,3-2 0 0 0,4-1-112 0 0,6 0 16 0 0,1-3-5584 0 0,6-4-1112 0 0</inkml:trace>
  <inkml:trace contextRef="#ctx0" brushRef="#br0" timeOffset="36.47">5320 4359 6911 3405 2969,'0'0'608'0'0,"0"0"-480"0"0,0 2-128 0 0,2-2 0 0 0,-1 0 584 0 0,1 1 96 0 0,-1 1 24 0 0,4 0 0 0 0,0 1 256 0 0,4 1 64 0 0,0 0 0 0 0,-1 0 8 0 0,1-1-512 0 0,0 1-104 0 0,-2 1-16 0 0,2-1-8 0 0,-2 2-296 0 0,0-2-96 0 0,0 2 0 0 0,1-1 0 0 0,-1-1-432 0 0,-2-1-144 0 0</inkml:trace>
  <inkml:trace contextRef="#ctx0" brushRef="#br0" timeOffset="36.47">5587 4530 4607 3270 2966,'0'0'408'0'0,"0"0"-328"0"0,1-2-80 0 0,-1 2 0 0 0,0 0 608 0 0,0 0 96 0 0,0 2 32 0 0,2-2 0 0 0,-2 0-440 0 0,0 2-80 0 0,0-1-24 0 0,0-1 0 0 0,0 0-192 0 0</inkml:trace>
  <inkml:trace contextRef="#ctx0" brushRef="#br0" timeOffset="36.47">4966 4200 5983 3515 3073,'0'2'536'0'0,"0"-2"-432"0"0,1 1-104 0 0,1-1 0 0 0,-1 1 480 0 0,0 1 80 0 0,2-1 16 0 0,1 3 0 0 0,3 0 432 0 0,2 0 88 0 0,4 2 24 0 0,-1 1 0 0 0,4-1-384 0 0,-1 1-64 0 0,1-1-24 0 0,-2 1 0 0 0,1-2-424 0 0,-4 3-80 0 0,3-1-16 0 0,-1 0-8 0 0,1 0-120 0 0,-5 1 0 0 0,4-1 0 0 0,-4 0-4432 0 0,2 1-832 0 0</inkml:trace>
  <inkml:trace contextRef="#ctx0" brushRef="#br0" timeOffset="36.47">5571 4575 9215 3351 3029,'-8'-2'408'0'0,"4"2"80"0"0,1 0-392 0 0,1 2-96 0 0,2-2 0 0 0,0 0 0 0 0,0 1 0 0 0,2 1 88 0 0,1 0-88 0 0,1 3 80 0 0,4-1 152 0 0,-8-4 32 0 0,0 0 8 0 0,27 13 0 0 0,-17-6 200 0 0,1-3 40 0 0,-2 1 0 0 0,0 1 8 0 0,0 0-200 0 0,0-2-48 0 0,-2 1-8 0 0,0 1 0 0 0,1-2-136 0 0,-1 1-24 0 0,0 0-8 0 0,0-1 0 0 0,-1 1-96 0 0,-1-3 0 0 0,1 2 0 0 0,-1 0-4016 0 0,-1-1-768 0 0</inkml:trace>
  <inkml:trace contextRef="#ctx0" brushRef="#br0" timeOffset="36.47">5918 4893 9215 3413 2884,'-2'0'816'0'0,"2"2"-656"0"0,0 0-160 0 0,0-2 0 0 0,0 2 344 0 0,0-2 32 0 0,2 3 8 0 0,0 0 0 0 0,-1 2 80 0 0,2 2 16 0 0,2 2 8 0 0,2-4 0 0 0,2 1-328 0 0,-2-2-64 0 0,2-1-8 0 0,-1 0-8 0 0,-1 1-80 0 0,2 2-88 0 0,-2-1 24 0 0,0-1-5496 0 0</inkml:trace>
  <inkml:trace contextRef="#ctx0" brushRef="#br0" timeOffset="36.47">6154 5121 12439 3283 2816,'-4'-2'544'0'0,"1"2"128"0"0,1 0-544 0 0,0 2-128 0 0,2-1 0 0 0,0 1 0 0 0,2-1 296 0 0,0 2 32 0 0,1 2 8 0 0,3 2 0 0 0,2 1 72 0 0,4 1 8 0 0,0-1 8 0 0,3 0 0 0 0,3 1-224 0 0,0-1-40 0 0,1 1-16 0 0,-1-2 0 0 0,0 1-144 0 0,-2 0 0 0 0,-1-2 0 0 0,-2 1 0 0 0,-3-3 0 0 0,-1 1 0 0 0,-2-3 0 0 0,-3 0 0 0 0,0 1-376 0 0,-1-2-48 0 0,1 1-16 0 0,-4-1 0 0 0,0 1-480 0 0,2-1-96 0 0,-4 2-16 0 0,2 0-4176 0 0</inkml:trace>
  <inkml:trace contextRef="#ctx0" brushRef="#br0" timeOffset="36.47">7011 4978 919 3048 3019,'0'-5'80'0'0,"2"3"-80"0"0,-2-2 0 0 0,0 1 0 0 0,0 2 336 0 0,2-4 48 0 0,-1 0 16 0 0,3-7 0 0 0,0 1 368 0 0,0-4 64 0 0,1 2 24 0 0,-1 1 0 0 0,-1 1 176 0 0,0 2 40 0 0,-1 2 8 0 0,0 1 0 0 0,-2 2-48 0 0,2 3-8 0 0,-2-1 0 0 0,1 0 0 0 0,-1 2-224 0 0,-1 2-56 0 0,1 1-8 0 0,-2 1 0 0 0,0 4-288 0 0,0 3-64 0 0,-3 3-16 0 0,0 2 0 0 0,-1 4-152 0 0,-1 0-32 0 0,-2 3-8 0 0,-3 1 0 0 0,2-1-64 0 0,0-1-16 0 0,1-3 0 0 0,1-2 0 0 0,1 1 8 0 0,2-2 0 0 0,-1-3 0 0 0,3-3 0 0 0,2-1 32 0 0,0-2 8 0 0,1 0 0 0 0,1-1 0 0 0,2-1 48 0 0,0-1 0 0 0,1-2 8 0 0,0 0 0 0 0,4-1-16 0 0,-2-1-8 0 0,1 0 0 0 0,0-1 0 0 0,3-1-40 0 0,2 1-8 0 0,0 0 0 0 0,1-3 0 0 0,-1 1-56 0 0,1 3-8 0 0,3-4-64 0 0,-1 3 96 0 0,1-1-32 0 0,-2 1-64 0 0,1 0 88 0 0,-1-1-88 0 0,-3 2 64 0 0,1 0-64 0 0,-2 0 0 0 0,-1 0 0 0 0,0 0 0 0 0,-2 0 0 0 0,0 0 0 0 0,-1 0 0 0 0,-1 0-352 0 0,0-2-80 0 0,2 0-16 0 0,1-1-8456 0 0</inkml:trace>
  <inkml:trace contextRef="#ctx0" brushRef="#br0" timeOffset="36.47">7290 4954 4607 2945 3104,'0'-1'200'0'0,"-2"-1"48"0"0,2 2-248 0 0,-1 0 0 0 0,1 2 0 0 0,-1-1 0 0 0,0 2 984 0 0,-3 3 144 0 0,0 2 32 0 0,-3 7 8 0 0,-2 4 104 0 0,4-1 16 0 0,-3 3 8 0 0,1-1 0 0 0,2 0-312 0 0,1 0-64 0 0,1 2-16 0 0,-1-1 0 0 0,3 1-240 0 0,-3-2-56 0 0,4 1 0 0 0,0 1-8 0 0,0-2-216 0 0,0-1-48 0 0,0-4-8 0 0,0-1 0 0 0,0 1-144 0 0,0-1-32 0 0,0 2-8 0 0,0-1 0 0 0,0-3-72 0 0,0 0-8 0 0,0-2-64 0 0,0-1 96 0 0,2-3-96 0 0,0-1 0 0 0,-1 1 0 0 0,-1-3 0 0 0,2 0 0 0 0,2-1 0 0 0,-3-2 0 0 0,2 0 0 0 0,0 0-224 0 0,0-2-64 0 0,1-3-8 0 0,0 1-8 0 0,1-1-1136 0 0,-1-2-232 0 0</inkml:trace>
  <inkml:trace contextRef="#ctx0" brushRef="#br0" timeOffset="36.47">7681 5044 2759 2812 2698,'2'0'248'0'0,"-2"0"-248"0"0,1-1 0 0 0,-1 1 0 0 0,1 0 448 0 0,-1-2 48 0 0,3 2 8 0 0,0 0 0 0 0,0-3 232 0 0,2 2 40 0 0,-1-2 16 0 0,-1 1 0 0 0,-1 1 8 0 0,1 0 8 0 0,0-1 0 0 0,-2-1 0 0 0,3 1 24 0 0,-3 0 0 0 0,0 0 0 0 0,1-1 0 0 0,-1 1-96 0 0,1 0-8 0 0,-2-1-8 0 0,0 1 0 0 0,2-2-272 0 0,-4 3-48 0 0,2-2-16 0 0,-2 0 0 0 0,1 2-216 0 0,-2-1-40 0 0,2 0-16 0 0,-3 0 0 0 0,0 0-112 0 0,0 1 64 0 0,-2 0-64 0 0,-1 1 0 0 0,1 0 72 0 0,-3 1-72 0 0,2 2 64 0 0,-2 0-64 0 0,0 1 0 0 0,0 0 0 0 0,0 1 64 0 0,0-1-64 0 0,0 2 64 0 0,1 0-64 0 0,1 3 96 0 0,0-2-32 0 0,0 1-64 0 0,2-1 0 0 0,2 0 0 0 0,-1 1 0 0 0,2-1 0 0 0,0 0 0 0 0,0 2 0 0 0,2 0 0 0 0,2 0 0 0 0,0-2 0 0 0,1 0 0 0 0,3-3 0 0 0,-1 3 88 0 0,2-2-24 0 0,-1 1-64 0 0,2-1 96 0 0,0-1 48 0 0,1 0 8 0 0,0 1 0 0 0,3 0 0 0 0,1 1 16 0 0,0-1 8 0 0,1 2 0 0 0,-1 1 0 0 0,-3-2-40 0 0,2 0-8 0 0,0 1 0 0 0,-1 0 0 0 0,1 2-48 0 0,-2-2-16 0 0,-2 1 0 0 0,1-1 0 0 0,-2 0-64 0 0,1 3 0 0 0,-3 0 0 0 0,0-1 0 0 0,-3 0 0 0 0,0-2 0 0 0,-2 0 0 0 0,-2 1 0 0 0,1 1 0 0 0,-1-2 0 0 0,-2 0 0 0 0,0 1 0 0 0,-1-1 0 0 0,0 0 0 0 0,-2 2 0 0 0,-2-2 0 0 0,0 2 0 0 0,-1-2 0 0 0,0 0 0 0 0,-1-1 0 0 0,0 0 0 0 0,0-2 0 0 0,1-1 0 0 0,-2 0 0 0 0,0-1 0 0 0,3-2 0 0 0,-2 0 64 0 0,2-2-64 0 0,2 0 0 0 0,2 0 0 0 0,-1-1 0 0 0,1-1 64 0 0,1-2-64 0 0,-1 0 0 0 0,3-3 72 0 0,-1-1-72 0 0,0 1 80 0 0,2-2-16 0 0,2-2-64 0 0,-1-2 96 0 0,3-1-96 0 0,0 1 88 0 0,3 1-88 0 0,-1-3 80 0 0,4 4-80 0 0,0 1 64 0 0,1 2-64 0 0,0-1 64 0 0,4 0-64 0 0,2 0 0 0 0,0 0 0 0 0,-1 1 0 0 0,-2-1 0 0 0,1 2 0 0 0,1-2 64 0 0,-1 1-64 0 0,0-2 0 0 0,0 1 0 0 0,-1 1 0 0 0,-4-2 0 0 0,-1 5 0 0 0,-2-3 0 0 0,0-1 0 0 0,-4-1 0 0 0,1-1 0 0 0,-3 0 0 0 0,-3-1 0 0 0,1 0 0 0 0,-4 3 64 0 0,0-2-64 0 0,-2 4 64 0 0,-1-2-64 0 0,0 3 0 0 0,-1 2 64 0 0,0 2-64 0 0,0-1 0 0 0,-1 3 64 0 0,0-1-64 0 0,0 1 0 0 0,0 0 64 0 0,1 4-64 0 0,1-2 0 0 0,1 3 0 0 0,-1-1 0 0 0,-1 2 0 0 0,2 0 0 0 0,1 2 0 0 0,2 0 0 0 0,-1 3-296 0 0,3 0-24 0 0,0 0-8 0 0,4 3-8768 0 0</inkml:trace>
  <inkml:trace contextRef="#ctx0" brushRef="#br0" timeOffset="36.47">2825 345 3679 3213 3054,'1'-5'328'0'0,"-1"1"-264"0"0,0 0-64 0 0,0 4 0 0 0,0-2 536 0 0,0-1 88 0 0,0-3 16 0 0,0-3 8 0 0,2 0 344 0 0,-2-2 64 0 0,-2 1 8 0 0,2 1 8 0 0,0 2-240 0 0,-1 1-56 0 0,1 2-8 0 0,0-1 0 0 0,0 5-224 0 0,0-2-40 0 0,0 0-16 0 0,1 1 0 0 0,-1 1-120 0 0,0 0-24 0 0,0 0-8 0 0,0 1 0 0 0,0-1-16 0 0,0 0-8 0 0,0 0 0 0 0,0 0 0 0 0,0 0 16 0 0,0 0 8 0 0,0 29 0 0 0,0-18 0 0 0,-1 2-56 0 0,1 1-16 0 0,-1 4 0 0 0,-2 6 0 0 0,3 1-16 0 0,-2 0-8 0 0,0 0 0 0 0,2 2 0 0 0,-2 4-32 0 0,1 1-8 0 0,-1-1 0 0 0,0-1 0 0 0,2-1-104 0 0,0 1-32 0 0,0 3 0 0 0,0 2 0 0 0,0 1 0 0 0,4 2-64 0 0,-3-2 96 0 0,1-1-32 0 0,2-2 0 0 0,-3-3-64 0 0,1-1 96 0 0,-1-2-32 0 0,0-3 8 0 0,1-3 0 0 0,0-4 0 0 0,-1-3 0 0 0,0 0-8 0 0,-1 1 0 0 0,-1-1 0 0 0,1-3 0 0 0,-1-1 0 0 0,-1-2-64 0 0,0 3 96 0 0,1-2-32 0 0,-2 1-64 0 0,0-3 0 0 0,-1 0 72 0 0,1-1-72 0 0,1-2 0 0 0,0 1 0 0 0,-1-1 0 0 0,1-1 64 0 0,0-1-64 0 0,0 0 0 0 0,-1 0 0 0 0,1-1 0 0 0,0-1 0 0 0,-1 0 0 0 0,2 0 0 0 0,-2-3 0 0 0,1 1 0 0 0,-2-2 0 0 0,1 0 0 0 0,-1-2 0 0 0,-1-3 0 0 0,-1 0 0 0 0,2-2 0 0 0,-2 0 0 0 0,0-1 0 0 0,1-1 0 0 0,-1-1 0 0 0,1 1 0 0 0,0 2 0 0 0,1 0 0 0 0,-1-3-64 0 0,-1 2 64 0 0,2-1-72 0 0,-2 2 72 0 0,2 0-80 0 0,0 2 80 0 0,-1 2 0 0 0,1 0-72 0 0,1 1 72 0 0,0 1 0 0 0,0-2 0 0 0,0 3 0 0 0,1-1 0 0 0,-2 0 0 0 0,3 2 0 0 0,-2 0 0 0 0,2-1 0 0 0,-1 1-64 0 0,0 1 64 0 0,2 0 0 0 0,0 0 0 0 0,0 2 0 0 0,0 0 0 0 0,0-1 0 0 0,0 2 0 0 0,2-1 0 0 0,0 3 0 0 0,-1 0 0 0 0,-1-3 0 0 0,0 0 0 0 0,0 0 0 0 0,11 25 0 0 0,-6-16 0 0 0,-1 3 0 0 0,1 3 0 0 0,1-1 0 0 0,-2-1 0 0 0,1 2 0 0 0,3 4 0 0 0,0-1 96 0 0,0-2-32 0 0,-3-1 0 0 0,4-1 0 0 0,-2 2 8 0 0,2-1 0 0 0,0-1 0 0 0,0 1-8 0 0,-2-4 0 0 0,2 3 0 0 0,-2-5 0 0 0,-1-2 0 0 0,-2-1-64 0 0,1 0 96 0 0,2-2-32 0 0,0 1 16 0 0,0-4 0 0 0,0-1 0 0 0,3-1 0 0 0,0-4 48 0 0,2-3 0 0 0,4-4 8 0 0,0-2 0 0 0,1-4 24 0 0,2-3 8 0 0,1-3 0 0 0,2 0 0 0 0,-1-2-16 0 0,-3 1-8 0 0,0 2 0 0 0,-6 2 0 0 0,0 6-72 0 0,-4 0-8 0 0,-2 7-64 0 0,-3 1 96 0 0,-1 0-96 0 0,-2 7 0 0 0,0-2 0 0 0,0 0 0 0 0,-2 1 0 0 0,2-1 0 0 0,0 4 0 0 0,0-2 0 0 0,2 1-480 0 0,2-2-96 0 0,3-1-24 0 0,4-2-9720 0 0</inkml:trace>
  <inkml:trace contextRef="#ctx0" brushRef="#br0" timeOffset="36.47">3663 265 2303 3041 3175,'0'-1'200'0'0,"0"-1"-200"0"0,0 0 0 0 0,-1 1 0 0 0,1 0 632 0 0,0-1 80 0 0,-2 1 24 0 0,2-3 0 0 0,-2-3 448 0 0,0 2 96 0 0,-1-3 24 0 0,1 3 0 0 0,0-1-248 0 0,0 0-56 0 0,-1 2-8 0 0,2 0 0 0 0,-2 0-208 0 0,1 1-48 0 0,1 3 0 0 0,-2-2-8 0 0,2 2-168 0 0,-1 0-32 0 0,-1 2-8 0 0,2-2 0 0 0,-2 5-184 0 0,1 1-40 0 0,0 1-8 0 0,-1 2 0 0 0,1 1-96 0 0,0 3-32 0 0,0 2 0 0 0,0 1 0 0 0,-1 5 16 0 0,3-1 0 0 0,0 0 0 0 0,-2 2 0 0 0,0 0 24 0 0,2 1 8 0 0,-1 0 0 0 0,1 0 0 0 0,-2-3-120 0 0,2 0-24 0 0,0 4-64 0 0,0-1 96 0 0,-1 0 0 0 0,1-1 0 0 0,0 0 0 0 0,0-1 0 0 0,0 3 8 0 0,0-1 0 0 0,0 0 0 0 0,0-1 0 0 0,3-4-24 0 0,-2 2-8 0 0,1-4 0 0 0,0-1 0 0 0,-2-1-72 0 0,2-2 96 0 0,-2-2-96 0 0,1-1 96 0 0,1-2-96 0 0,-2-1 0 0 0,2-2 0 0 0,-2 0 0 0 0,0-2 0 0 0,0 0 0 0 0,0-1 0 0 0,0-2 0 0 0,1-1-320 0 0,0 0-48 0 0,1-3-16 0 0,1-1-9024 0 0</inkml:trace>
  <inkml:trace contextRef="#ctx0" brushRef="#br0" timeOffset="36.47">3609 282 6911 3038 3163,'-1'-9'304'0'0,"-1"3"64"0"0,2 1-296 0 0,0-1-72 0 0,0 3 0 0 0,0 1 0 0 0,0-3 576 0 0,0-2 96 0 0,3-3 16 0 0,1-5 8 0 0,0 0 456 0 0,1-3 88 0 0,2-1 16 0 0,4 0 8 0 0,0 2-504 0 0,0 0-104 0 0,3 1-16 0 0,2-1-8 0 0,0 5-232 0 0,1 0-48 0 0,6 2 0 0 0,1 1-8 0 0,-7 5-24 0 0,-1 1 0 0 0,1 3 0 0 0,-1 2 0 0 0,0 2-152 0 0,-1 3-32 0 0,-3 3-8 0 0,-3 0 0 0 0,0 0-128 0 0,-3 5 0 0 0,-2 1 0 0 0,-4 2 0 0 0,-1 3 80 0 0,-2 2-16 0 0,-3 3 0 0 0,-1 1 0 0 0,-4 2-64 0 0,2-2 0 0 0,-5-2 0 0 0,3 0 0 0 0,-3-1 0 0 0,-1-4-88 0 0,1-1 24 0 0,1-4 0 0 0,-2-1 64 0 0,2-1 0 0 0,0-4 64 0 0,0 0-64 0 0,0 0 88 0 0,0-4-24 0 0,3 0 0 0 0,0-2 0 0 0,1-2 72 0 0,1 1 16 0 0,3-2 0 0 0,-1-2 0 0 0,3 1-64 0 0,1-2-16 0 0,-2 0 0 0 0,4-3 0 0 0,0 2-216 0 0,4-4-48 0 0,1 1 0 0 0,3 3-8608 0 0</inkml:trace>
  <inkml:trace contextRef="#ctx0" brushRef="#br0" timeOffset="36.47">4022 588 3223 2887 3090,'-2'-6'136'0'0,"2"3"40"0"0,0 0-176 0 0,0 0 0 0 0,0 2 0 0 0,0-1 0 0 0,0 0 584 0 0,0 0 88 0 0,2-3 8 0 0,0 0 8 0 0,1-3 944 0 0,-1 1 184 0 0,3 2 40 0 0,-1-3 0 0 0,0 3-608 0 0,2 0-128 0 0,0-1-32 0 0,1 2 0 0 0,1-1-352 0 0,-1 3-80 0 0,2-1-16 0 0,-1-1 0 0 0,2 4-256 0 0,-3-2-48 0 0,-1-1-16 0 0,0 3 0 0 0,0 2-152 0 0,-2-1-32 0 0,1 1-8 0 0,0-2 0 0 0,-1 4 0 0 0,0-3-8 0 0,-2 2 0 0 0,-1 0 0 0 0,1 0-120 0 0,-2-2 0 0 0,2 2 0 0 0,-2-1 0 0 0,0 0 0 0 0,-2-2 0 0 0,0 2 0 0 0,1-1 0 0 0,-1 3 96 0 0,-3-2-24 0 0,-1 0-8 0 0,0 1 0 0 0,-1 1-64 0 0,-3 1 0 0 0,0 0 0 0 0,-3 1 0 0 0,-2 0 0 0 0,1 1 0 0 0,-2 0 0 0 0,3 0 0 0 0,0 0 0 0 0,0 1 0 0 0,3-1 0 0 0,1 0 0 0 0,2 0 0 0 0,3 0 0 0 0,0 0 0 0 0,4-1 0 0 0,-2-1 0 0 0,4-1 0 0 0,0 3 0 0 0,3 1 0 0 0,2-1 0 0 0,0 0 0 0 0,3 2 0 0 0,2 1 0 0 0,-1 1 0 0 0,2-2 0 0 0,-1 2 0 0 0,-1 0 0 0 0,2 1 0 0 0,-1 1 0 0 0,-1 0 0 0 0,0 0 0 0 0,-2 0 0 0 0,-2 0 0 0 0,-2 2 0 0 0,-1-3 0 0 0,0 1 0 0 0,-4 1 0 0 0,-2-1 0 0 0,0 1 0 0 0,-2-1 0 0 0,1-1 0 0 0,-5-2 0 0 0,2-1 0 0 0,-2-2 0 0 0,-1-2 0 0 0,0 0 0 0 0,-1-1 0 0 0,0-1 0 0 0,0-2 0 0 0,-2-1 0 0 0,4-1 0 0 0,-3-2 0 0 0,0 0 0 0 0,0-1 0 0 0,0 0 0 0 0,1-1 0 0 0,-1 0 0 0 0,-1-1 0 0 0,2-1 0 0 0,1-1 0 0 0,0 1 0 0 0,2 0 0 0 0,0 1 0 0 0,2-2 0 0 0,3 3 0 0 0,-2 1 0 0 0,4 0 0 0 0,2 2-416 0 0,1 1-32 0 0,1-1 0 0 0,3 2-5456 0 0,5-2-1096 0 0</inkml:trace>
  <inkml:trace contextRef="#ctx0" brushRef="#br0" timeOffset="36.47">4366 651 2759 2895 3094,'2'-7'248'0'0,"-1"3"-248"0"0,-1-1 0 0 0,0 1 0 0 0,0 2 752 0 0,0 1 104 0 0,0 0 16 0 0,-1-1 8 0 0,-1 1 1056 0 0,1-1 208 0 0,-2 0 48 0 0,-1 2 8 0 0,1 4-1048 0 0,-1 0-200 0 0,1 3-48 0 0,-1 0-8 0 0,1 5-464 0 0,-1-1-96 0 0,4 4-16 0 0,-1-1-8 0 0,0 2-176 0 0,1 0-32 0 0,1 1-8 0 0,-1-1 0 0 0,3-2 16 0 0,0 1 0 0 0,1-4 0 0 0,1-1 0 0 0,1-1-16 0 0,1-1-8 0 0,0-2 0 0 0,0-2 0 0 0,0 1-88 0 0,2-5 96 0 0,1 0-96 0 0,0-1 96 0 0,1-3-8 0 0,-2-1 0 0 0,2-1 0 0 0,-2-1 0 0 0,3 0-24 0 0,-1-4-64 0 0,-1 1 96 0 0,-2-1-32 0 0,0-1-64 0 0,-1-1 96 0 0,0-2-96 0 0,-1 1 96 0 0,-1-1-96 0 0,0 3 0 0 0,-2 0 72 0 0,0 4-72 0 0,-2 1 0 0 0,1 1 0 0 0,-2 1 0 0 0,0 1 64 0 0,0 1-64 0 0,0-1 0 0 0,-2 4 0 0 0,1 0 0 0 0,1 0 0 0 0,-2 0 0 0 0,1 0 0 0 0,0 0 64 0 0,-1 2-64 0 0,0 1 0 0 0,2-3 0 0 0,0 0 0 0 0,0 0 0 0 0,0 0 0 0 0,0 0 0 0 0,-1 28 0 0 0,2-21 0 0 0,1 0 0 0 0,1 3 0 0 0,1 0 0 0 0,-1-3 0 0 0,3 0 0 0 0,0 2 0 0 0,3-2 0 0 0,-4 1 0 0 0,1-2 0 0 0,3 0 0 0 0,-2-1 0 0 0,2-1 0 0 0,0 1 0 0 0,-1-2 0 0 0,2-2 0 0 0,-1 1 120 0 0,1-2-16 0 0,0 0 0 0 0,2-2 0 0 0,-1 0-104 0 0,0-1 0 0 0,0-1 64 0 0,1-3-64 0 0,-1 2 64 0 0,0-3-64 0 0,1-1 88 0 0,-2 2-88 0 0,-3 0 0 0 0,4-2 0 0 0,-1-2 0 0 0,0-2 0 0 0,2-1 0 0 0,-1-1 0 0 0,1-4 0 0 0,-2 2 0 0 0,0-2 0 0 0,-1-1 0 0 0,-1 1 0 0 0,0 2 0 0 0,-2-1 0 0 0,-4 2 0 0 0,1 2 0 0 0,-1 1 0 0 0,-2 2 0 0 0,0-2 0 0 0,-2 4 0 0 0,0-2 0 0 0,0 1 0 0 0,1 1 0 0 0,-3 1 0 0 0,3 1 0 0 0,-2-2 64 0 0,2 2-64 0 0,1 0 0 0 0,-2 0 0 0 0,0 1 72 0 0,2 1-8 0 0,-1 2-64 0 0,1 0 96 0 0,0 3-96 0 0,0-1 0 0 0,0 1 0 0 0,0 0 0 0 0,-1 3 0 0 0,-1-1 0 0 0,2 3 0 0 0,-1 3 0 0 0,1-1 0 0 0,-2 2 0 0 0,1-2 0 0 0,1 2 0 0 0,-1 4 0 0 0,1 1 0 0 0,0 0 0 0 0,0-1 0 0 0,1 2 0 0 0,-1-1 0 0 0,1 5 0 0 0,1 0 0 0 0,-1-1 0 0 0,1 0 0 0 0,-1-2 0 0 0,-1 0 0 0 0,1 2 0 0 0,-1 2 0 0 0,0 2 0 0 0,0-1 0 0 0,0-7 0 0 0,2 3 0 0 0,0-1 0 0 0,-2 4 0 0 0,3 0 0 0 0,-1-3 0 0 0,0-2 0 0 0,1 0 0 0 0,1 0 0 0 0,-1-4 0 0 0,1 0 0 0 0,0-3 0 0 0,0-1 0 0 0,-1 0 0 0 0,-1-3 0 0 0,1-1 0 0 0,0-2 0 0 0,0-1 0 0 0,0 0 0 0 0,0-3 0 0 0,0 0 0 0 0,-1-3 0 0 0,1-1 0 0 0,1-3 72 0 0,-2 0 48 0 0,3 0 8 0 0,-3 0 0 0 0,3-5 0 0 0,-1 0-24 0 0,2-5 0 0 0,-1 4 0 0 0,0-1 0 0 0,2 0-32 0 0,2-2-8 0 0,0 2 0 0 0,1 2 0 0 0,-2 2-64 0 0,3 5 0 0 0,-2-1 0 0 0,2 1 0 0 0,-4 5 0 0 0,2 1 0 0 0,-3 0 0 0 0,1 2 0 0 0,-2 3 0 0 0,0 0 0 0 0,-1 2 0 0 0,0 0 0 0 0,-2 3-144 0 0,0 0 32 0 0,-2 2 8 0 0,0 0 0 0 0,0-1-64 0 0,-2 1-16 0 0,0 4 0 0 0,-2 2 0 0 0,0 0 64 0 0,-1-1 16 0 0,2-1 0 0 0,-2 1 0 0 0,1-3 104 0 0,0-3 0 0 0,-1 2-80 0 0,1-2 80 0 0,-1-1 0 0 0,3 0 0 0 0,-2-3 0 0 0,3-1 0 0 0,1 0 0 0 0,0-1 0 0 0,0-1 0 0 0,1 0 0 0 0,1 0 96 0 0,1-2-32 0 0,1 0 0 0 0,2-1 0 0 0,-1 0 16 0 0,4-3 0 0 0,2 2 0 0 0,-1-3 0 0 0,1 1-80 0 0,1-3 80 0 0,2 0-80 0 0,0-4 80 0 0,0 3-80 0 0,-3-2 0 0 0,1 1 0 0 0,0-3 0 0 0,-1 1 72 0 0,3-2-72 0 0,-3 0 80 0 0,-1 1-80 0 0,-1 1 0 0 0,1-1 0 0 0,0 1 0 0 0,0 0 0 0 0,-2 2 96 0 0,1 2-24 0 0,0 2-8 0 0,0-1 0 0 0,-1 3-64 0 0,1 0 0 0 0,-2 3 0 0 0,0 0 0 0 0,0 3 0 0 0,0 0 0 0 0,-3 0 0 0 0,0 1 0 0 0,1 2 0 0 0,-3 3 0 0 0,1-1 0 0 0,-1 2 0 0 0,0 2-88 0 0,-4-2 88 0 0,0 3-64 0 0,-2-1 64 0 0,1 0-72 0 0,-2-3 72 0 0,-3 3-80 0 0,0-2 80 0 0,-1 0 0 0 0,-3 0 0 0 0,0-1 0 0 0,1-2 0 0 0,-1 2 0 0 0,3-4 0 0 0,-2 0 0 0 0,1-2 0 0 0,2 0 0 0 0,-1 0 0 0 0,0-3 0 0 0,2 0 0 0 0,0 0 0 0 0,-2-3 0 0 0,0 0 0 0 0,1-1-6432 0 0,-1 0-1216 0 0</inkml:trace>
  <inkml:trace contextRef="#ctx0" brushRef="#br0" timeOffset="36.47">530 1420 2759 3358 3030,'0'-7'248'0'0,"0"3"-248"0"0,0 0 0 0 0,0 1 0 0 0,0 2 496 0 0,0 0 48 0 0,0-1 16 0 0,0-1 0 0 0,0 1 496 0 0,0-3 104 0 0,0-1 24 0 0,0 0 0 0 0,1 2-248 0 0,-1-2-40 0 0,0 4-16 0 0,0-2 0 0 0,0 1-176 0 0,1 2-32 0 0,-1-2 0 0 0,0 3-8 0 0,2-1-184 0 0,-2 1-32 0 0,2 1 0 0 0,-1 1-8 0 0,-1-2-152 0 0,0 0-24 0 0,0 0-8 0 0,13 29 0 0 0,-7-15 40 0 0,1 2 8 0 0,0 3 0 0 0,2 1 0 0 0,-2 5-80 0 0,0-1-24 0 0,0 2 0 0 0,1-3 0 0 0,1 1-40 0 0,-2-3 0 0 0,2-1-8 0 0,-1 1 0 0 0,0-1-40 0 0,3 0-8 0 0,-2-2 0 0 0,0-4 0 0 0,-2-1 8 0 0,0 0 0 0 0,2-1 0 0 0,-2 1 0 0 0,3-2-112 0 0,-3-2 72 0 0,0-2-72 0 0,-1-1 64 0 0,0-1 24 0 0,0-3 0 0 0,-1-2 0 0 0,1-1 0 0 0,0-2 16 0 0,0-1 8 0 0,0-2 0 0 0,1-4 0 0 0,0-3 32 0 0,2-2 8 0 0,0-2 0 0 0,2-3 0 0 0,1-2-32 0 0,-2-1-8 0 0,2-2 0 0 0,-1-4 0 0 0,2-1 0 0 0,-1-1 0 0 0,-1 1 0 0 0,-1 4 0 0 0,-1 3-16 0 0,-1 3 0 0 0,-1-1 0 0 0,-2 4 0 0 0,-1 4-96 0 0,0 0 0 0 0,-3 3 0 0 0,0 1 0 0 0,-1 0 0 0 0,0 4 0 0 0,0-1 72 0 0,0 0-72 0 0,0 2 64 0 0,-1 0-64 0 0,1 1 0 0 0,0-1 64 0 0,0 0-64 0 0,0 1 0 0 0,1-1 0 0 0,-1 1 0 0 0,0 0 0 0 0,0 2 0 0 0,1-1 0 0 0,-1 1 0 0 0,0-1 0 0 0,0 2 0 0 0,-1 0 0 0 0,1 2 0 0 0,-1 2-328 0 0,1 2-8 0 0,0 1 0 0 0,1 4-6240 0 0,0 0-1248 0 0</inkml:trace>
  <inkml:trace contextRef="#ctx0" brushRef="#br0" timeOffset="36.47">1165 1798 1839 3270 3073,'-1'-5'160'0'0,"-1"3"-160"0"0,2-2 0 0 0,0 2 0 0 0,0 0 792 0 0,0 2 120 0 0,0-1 24 0 0,2-3 8 0 0,-1 2 448 0 0,0-3 88 0 0,4 0 24 0 0,-1-1 0 0 0,1 0-240 0 0,-1 2-48 0 0,1 0 0 0 0,1-1-8 0 0,1 2-384 0 0,-2 2-80 0 0,1-1-8 0 0,-2 0-8 0 0,2 2-272 0 0,0 0-48 0 0,-1 0-16 0 0,0 0 0 0 0,-1 0-152 0 0,0 0-32 0 0,1 0-8 0 0,-3 0 0 0 0,3 0 0 0 0,-2 0 0 0 0,-2 2 0 0 0,3-2 0 0 0,-3 0-136 0 0,-1 0-64 0 0,1-2 64 0 0,-1 2-64 0 0,0 2 80 0 0,0-2-80 0 0,0 0 96 0 0,-1-2-96 0 0,1 2 88 0 0,0 0-88 0 0,0 0 80 0 0,0 0-80 0 0,0 0 64 0 0,-28 8-64 0 0,20-3 0 0 0,-4 0 72 0 0,1-1-72 0 0,-4 3 0 0 0,1-2 0 0 0,-2 1 0 0 0,1 1 0 0 0,2 0 0 0 0,0 0 0 0 0,3-1 0 0 0,1 1 0 0 0,2-2 0 0 0,2-1 0 0 0,0 1 0 0 0,1-3 0 0 0,2 3 0 0 0,0-1 0 0 0,2 2 0 0 0,2 3 0 0 0,2-1 0 0 0,3 1 0 0 0,1 0 0 0 0,-1-3 0 0 0,0-1 0 0 0,2 1 0 0 0,0 0 0 0 0,1 1 0 0 0,0 0 0 0 0,0 1 0 0 0,1 0 0 0 0,-2 3 0 0 0,0 0 0 0 0,-2 5 0 0 0,0-4 0 0 0,-2-4 0 0 0,-4-1 0 0 0,1 3 0 0 0,-4 1 0 0 0,1 3 0 0 0,-2-4 0 0 0,-2-5 0 0 0,-2 2 0 0 0,0 4 0 0 0,0-5 0 0 0,-1-6 0 0 0,-3 1 0 0 0,1 7 0 0 0,1-7 0 0 0,1-4 0 0 0,-1 1 0 0 0,0 4 0 0 0,-1-3 0 0 0,3-9 0 0 0,-1 1 0 0 0,3 2 0 0 0,-1 0 0 0 0,2 1 0 0 0,1 2 0 0 0,0-1 0 0 0,3 4 0 0 0,-1 2 0 0 0,1 4 0 0 0,1-5-112 0 0,4-3-16 0 0,-2-3 0 0 0,5-1 0 0 0,2 0-1024 0 0,1 2-200 0 0,2 1-48 0 0,-1 1-8 0 0</inkml:trace>
  <inkml:trace contextRef="#ctx0" brushRef="#br0" timeOffset="36.47">1476 1807 6967 3076 3011,'-2'-5'152'0'0,"0"2"32"0"0,0 0 8 0 0,1 1 0 0 0,0 2-192 0 0,-1 0 0 0 0,1 0 0 0 0,-3 2 0 0 0,2 0 1424 0 0,-3-1 240 0 0,0 2 56 0 0,1 2 8 0 0,-3 2-960 0 0,5-2-192 0 0,-1-1-40 0 0,1 1-8 0 0,1 2-288 0 0,-2 1-56 0 0,1 1-16 0 0,2 2 0 0 0,0 5-16 0 0,2 0-8 0 0,0-3 0 0 0,-1 1 0 0 0,2 2 40 0 0,1-1 8 0 0,2-6 0 0 0,1 0 0 0 0,0 4-80 0 0,1-4-16 0 0,-1-6 0 0 0,2-1 0 0 0,0-1-24 0 0,-2-2-8 0 0,4-1 0 0 0,-4 0 0 0 0,0-1 40 0 0,1 2 8 0 0,2 0 0 0 0,-1-5 0 0 0,-1-3-8 0 0,-1 2 0 0 0,0 0 0 0 0,0-2 0 0 0,1 0 8 0 0,1-4 0 0 0,-4 2 0 0 0,0 1 0 0 0,-1-2 32 0 0,-1 2 8 0 0,0 1 0 0 0,0 2 0 0 0,-1-4-24 0 0,-1 3 0 0 0,1-2 0 0 0,-2 0 0 0 0,0 1 0 0 0,0 3-8 0 0,0 2 0 0 0,0 3 0 0 0,-2-1-48 0 0,2 2-8 0 0,-1 0 0 0 0,1 0 0 0 0,0 0-64 0 0,-2 2 0 0 0,2 1 0 0 0,-2 1 64 0 0,2 3-64 0 0,0-7 0 0 0,0 0 0 0 0,0 29 0 0 0,2-19 0 0 0,1 2 0 0 0,-1 0 0 0 0,3-1 0 0 0,-1 3 0 0 0,4-1 0 0 0,-1-2 0 0 0,2-1 0 0 0,-2 3 0 0 0,2-4 0 0 0,0-7 0 0 0,-1 0 0 0 0,2-1 0 0 0,-1 1 0 0 0,1-2 0 0 0,1 1 0 0 0,-2 0 0 0 0,1 1 0 0 0,0-2 0 0 0,2-6 0 0 0,-4-1 0 0 0,3-2 0 0 0,-1 0 0 0 0,-2 0 0 0 0,-1 2 0 0 0,2-2 0 0 0,0-3 64 0 0,0-1-64 0 0,1-2 0 0 0,-2-2 0 0 0,3-2 0 0 0,-2-2 64 0 0,0-1-64 0 0,-2 0 0 0 0,0 1 0 0 0,-3-3 0 0 0,0 4 0 0 0,-2 1 0 0 0,-1 2 0 0 0,-1 1 0 0 0,0 2 0 0 0,-3 2 0 0 0,2 2 64 0 0,-2 1-64 0 0,0 2 0 0 0,-1 0 0 0 0,0 0 0 0 0,1 3 0 0 0,1 0 64 0 0,0 1-64 0 0,-2 0 64 0 0,3 2-64 0 0,-2-1 72 0 0,2 2-72 0 0,-1 0 80 0 0,0 3-80 0 0,1 0 64 0 0,0 0-64 0 0,1 3 0 0 0,-1 0 72 0 0,1 2-72 0 0,0 3 0 0 0,1 2 0 0 0,0-2 0 0 0,0 3 0 0 0,1-1 0 0 0,0 2 0 0 0,-1 0 0 0 0,2-1 0 0 0,-2 1 0 0 0,3 2 64 0 0,-2-3-64 0 0,0-1 0 0 0,1-1 0 0 0,-3-2 0 0 0,4 2 0 0 0,-1 2 0 0 0,1 2 0 0 0,-1 2 0 0 0,0-3 0 0 0,1-1 0 0 0,0 1 0 0 0,0 0 0 0 0,0-2 0 0 0,-1 0 0 0 0,-1 0 0 0 0,1 3 0 0 0,1-4 0 0 0,-4 2 0 0 0,2-7 0 0 0,1-3 0 0 0,-1-1 0 0 0,-1 0 0 0 0,-1 0 0 0 0,1 3 0 0 0,1-2 0 0 0,0-3 0 0 0,-1-1 0 0 0,0-1 0 0 0,-1-2 0 0 0,2-1 80 0 0,-1-4 0 0 0,-1 8 0 0 0,0 0 0 0 0,9-29 16 0 0,-7 17 0 0 0,3 1 0 0 0,-1-3 0 0 0,3-2-96 0 0,2-1 64 0 0,2-1-64 0 0,-2 1 64 0 0,2 3-64 0 0,0 0 0 0 0,1 3 0 0 0,-1 2 0 0 0,1 4 0 0 0,-2 0 0 0 0,-1 4 0 0 0,-2 1 0 0 0,0 1 0 0 0,-1 2 0 0 0,0 1 0 0 0,-2 3 0 0 0,-2 0-96 0 0,0 1 24 0 0,-2 2 0 0 0,-2 1 0 0 0,-1 1-48 0 0,0 0-8 0 0,-3-2 0 0 0,2 2 0 0 0,0 1 56 0 0,-3 0 8 0 0,3 3 0 0 0,-1-5 0 0 0,2-2 64 0 0,-1-2 0 0 0,0 2 0 0 0,3-2-64 0 0,-1 0 64 0 0,2-1 0 0 0,2-1 0 0 0,-1-1 0 0 0,3 3 0 0 0,-2-3 0 0 0,4-1 0 0 0,0-3 0 0 0,3-1 0 0 0,0-3 88 0 0,2-8-88 0 0,0 2 96 0 0,0 3-32 0 0,0 0 0 0 0,1-7 0 0 0,1 3 0 0 0,-1 0-64 0 0,1 0 64 0 0,3-3-64 0 0,-2-1 64 0 0,-1 2-64 0 0,0 1 64 0 0,-1 3-64 0 0,1-2 64 0 0,1 2-64 0 0,-4 2 80 0 0,2 3-80 0 0,-1-1 80 0 0,1 3-16 0 0,-3-1-64 0 0,4 1 96 0 0,-4 2-32 0 0,0 2-64 0 0,-2-1 0 0 0,-1 3 0 0 0,-1-1 64 0 0,-1 1-64 0 0,-1 3 0 0 0,-1 0 0 0 0,-2 0 0 0 0,0 1 0 0 0,-4 0 0 0 0,1 2 0 0 0,1-1 0 0 0,-4 1-96 0 0,0-3 96 0 0,0 1-96 0 0,-1 0 96 0 0,0 4-72 0 0,-4-3 72 0 0,2-4 0 0 0,-4 1 0 0 0,4 3 0 0 0,-3 0 0 0 0,3-1 0 0 0,1-2 0 0 0,2 0 0 0 0,-2-3 0 0 0,1-2 0 0 0,1 0 0 0 0,3-1 0 0 0,-2-1 0 0 0,2-5 0 0 0,0 2 0 0 0,1 2 0 0 0,2 2 0 0 0,-2 0 0 0 0,2-1 0 0 0,2-1-128 0 0,-2-2 0 0 0,5-3 0 0 0,1 2-9280 0 0</inkml:trace>
  <inkml:trace contextRef="#ctx0" brushRef="#br0" timeOffset="36.47">3568 6384 1375 3262 3400,'0'-1'128'0'0,"-2"-1"-128"0"0,2 0 0 0 0,0 2 0 0 0,0 0 296 0 0,-1-2 40 0 0,-1-1 8 0 0,0-3 0 0 0,-2 1 352 0 0,0-2 72 0 0,-2-1 8 0 0,2 1 8 0 0,0 1-32 0 0,-2 2-8 0 0,-2 1 0 0 0,3 0 0 0 0,-3 1 16 0 0,0 1 0 0 0,0 2 0 0 0,-1 1 0 0 0,-2 1-144 0 0,1 1-24 0 0,0 2-8 0 0,0 1 0 0 0,0-1-328 0 0,-2 2-72 0 0,3 3-16 0 0,-4-2 0 0 0,5 2-168 0 0,-1-1 64 0 0,2 0-64 0 0,-1-1 0 0 0,4 0 0 0 0,1 0 0 0 0,1-2 0 0 0,2 0 0 0 0,0 0 0 0 0,0-3 64 0 0,1 1-64 0 0,2 1 0 0 0,2-2 176 0 0,3-1 0 0 0,0 1 0 0 0,1-3 0 0 0,3 1 144 0 0,3-4 32 0 0,-1 2 8 0 0,1-3 0 0 0,0 1-128 0 0,1-4-24 0 0,0 0-8 0 0,0-2 0 0 0,-3 1-72 0 0,-1 0-8 0 0,-3 0-8 0 0,-1 0 0 0 0,-2-1-112 0 0,-5 1 88 0 0,1 0-88 0 0,-4 0 80 0 0,0-2-80 0 0,-4 1 80 0 0,-1-1-80 0 0,0-1 80 0 0,0 1-8 0 0,-2 2 0 0 0,0-1 0 0 0,-3 3 0 0 0,2-1-8 0 0,-2 2 0 0 0,1-1 0 0 0,0 4 0 0 0,2-1-64 0 0,0 4 80 0 0,0-1-80 0 0,0 4 80 0 0,0-1-80 0 0,1 2 96 0 0,1 1-96 0 0,-2 2 96 0 0,2 2-8 0 0,-2 1 0 0 0,2 1 0 0 0,1 1 0 0 0,0 1-88 0 0,2-1 80 0 0,1-2-80 0 0,0 1 80 0 0,3 0 0 0 0,0-2 0 0 0,3 1 0 0 0,0-1 0 0 0,3 0-8 0 0,1-1 0 0 0,0-2 0 0 0,0-1 0 0 0,4-2 24 0 0,-1-2 8 0 0,1-2 0 0 0,0-1 0 0 0,-2-1 24 0 0,3-2 0 0 0,0-1 0 0 0,-1-4 0 0 0,1 0-24 0 0,-1 0 0 0 0,0-3 0 0 0,-4 0 0 0 0,-2 0-104 0 0,1 0 72 0 0,-3-3-72 0 0,-1-1 64 0 0,-2 1-64 0 0,-2-1 0 0 0,-2 2 72 0 0,-1 0-72 0 0,-2 0 0 0 0,-2 3 0 0 0,1 0 0 0 0,-2 1 0 0 0,-1 2 0 0 0,2 1 0 0 0,-3 3 0 0 0,-1 2 0 0 0,0 1 0 0 0,0 3-120 0 0,-2 1 24 0 0,2 0 0 0 0,0 4 0 0 0,1-1 8 0 0,-1 1 0 0 0,2 1 0 0 0,2 0 88 0 0,2 1 0 0 0,2 1 0 0 0,0 0 0 0 0,1 0 0 0 0,2-2 0 0 0,1 1 0 0 0,2 0 0 0 0,2 0 0 0 0,0 0 0 0 0,2 2 0 0 0,2-2 0 0 0,0-2 0 0 0,0 1 72 0 0,4 0-72 0 0,-2-2 80 0 0,3-3 16 0 0,0 0 0 0 0,0-1 0 0 0,2-3 0 0 0,1-2-16 0 0,0-1 0 0 0,-1-1 0 0 0,1-2 0 0 0,0-1-16 0 0,-2-2-64 0 0,0 1 96 0 0,-2-3-32 0 0,1 0-64 0 0,-3-1 0 0 0,-1-1 0 0 0,-2-2 64 0 0,-2 3-64 0 0,-2-1 0 0 0,-2 1 0 0 0,-4 2 64 0 0,2-2-64 0 0,-4 3 0 0 0,-1-2 0 0 0,-3 2 0 0 0,-1 4 0 0 0,2-1 0 0 0,-3 3 0 0 0,-1 3 0 0 0,1 1-112 0 0,1 3 40 0 0,-2 4 8 0 0,0-1 0 0 0,-1 5 64 0 0,0-1-80 0 0,3 4 80 0 0,-1-1-80 0 0,4 0 80 0 0,0 0 0 0 0,4-3 0 0 0,1 0 0 0 0,2 3 0 0 0,1-3 0 0 0,4 1 64 0 0,1-2-64 0 0,2 1 0 0 0,4-4 0 0 0,2 0 0 0 0,1-1 64 0 0,2-2-64 0 0,0-1 0 0 0,0 0 0 0 0,2-2 0 0 0,0 0-232 0 0,2 1-88 0 0</inkml:trace>
  <inkml:trace contextRef="#ctx0" brushRef="#br0" timeOffset="36.47">2797 5423 1839 3116 3172,'0'-4'160'0'0,"-1"-1"-160"0"0,0 1 0 0 0,1 1 0 0 0,0 2 544 0 0,0-2 80 0 0,-1-3 16 0 0,-1-4 0 0 0,-1-3 288 0 0,-1 0 56 0 0,-2 1 8 0 0,-1 2 8 0 0,1 3-152 0 0,-3 3-32 0 0,-1 1-8 0 0,-1 3 0 0 0,-1 3-216 0 0,-3 1-48 0 0,-1 2 0 0 0,0 3-8 0 0,2-1-248 0 0,-2 4-40 0 0,0-1-16 0 0,3 4 0 0 0,1-2-24 0 0,4 1-8 0 0,2 1 0 0 0,2-2 0 0 0,-1 0-64 0 0,4 1-8 0 0,0 1-8 0 0,1-3 0 0 0,1 2 96 0 0,2-3 16 0 0,1 0 8 0 0,2-2 0 0 0,2 0 32 0 0,0-2 8 0 0,4-2 0 0 0,0-2 0 0 0,3 0-32 0 0,-1-5-8 0 0,2 1 0 0 0,0-5 0 0 0,3 1-16 0 0,0-4-8 0 0,-2 0 0 0 0,1-2 0 0 0,-4 2-104 0 0,-1-2-16 0 0,-3 2-8 0 0,1-2 0 0 0,-4-1-88 0 0,-3 3 0 0 0,-1-2 0 0 0,-2 2 0 0 0,-1-2 0 0 0,-2 0 0 0 0,-2 2 64 0 0,-1-1-64 0 0,-1-1 0 0 0,-3 3 0 0 0,0-1 0 0 0,0 2 0 0 0,-2 2 0 0 0,1 1 0 0 0,1 3 0 0 0,0 2 0 0 0,-2 1 0 0 0,2 2 0 0 0,1 1 0 0 0,-1-1 64 0 0,1 3-64 0 0,0 0 96 0 0,1 2-96 0 0,0 0 96 0 0,1-1 40 0 0,1 1 16 0 0,3-1 0 0 0,2 1 0 0 0,0-1-56 0 0,1-1 0 0 0,4-2-8 0 0,-1 1 0 0 0,3-1-88 0 0,2-3 0 0 0,1 0 0 0 0,0-1 0 0 0,2-1-224 0 0,-1-1-32 0 0,3-2 0 0 0,1 0-8 0 0,1-1-1264 0 0,-2-1-248 0 0,-1 1-48 0 0,-1-1-16 0 0</inkml:trace>
  <inkml:trace contextRef="#ctx0" brushRef="#br0" timeOffset="36.47">1839 5313 1375 3216 3245,'-3'2'128'0'0,"-1"-1"-128"0"0,1 0 0 0 0,2 1 0 0 0,0-1 560 0 0,-4 3 88 0 0,-3 0 24 0 0,-1 3 0 0 0,-4 3 288 0 0,-1 0 64 0 0,3 0 16 0 0,2-1 0 0 0,2-2-144 0 0,4-1-24 0 0,2 0-8 0 0,1-2 0 0 0,2 0-96 0 0,4 0-32 0 0,2-3 0 0 0,0-1 0 0 0,6-1-192 0 0,-1-3-32 0 0,0 1-16 0 0,-2 1 0 0 0,-1-1-152 0 0,1-1-32 0 0,-3-1-8 0 0,2-1 0 0 0,-1 0-224 0 0,-2 1-80 0 0,-1-2 0 0 0,-1 1 72 0 0,0 0-72 0 0,-3-2 0 0 0,-2 3 0 0 0,0-1 0 0 0,-2 1 0 0 0,-3 0 0 0 0,0-1 0 0 0,-3-1 64 0 0,-1 1-64 0 0,-2-1 0 0 0,-1 2 0 0 0,0 1 0 0 0,-1 1 80 0 0,0 1-80 0 0,1 2 96 0 0,-1 1-96 0 0,2 2 0 0 0,0 0 0 0 0,1 2 0 0 0,2-1 0 0 0,-3 3 80 0 0,3-1-80 0 0,0 1 64 0 0,1 0-64 0 0,2 2 112 0 0,-1-1-16 0 0,0 2-8 0 0,0 1 0 0 0,4-2 64 0 0,0 3 8 0 0,2 0 8 0 0,0 0 0 0 0,3-3-8 0 0,1 0 0 0 0,2 0 0 0 0,-1-2 0 0 0,4 0 16 0 0,2-1 0 0 0,0-1 0 0 0,1-3 0 0 0,1 1-16 0 0,1-3 0 0 0,1 0 0 0 0,1-3 0 0 0,-3 1-56 0 0,-1-3-8 0 0,0 1-8 0 0,0-3 0 0 0,0 0-24 0 0,-3-4-64 0 0,0 1 96 0 0,-3 0-32 0 0,-1 0-64 0 0,-1-2 0 0 0,-1 0 0 0 0,-3 1 0 0 0,-2 0 0 0 0,-3-1 0 0 0,1-1 0 0 0,-5 1 0 0 0,1 1 64 0 0,-4 0-64 0 0,0 2 64 0 0,-2 1-64 0 0,-1 3 0 0 0,0 3 0 0 0,-1 2 0 0 0,2 3 0 0 0,-2 3 0 0 0,1 1 0 0 0,3 1 0 0 0,-1 3 0 0 0,2 0 0 0 0,-2 3-88 0 0,3 1 88 0 0,-1 0-64 0 0,4 0 64 0 0,2-3 0 0 0,1 3 0 0 0,4-2 0 0 0,2-1 0 0 0,3-1 0 0 0,1-2 0 0 0,1-2 0 0 0,3 0-288 0 0,1-3-8 0 0,5-1-8 0 0,1-3-5376 0 0,4 0-1072 0 0</inkml:trace>
  <inkml:trace contextRef="#ctx0" brushRef="#br0" timeOffset="36.47">624 5052 2303 3358 3476,'0'-4'200'0'0,"0"1"-200"0"0,0 1 0 0 0,-2 0 0 0 0,0 0 480 0 0,2 1 48 0 0,-3-3 16 0 0,-5-3 0 0 0,-2-2 8 0 0,-1 2 8 0 0,-2 3 0 0 0,-1 2 0 0 0,3 2-176 0 0,0 2-40 0 0,-1 2-8 0 0,0 3 0 0 0,4 2-16 0 0,-1 0-8 0 0,2 0 0 0 0,-2 3 0 0 0,3-2 112 0 0,2 2 24 0 0,1 1 8 0 0,0 1 0 0 0,3-2 88 0 0,5 1 24 0 0,-2 0 0 0 0,5-2 0 0 0,1-1-72 0 0,1 1-16 0 0,4-2 0 0 0,2-2 0 0 0,1-1-40 0 0,3-2-16 0 0,0-1 0 0 0,1-5 0 0 0,1 1-144 0 0,1-3-32 0 0,1-2-8 0 0,-1-3 0 0 0,-3 2-64 0 0,-2-2-16 0 0,2-3 0 0 0,-4 1 0 0 0,-2 0-72 0 0,-4-1-24 0 0,-2 3 0 0 0,-2-3 0 0 0,-1 1-64 0 0,-5-2 0 0 0,-2 3 0 0 0,-3-2 0 0 0,0 2 0 0 0,-4 0 0 0 0,1 1 64 0 0,-4 0-64 0 0,-2 1 0 0 0,-1 2 0 0 0,2 0 0 0 0,-1 1 0 0 0,-1 1-224 0 0,-1 2 24 0 0,4 2 0 0 0,-3 0 0 0 0,3 2 8 0 0,-1 2 8 0 0,0 1 0 0 0,1 1 0 0 0,1 0 88 0 0,-1 2 24 0 0,1 1 0 0 0,0 2 0 0 0,2 0 136 0 0,0-1 32 0 0,0 1 8 0 0,2 1 0 0 0,1 0 160 0 0,2-1 32 0 0,3 1 8 0 0,-1-1 0 0 0,2 0-72 0 0,2-1-8 0 0,2 0-8 0 0,0-2 0 0 0,4 1 40 0 0,-1-1 0 0 0,1-3 8 0 0,2 1 0 0 0,2-3-88 0 0,2-1-16 0 0,4-4-8 0 0,1-1 0 0 0,-2-1-16 0 0,0-2 0 0 0,4-1 0 0 0,-2-2 0 0 0,-1-1-136 0 0,1 0 80 0 0,-2-2-80 0 0,-4-1 64 0 0,1 0-64 0 0,-6 0 0 0 0,-1-2 0 0 0,-2 0 0 0 0,-3 1 0 0 0,-2 1 0 0 0,-2-1 64 0 0,-4 1-64 0 0,-1 0 0 0 0,-3 0 0 0 0,-5 1 0 0 0,1 2 0 0 0,-2 3 0 0 0,-2 0 0 0 0,0 3 0 0 0,-2 2 0 0 0,0 4 0 0 0,2 2 0 0 0,-2 2-96 0 0,4 4 96 0 0,-2 2 0 0 0,2 2 0 0 0,2 2 0 0 0,1-1 0 0 0,2 3 0 0 0,3 0 0 0 0,2 0 0 0 0,6-3 0 0 0,0-1 0 0 0,3-1 0 0 0,3 1 0 0 0,4-2 0 0 0,5 1-624 0 0,5-1-64 0 0</inkml:trace>
  <inkml:trace contextRef="#ctx0" brushRef="#br0" timeOffset="36.47">10679 9797 2759 2545 3441,'0'-2'248'0'0,"0"1"-248"0"0,0 0 0 0 0,0-1 0 0 0,0 1 0 0 0,0 1-80 0 0,0-3 0 0 0,-2-3 0 0 0,0 0 584 0 0,-1-1 112 0 0,1 2 24 0 0,-4-1 8 0 0,0 3-216 0 0,0-1-48 0 0,-3 3 0 0 0,0 0-8 0 0,-2 1-136 0 0,0 0-24 0 0,-1 2-8 0 0,1 0 0 0 0,-3 0-72 0 0,3-1-8 0 0,-2 1-8 0 0,1-1 0 0 0,1 0 104 0 0,0 1 16 0 0,3 0 8 0 0,0 0 0 0 0,-1 1 56 0 0,2 1 16 0 0,-1 3 0 0 0,3-2 0 0 0,1 1 16 0 0,1 1 8 0 0,3 0 0 0 0,0 2 0 0 0,2 1 72 0 0,1 0 8 0 0,1 1 8 0 0,2-3 0 0 0,4 2-48 0 0,1 1-16 0 0,1-3 0 0 0,3 0 0 0 0,1-3 32 0 0,2-1 8 0 0,3-2 0 0 0,2-2 0 0 0,0-3-88 0 0,2-3-8 0 0,0-3-8 0 0,2 0 0 0 0,-4-4-80 0 0,1 1-24 0 0,0-1 0 0 0,-5-3 0 0 0,-2 3-72 0 0,-5 0-8 0 0,-3-1-8 0 0,-2 0 0 0 0,-3 1-112 0 0,-4-1 0 0 0,-3 1 64 0 0,-1 1-64 0 0,-1 2 0 0 0,-3 0 0 0 0,-6 0 0 0 0,-1 1-80 0 0,-1 2 8 0 0,-4 1 0 0 0,-1 2 0 0 0,1 0 0 0 0,1 4-88 0 0,0-2-8 0 0,-1 4-8 0 0,1 0 0 0 0,-1 3 96 0 0,1 0 80 0 0,0 3-104 0 0,-1-1 40 0 0,2 3 64 0 0,1 0 0 0 0,1 0 0 0 0,4 0 0 0 0,-1 2 0 0 0,4 1 96 0 0,2-1 0 0 0,0-1-8 0 0,7 2 40 0 0,-2-1 16 0 0,4-1 0 0 0,3 1 0 0 0,2 0 32 0 0,2-2 8 0 0,2 0 0 0 0,2-2 0 0 0,1-2 72 0 0,-1-1 24 0 0,-2-1 0 0 0,5-2 0 0 0,2-2-72 0 0,2-4-16 0 0,1 0 0 0 0,3-3 0 0 0,-3 0-88 0 0,1-4-16 0 0,0 1-8 0 0,-2-1 0 0 0,-1-2-80 0 0,-2 1 80 0 0,-3-1-80 0 0,-2 0 80 0 0,-3 2-80 0 0,-3-1 0 0 0,-4-3 0 0 0,-2 3 0 0 0,-2-1 64 0 0,-4 1-64 0 0,-1 2 64 0 0,-4 1-64 0 0,0 2 0 0 0,-3 2 0 0 0,-1 3 0 0 0,-1 2 0 0 0,3 1-80 0 0,-3 2-32 0 0,0 2-8 0 0,-1 3 0 0 0,2 0 48 0 0,2 1 8 0 0,1 2 0 0 0,1-3 0 0 0,1 2-8 0 0,2-1 0 0 0,3 1 0 0 0,1-2 0 0 0,2 1-344 0 0,1 0-72 0 0,2 0-16 0 0,3 0-7368 0 0</inkml:trace>
  <inkml:trace contextRef="#ctx0" brushRef="#br0" timeOffset="36.47">10611 9910 3223 2427 3255,'-2'-1'288'0'0,"-1"1"-288"0"0,2 0 0 0 0,-1 1 0 0 0,2 1 584 0 0,-1-1 64 0 0,-4 2 16 0 0,-1 4 0 0 0,-1 4 136 0 0,-3 3 24 0 0,0 6 8 0 0,-1 5 0 0 0,0 2-72 0 0,1 5-16 0 0,-1 7 0 0 0,-2 2 0 0 0,-1 6-32 0 0,0 1-8 0 0,-1 3 0 0 0,1-1 0 0 0,-2 4-104 0 0,1-1-24 0 0,-3-1-8 0 0,2 2 0 0 0,-3 0-88 0 0,0 3-8 0 0,-1 4-8 0 0,0 1 0 0 0,0-1-128 0 0,1-5-24 0 0,3-6-8 0 0,-1 1 0 0 0,2 1-88 0 0,1-3-24 0 0,2-10 0 0 0,1-3 0 0 0,3 5-32 0 0,-2-4 0 0 0,3-1-8 0 0,-2-1 0 0 0,0-3-32 0 0,2-3-8 0 0,-2-1 0 0 0,1-3 0 0 0,1-1 8 0 0,-2-1 0 0 0,0-3 0 0 0,0-1 0 0 0,2-3-24 0 0,-2-3-8 0 0,1 0 0 0 0,2-3 0 0 0,-1-2-24 0 0,3 0 0 0 0,-1-2 0 0 0,1-5 0 0 0,1 0-64 0 0,2-1 0 0 0,-2-1 72 0 0,1 0-72 0 0,0-2 0 0 0,0 0 0 0 0,2-1 0 0 0,-2 0 64 0 0,1 2-64 0 0,-1-3 0 0 0,2 3-64 0 0,-1-1 64 0 0,1 1-224 0 0,0 1-8 0 0,0 1 0 0 0,1 0 0 0 0,1 1-816 0 0,-1-1-160 0 0</inkml:trace>
  <inkml:trace contextRef="#ctx0" brushRef="#br0" timeOffset="36.47">10221 11542 4143 2875 3302,'-1'-9'368'0'0,"-1"4"-296"0"0,0 3-72 0 0,1-3 0 0 0,0 2 448 0 0,-2 2 64 0 0,-1 1 24 0 0,-3-2 0 0 0,-4-1 376 0 0,-5 2 80 0 0,-2 1 8 0 0,-2 1 8 0 0,3 4-312 0 0,0 0-64 0 0,1 2-16 0 0,1 4 0 0 0,1 0-112 0 0,2 2-24 0 0,2 1-8 0 0,2 2 0 0 0,0 0-112 0 0,4 1-16 0 0,1-1-8 0 0,3-2 0 0 0,3 1-48 0 0,0-6-16 0 0,-2 0 0 0 0,5 0 0 0 0,1-2 40 0 0,5 0 8 0 0,-1-2 0 0 0,4-3 0 0 0,3 0-48 0 0,0-4-8 0 0,5 0 0 0 0,1-5 0 0 0,0-2-96 0 0,-2-3-16 0 0,-2 1-8 0 0,-4-1 0 0 0,0-1-72 0 0,-5 0-8 0 0,-3 0-64 0 0,-4 0 96 0 0,-3 1-96 0 0,-3 1 0 0 0,-4-1 64 0 0,-4 2-64 0 0,-2 2 0 0 0,-3 0 0 0 0,-1 3 0 0 0,-4 2 0 0 0,-3 3 0 0 0,1 1 0 0 0,-3 3 0 0 0,-2 3 0 0 0,5 4 96 0 0,-2 0-32 0 0,3 2-64 0 0,-1 2 96 0 0,1 0 0 0 0,6 1 0 0 0,-1 4 0 0 0,5-6 0 0 0,3-1-32 0 0,0 0 0 0 0,4 1-64 0 0,1-1 96 0 0,5 1-32 0 0,1 1-64 0 0,3-1 88 0 0,3-3-88 0 0,3-1 120 0 0,3-2-32 0 0,3-3-8 0 0,2-1 0 0 0,3-2 48 0 0,1-4 16 0 0,1 0 0 0 0,0-5 0 0 0,0-1-72 0 0,-1-4-8 0 0,-1 1-64 0 0,-5-3 96 0 0,-2 1-96 0 0,-1-1 0 0 0,-1-1 64 0 0,-3-4-64 0 0,-3 0 0 0 0,-4 1 0 0 0,-2 1 0 0 0,-5 0 0 0 0,1 1 0 0 0,-3 0 64 0 0,-3 0-64 0 0,-1 0 0 0 0,-5 3 64 0 0,1 0-64 0 0,-1 4 0 0 0,-2 2 72 0 0,-1 3-72 0 0,-1 2 0 0 0,1 4 0 0 0,-2 0 64 0 0,1 4-64 0 0,2 2 0 0 0,1 0 0 0 0,0 1 0 0 0,4 0 0 0 0,0 0 0 0 0,6-2 0 0 0,2-2 0 0 0,0 1 0 0 0,5-1-72 0 0,0-1 72 0 0,5-1-104 0 0,2-2-480 0 0,4-1-96 0 0,3-1-24 0 0,2-4-5016 0 0,2 1-1000 0 0</inkml:trace>
  <inkml:trace contextRef="#ctx0" brushRef="#br0" timeOffset="36.47">10771 9977 919 2544 3465,'2'-12'80'0'0,"-1"6"-80"0"0,0 1 0 0 0,-1 0 0 0 0,0 2 464 0 0,2 2 80 0 0,-2-3 8 0 0,0 2 8 0 0,1-3 264 0 0,1-3 48 0 0,-2 2 16 0 0,-2 2 0 0 0,2 1-48 0 0,-3 3-8 0 0,2 3 0 0 0,-2 1 0 0 0,3 3-344 0 0,0 2-72 0 0,-2 1-8 0 0,4-1-8 0 0,1 1-16 0 0,0 3-8 0 0,2 0 0 0 0,2 3 0 0 0,2 1 24 0 0,0 3 8 0 0,2 2 0 0 0,1 3 0 0 0,0 4 72 0 0,1 1 8 0 0,0 4 8 0 0,-2 2 0 0 0,2 0-48 0 0,-1 4-16 0 0,-1 3 0 0 0,0 2 0 0 0,-2 2-16 0 0,0 3-8 0 0,0 4 0 0 0,2 2 0 0 0,-1 4-88 0 0,1 2-8 0 0,4 0-8 0 0,-1-1 0 0 0,4-1-72 0 0,-3-7-8 0 0,3-5-8 0 0,-1-6 0 0 0,-1-3-56 0 0,0-2-16 0 0,3 1 0 0 0,-1-3 0 0 0,-2 0-48 0 0,0-2 0 0 0,2-3-8 0 0,-2-1 0 0 0,-1-2 8 0 0,1-3 8 0 0,-1-1 0 0 0,-2-3 0 0 0,0-1 0 0 0,-1-4 0 0 0,-2-1 0 0 0,1-3 0 0 0,-2-2-32 0 0,0-2-8 0 0,-2 1 0 0 0,-3-5 0 0 0,1 1-64 0 0,-3-2 0 0 0,0-2 72 0 0,-2 0-72 0 0,-2-2 0 0 0,1 0 0 0 0,-2-3 0 0 0,-1-3 64 0 0,-2 1-64 0 0,0-2 0 0 0,-3-2 64 0 0,1 0-64 0 0,-2 1 0 0 0,-2 2 0 0 0,1 1 0 0 0,-2 4 0 0 0,-1 1 0 0 0,-3 4 0 0 0,0 3 0 0 0,-2 4 0 0 0,0 3 0 0 0,1 0 0 0 0,0 0 0 0 0,2 2 0 0 0,3 1 0 0 0,3-1 0 0 0,2-1 0 0 0,6 0 0 0 0,-1-1 0 0 0,3-3 0 0 0,3 3 0 0 0,1-4 0 0 0,3 1 0 0 0,2-3 0 0 0,2 0 0 0 0,1-3-64 0 0,3-2 64 0 0,1-1 0 0 0,1-3 0 0 0,0-3 0 0 0,-1 1 0 0 0,0-6 0 0 0,1 2 0 0 0,-1-3 0 0 0,-1-3 0 0 0,-3 2 0 0 0,-3 2 0 0 0,-2-1-64 0 0,-3 3 64 0 0,-3 0 0 0 0,-2 2 0 0 0,-2 2 0 0 0,-1 1 0 0 0,-4 2 0 0 0,1 2 0 0 0,-2 0 0 0 0,-1 3 0 0 0,2 0 0 0 0,-1 2 0 0 0,2-2 0 0 0,2 2 0 0 0,3-1 0 0 0,0 0 0 0 0,2 1 0 0 0,2-1 0 0 0,0-1 0 0 0,5 0 0 0 0,-2-2 0 0 0,4 1 0 0 0,0-4 0 0 0,5 1 0 0 0,-1-3 0 0 0,0 1 0 0 0,0-1 0 0 0,-3 0 0 0 0,0 0-96 0 0,-3 0-136 0 0,-1 1-32 0 0,-2-1-8 0 0,-2-1 0 0 0,1 1-528 0 0,-3-1-96 0 0,0 0-32 0 0,0-2-7408 0 0</inkml:trace>
  <inkml:trace contextRef="#ctx0" brushRef="#br0" timeOffset="36.47">10969 9921 919 2476 3527,'-5'-5'80'0'0,"1"1"-80"0"0,2-1 0 0 0,-1 2 0 0 0,1 2 624 0 0,2-2 112 0 0,-2 1 16 0 0,2-2 8 0 0,-2-1 360 0 0,0-4 64 0 0,2 0 24 0 0,0 2 0 0 0,4 1-48 0 0,-2 1-8 0 0,4 3 0 0 0,0 0 0 0 0,0 2-336 0 0,3 2-72 0 0,2 2-8 0 0,2 3-8 0 0,3 4-240 0 0,1-2-40 0 0,-1 3-16 0 0,3 3 0 0 0,4 5-80 0 0,6 3-24 0 0,3 3 0 0 0,4 3 0 0 0,4 4-72 0 0,5 3-24 0 0,5 5 0 0 0,1 3 0 0 0,2 1-72 0 0,0 2-8 0 0,3 3-8 0 0,-2 2 0 0 0,0 1-64 0 0,-6-7-16 0 0,-3-6 0 0 0,6 4 0 0 0,8 1-64 0 0,4-1 0 0 0,6 0 0 0 0,0 0 0 0 0,0-2 208 0 0,0-1 0 0 0,-4 0 0 0 0,-9-3 0 0 0,-6-5-32 0 0,-3-3-8 0 0,-5-1 0 0 0,-6-1 0 0 0,-1 0-168 0 0,-6-4 0 0 0,-3-1 0 0 0,-5-3 0 0 0,-1 1 80 0 0,-2-1-16 0 0,0-2-64 0 0,-1 2 96 0 0,-2-4 0 0 0,-1-2-8 0 0,-1-4 0 0 0,-3-1 0 0 0,-3 0-24 0 0,0-2 0 0 0,0-2 0 0 0,0-1 0 0 0,-3 0 24 0 0,0-1 0 0 0,2 1 0 0 0,-2-1 0 0 0,1-1-16 0 0,-1 0 0 0 0,2 1 0 0 0,-2-1 0 0 0,2-1-72 0 0,-4 0 0 0 0,3 1 72 0 0,-1 0-72 0 0,0-2 0 0 0,-2 1 0 0 0,1-1 0 0 0,0 1 0 0 0,-2-1 0 0 0,2 0 0 0 0,1 0 0 0 0,-2 0 0 0 0,1-1 0 0 0,-1 1 0 0 0,0-1 0 0 0,0-1 0 0 0,1 0 0 0 0,-2 1 0 0 0,0-2 0 0 0,1 2 0 0 0,-2-3 0 0 0,0-1 0 0 0,-2 1 0 0 0,2-1 0 0 0,-1-1 0 0 0,-2 1 0 0 0,0-1 0 0 0,-2 0 0 0 0,-1 2 0 0 0,-3 1 0 0 0,-2 3 0 0 0,-5 0 0 0 0,-4 3 0 0 0,2 2 0 0 0,-4 4 0 0 0,-2 2 0 0 0,-4 1 0 0 0,-1 3 0 0 0,2 4 0 0 0,1-2 0 0 0,1 3 0 0 0,2-1 0 0 0,2 0 0 0 0,5 0 0 0 0,5-2 0 0 0,4-3 0 0 0,4 0 0 0 0,2-4 0 0 0,3 0 0 0 0,4-3 0 0 0,3-1 0 0 0,3-1 0 0 0,4-3 0 0 0,1-2 0 0 0,4-2 0 0 0,3-2 0 0 0,3 0 0 0 0,1-4 0 0 0,1-3 0 0 0,-2 0 0 0 0,-2 1 0 0 0,-2-3 0 0 0,-3 0 0 0 0,-4-1 64 0 0,-3 0-64 0 0,-4 1 0 0 0,-3 0-64 0 0,-4 1 64 0 0,0 4-72 0 0,-5-1 72 0 0,-2 0-80 0 0,-2 2 80 0 0,-2 2 0 0 0,-2 1-72 0 0,0 3 72 0 0,-5 2 0 0 0,-2 3 0 0 0,-2 1 0 0 0,0 2 0 0 0,-2 2 0 0 0,2 2 0 0 0,0 0 0 0 0,1 3 0 0 0,1-1 0 0 0,6 0 0 0 0,0 1 88 0 0,4-3-88 0 0,4-1 96 0 0,1 0-96 0 0,3-1 64 0 0,3 0-64 0 0,5-2 64 0 0,0-2-64 0 0,4-1 0 0 0,2-2 0 0 0,5-2 0 0 0,3-1 0 0 0,1-4 0 0 0,3 0 0 0 0,0-2 0 0 0,0-2 0 0 0,-3-2 64 0 0,-1-2-64 0 0,-4 1 0 0 0,-3-1 0 0 0,-5-1 0 0 0,-4 3 0 0 0,-3 0 0 0 0,-3 0 0 0 0,-3 2 0 0 0,-3 2 0 0 0,-5 2 0 0 0,-3-1-160 0 0,-4 3-56 0 0,-4 3-8 0 0,-3 1 0 0 0,1 2 352 0 0,-2 2 64 0 0,1 0 8 0 0,2 1 8 0 0,3 1-208 0 0,1 0 0 0 0,5 0 0 0 0,0-2 0 0 0,3 3 0 0 0,2-3-88 0 0,2 1 24 0 0,1 0 0 0 0,3-2-264 0 0,1 0-56 0 0,0 1 0 0 0,4-3-8864 0 0</inkml:trace>
  <inkml:trace contextRef="#ctx0" brushRef="#br0" timeOffset="36.47">9125 10977 455 2681 3491,'2'-4'0'0'0,"-2"0"0"0"0,1 1 0 0 0,-1 1 0 0 0,2 0 256 0 0,-2-1 0 0 0,1-1 8 0 0,0-2 0 0 0,1-1 120 0 0,2-5 32 0 0,-2-3 0 0 0,-1 0 0 0 0,1 0 80 0 0,-2 2 16 0 0,-2-1 8 0 0,2 1 0 0 0,-1 0 96 0 0,-1 1 24 0 0,1 3 0 0 0,0-2 0 0 0,-1 1 248 0 0,0 2 48 0 0,1 3 16 0 0,0 1 0 0 0,-1 1-56 0 0,1 1 0 0 0,-1 2-8 0 0,1 3 0 0 0,-2 1-200 0 0,-3 3-40 0 0,-1 7-8 0 0,-5 3 0 0 0,-2 6-264 0 0,-2 4-56 0 0,-1 6-16 0 0,-2 1 0 0 0,-3 2-80 0 0,-4 3-24 0 0,-4 6 0 0 0,-1-1 0 0 0,4-5 72 0 0,-7 4 16 0 0,-3 10 0 0 0,-3 1 0 0 0,-1 7 16 0 0,1-2 8 0 0,0-1 0 0 0,6-6 0 0 0,2-3-88 0 0,3-6-24 0 0,2-1 0 0 0,7-5 0 0 0,3-6-96 0 0,0 2-16 0 0,1 4-8 0 0,0-3 0 0 0,3 1-16 0 0,1-1-64 0 0,2-3 96 0 0,1-3-32 0 0,4-3 0 0 0,-1-1 0 0 0,3-6 0 0 0,1-2 0 0 0,2-4-64 0 0,3-4 80 0 0,0-1-80 0 0,2-5 80 0 0,-1 0-80 0 0,2-4 0 0 0,1-2 0 0 0,1-5 0 0 0,3-4 0 0 0,-1-3 0 0 0,0-2 0 0 0,-1-3 64 0 0,-2-1-64 0 0,-2-2 0 0 0,-1-1 0 0 0,-2 0 0 0 0,-2 2-64 0 0,-2-1-32 0 0,-3 1-8 0 0,-2 1 0 0 0,-3 6-24 0 0,-2 5-8 0 0,1 3 0 0 0,-5 6 0 0 0,-3 3 40 0 0,-4 5 16 0 0,0 4 0 0 0,-4 3 0 0 0,0 4 80 0 0,0 4-80 30-18,-2 2 80-1 0,2 3-80-1-1,6-1 80-28 19,1 2 0 0 0,2 0 64 0 0,3 0-64 0 0,8-4 96 0 0,-1-1-24 0 0,5-4 0 26-18,3-2 0-26 18,3-1 0 0 0,3-3 0 0 0,1-1 0 0 0,4-2 0 0 0,1-5-8 0 0,3-3-64 0 0,2-1 96 26-18,0-3-32-26 18,3 1 0 0 0,0-5-64 0 0,0 0 96 0 0,0-4-32 0 0,-1-1-64 0 0,-4-1 64 0 0,-1 3-64 0 0,-3-2 64 0 0,-2 3-64 27-20,-3-4 0-27 20,-2 5 0 0 0,-3-2 0 0 0,-2 3 0 0 0,-3 0 0 0 0,0 0 0 0 0,-2 2 0 0 0,-1 1 0 0 0,0-1 0 0 0,-1 1 0 0 0,0 0 0 0 0,4 1 0 0 0,0-1-112 0 0,-1-1 16 0 0,3-1 0 0 0,0 1-360 0 0,2-2-72 0 0,4-1-16 0 0,2-2-8320 0 0</inkml:trace>
  <inkml:trace contextRef="#ctx0" brushRef="#br0" timeOffset="36.47">8135 10415 5063 2858 3481,'2'-2'448'0'0,"-1"-2"-352"0"0,1 1-96 0 0,-4 2 0 0 0,2 1 736 0 0,0-1 128 0 0,0-3 24 0 0,-1 0 8 0 0,-5 0 192 0 0,-3 1 32 0 0,-4 6 16 0 0,-1 4 0 0 0,-4 7-464 0 0,-2 1-88 0 0,-3 7-16 0 0,-3 4-8 0 0,-2 4-104 0 0,-2 7-16 0 0,-5 4-8 0 0,-3 6 0 0 0,-2 2-32 0 0,-2 3-8 0 0,0 3 0 0 0,2 0 0 0 0,-1 0 0 0 0,1-3 0 0 0,2 2 0 0 0,3-10 0 0 0,9-8-40 0 0,-1 1 0 0 0,-1 1-8 0 0,-1 2 0 0 0,2 1-120 0 0,-1-3-32 0 0,2 3 0 0 0,2-2 0 0 0,1-1-96 0 0,-1-3-32 0 0,4-2 0 0 0,0-1 0 0 0,4-3 0 0 0,0-4-64 0 0,-2 2 96 0 0,2-4-32 0 0,4 0-64 0 0,1-6 0 0 0,4-1 0 0 0,1-3 0 0 0,2-2 0 0 0,1-2 0 0 0,1-5 0 0 0,2-1 0 0 0,2-3 0 0 0,1-5 0 0 0,5-4 64 0 0,-1-5-64 0 0,3-3 64 0 0,-2-3-64 0 0,3-1 96 0 0,-2-2-32 0 0,-1-1-64 0 0,-2-3 0 0 0,-2 3 0 0 0,-2 1 0 0 0,-4 3 0 0 0,-2 0 0 0 0,-1 4 0 0 0,-3 4 0 0 0,1 3 0 0 0,-1 3-88 0 0,0 4 88 0 0,-3 2-64 0 0,0 8 64 0 0,-3 2-104 0 0,3 1 40 0 0,-2 5 64 0 0,-1 2-80 0 0,1 2 80 0 0,1 0 0 0 0,2 2-72 0 0,-2-1 72 0 0,5-3 0 0 0,2 2 0 0 0,1-4 0 0 0,3-1 0 0 0,2-2 0 0 0,4-3 0 0 0,1-3 0 0 0,1 0 0 28-19,2-3 0-28 19,0-4 0 0 0,4-2 0 0 0,1-1 0 0 0,2-4 0 0 0,-1-2 0 0 0,1-2 0 0 0,-1-1 0 0 0,-2 0 0 0 0,-1-1 0 0 0,-5 1 0 0 0,0 0 0 0 0,-5 0 0 0 0,-2 2 0 0 0,-5 0 0 0 0,-1 2 0 0 0,-3-1 0 0 0,0 1 0 0 0,-5 3 0 0 0,1 0 0 26-18,-3 3 0-26 18,-1 2 0 0 0,1 4 0 0 0,-1 0 0 0 0,1 3 0 0 0,1 3 0 0 0,0 1 0 0 0,1 0 0 0 0,1 2 0 0 0,1 1 0 0 0,-1 2 0 0 0,2 2 0 0 0,4-2 0 0 0,3 0 0 0 0,3-1 0 0 0,1-4-96 0 0,1-2 16 0 0,0-2 8 0 0,4 0-6080 0 0,4 0-1216 0 0</inkml:trace>
  <inkml:trace contextRef="#ctx0" brushRef="#br0" timeOffset="36.47">8194 12219 1839 2950 3173,'2'-2'160'0'0,"-2"2"-160"0"0,0-1 0 0 0,0-1 0 0 0,0 0 528 0 0,2 2 72 0 0,-1-5 8 0 0,1-1 8 0 0,-1-3 296 0 0,0 0 56 0 0,1 2 16 0 0,0 2 0 0 0,-1-3 80 0 0,0 3 24 0 0,0 0 0 0 0,-1-1 0 0 0,2 4-48 0 0,0-3-8 0 0,-2 3 0 0 0,0 0 0 0 0,0 0-264 0 0,0 2-48 0 0,-2 2-16 0 0,-1 2 0 0 0,-1 7-232 0 0,-2 3-56 0 0,-1 4 0 0 0,1 0-8 0 0,2-2-216 0 0,-4 6-48 0 0,-2 7-8 0 0,-1 8 0 0 0,-2 8-24 0 0,-3 8-8 0 0,1 6 0 0 0,-1 1 0 0 0,0-1 24 0 0,3-5 0 0 0,1-3 0 0 0,0-1 0 0 0,3-6-32 0 0,1-5-8 0 0,1-4 0 0 0,-2 4 0 0 0,0 4 8 0 0,0 4 0 0 0,-1-2 0 0 0,0 1 0 0 0,-1 0 0 0 0,2-4 0 0 0,-2-3 0 0 0,1-5 0 0 0,3-5-8 0 0,0-5 0 0 0,3-2 0 0 0,0-5 0 0 0,4-1-24 0 0,-2-3 0 0 0,4-3 0 0 0,-2-1 0 0 0,0-3-64 0 0,2-3 64 0 0,1-3-64 0 0,-1-3 64 0 0,0-3-64 0 0,0-3 80 0 0,2-2-80 0 0,-1-3 80 0 0,1-2-16 0 0,-2-4-64 0 0,-1 4 96 0 0,-1-4-32 0 0,-1-3-64 0 0,-3 1 0 0 0,-2 2 0 0 0,-1 2 0 0 0,-2 4-120 0 0,-1 3 16 0 0,-2 2 0 0 0,-1 5 0 0 0,0 4 8 0 0,-3 2 0 0 0,1 6 0 0 0,-1 2 0 0 0,-2 3 96 0 0,0 1-96 0 0,1 4 96 0 0,1 0-96 0 0,4 0 96 0 0,-1 0 0 0 0,4 2 0 0 0,2-3-72 0 0,2 0 72 0 0,2-2 0 0 0,3-3 0 0 0,1-1 0 0 0,6-1 0 0 0,0 0 0 0 0,2-1 0 0 0,5-4 0 0 0,1 0 0 0 0,3-3 0 0 0,0-4 0 0 0,3-1 0 0 0,-1-2 0 0 0,-1-1 0 0 0,-3-3 0 0 0,0 0 0 0 0,0-2 0 0 0,-2 1-64 0 0,-2-2 64 0 0,-2 2-64 0 0,-4-1 64 0 0,-3 3 0 0 0,-1 0 0 0 0,-4 0-64 0 0,-3 2 64 0 0,-2 2 0 0 0,-1 1 0 0 0,-4 2 0 0 0,1 2 0 0 0,-4 2 0 0 0,1 0 0 0 0,-1 1 0 0 0,-1 3 0 0 0,-2 2 64 0 0,1 0-64 0 0,0 1 64 0 0,3 2-64 0 0,1-3 64 0 0,4 3-64 23-19,2-3 64-23 19,2-2-64 0 0,3 1 0 0 0,3 0 0 0 0,1-2 0 0 0,4-2 0 0 0,1-1 0 0 0,5-3 0 0 0,3-1 0 0 0,1-3-112 0 0,1 1-8 22-21,-1-2 0-22 21,3-2 0 0 0,3-1-608 0 0,1 3-120 0 0</inkml:trace>
  <inkml:trace contextRef="#ctx0" brushRef="#br0" timeOffset="36.47">9969 11751 3223 2594 3598,'-1'-3'288'0'0,"-1"0"-288"0"0,2 2 0 0 0,0 1 0 0 0,-2-2 864 0 0,1 0 128 0 0,1 2 16 0 0,-2-4 8 0 0,-2 1 264 0 0,0 3 48 0 0,1 7 16 0 0,-1 4 0 0 0,-1 5-440 0 0,1 6-80 0 0,0 7-24 0 0,-1 7 0 0 0,1 5-104 0 0,0 6-24 0 0,0 3-8 0 0,0 3 0 0 0,-1 0-200 0 0,1 0-40 0 0,1 1-8 0 0,-1 0 0 0 0,0 1-24 0 0,0-4-8 0 0,1-4 0 0 0,0 4 0 0 0,3 1-120 0 0,-1-6-24 0 0,1-1-8 0 0,1-5 0 0 0,-1-4-104 0 0,0-4-16 0 0,3-3-8 0 0,-3-5 0 0 0,2-3-40 0 0,-1 0 0 0 0,2-4-64 0 0,-2-4 96 0 0,-1-3-96 0 0,2-1 72 0 0,0-1-72 0 0,-2-3 64 0 0,0-2-64 0 0,0-3 0 0 0,1 3 72 0 0,-2-6-72 0 0,1 0 0 0 0,-2-4 72 0 0,0-3-72 0 0,-1-5 0 0 0,-1 0 88 0 0,-1-1-88 0 0,-1 1 80 0 0,-5 1-80 0 0,3 3 0 0 0,-4 3 0 0 0,-1 4 0 0 0,-2 0 0 0 0,-2 4 0 0 0,-3 4 0 0 0,-1 3 0 0 0,0-2 0 0 0,-1 8 0 0 0,2 1 0 0 0,2-1 0 0 0,3 0 0 0 0,3-2 0 0 0,2 3 0 0 0,0-2 0 0 0,3 3 0 0 0,2-2 0 0 0,4-1 0 0 0,2 2 0 0 0,4-4 0 0 0,2-2 0 0 0,3 0 0 0 0,3-3 0 0 0,3-3 0 0 0,3-4 0 0 0,1 0 0 0 0,3-3 0 0 0,-1-2 0 0 0,0-2 0 0 0,-5 2 0 0 0,-2 0 0 0 0,-1-1 0 0 0,1-1 0 0 0,-3-3 0 0 0,1-1 0 0 0,-6 0 0 0 0,-2 1 0 0 0,-6 5 0 0 0,-3 0 0 0 0,-3 3 0 0 0,-6 2 0 0 0,-3 0 0 0 0,0 6 0 0 0,-6-1 0 0 0,0 2 0 0 0,5-1 0 0 0,2 2 0 0 0,-1 1 0 0 0,2 0 0 0 0,-3 0 72 0 0,5 2-72 0 0,0 0 64 0 0,4 0-64 0 0,2 0 0 0 0,3-2 0 0 0,3 0 64 0 0,3-1-64 0 0,3-2 0 0 0,2-1 0 0 0,5-1 0 0 0,4-4-176 0 0,2-2-24 0 0,5-1-8 0 0,-1-2 0 0 0,-1 0-880 0 0,5-3-184 0 0</inkml:trace>
  <inkml:trace contextRef="#ctx0" brushRef="#br0" timeOffset="36.47">11379 11505 3679 2183 3661,'4'-6'160'0'0,"-2"4"40"0"0,0-2-200 0 0,0 3 0 0 0,-1-1 0 0 0,-1 2 0 0 0,2-1 760 0 0,0 1 104 0 0,-2 0 32 0 0,4 1 0 0 0,-3 4 192 0 0,-1 2 32 0 0,0 4 16 0 0,-3 5 0 0 0,1 4-48 0 0,-2 1 0 0 0,0 3-8 0 0,-2 5 0 0 0,2 3-208 0 0,-2 5-40 0 0,0 4 0 0 0,2 4-8 0 0,-2 5-296 0 0,1-1-56 0 0,-2 3-16 0 0,2-5 0 0 0,1-10-144 0 0,-2 2-32 0 0,0 3-8 0 0,-2 0 0 0 0,1-2-112 0 0,0 1-32 0 0,-1-1 0 0 0,-1 1 0 0 0,0 4-8 0 0,2-2-8 0 0,0-1 0 0 0,0-2 0 0 0,2-3-112 0 0,1-2 0 0 0,0-3-72 0 0,1-2 72 0 0,1-2 104 0 0,0-3 72 0 0,0-3 16 0 0,-1 1 0 0 0,0-3-192 0 0,0-4 0 0 0,1-1 0 0 0,1 0 64 0 0,0-4-64 0 0,0 0 0 0 0,1-3 0 0 0,0-1 0 0 0,0-1 64 0 0,0-3-64 0 0,0 0 80 0 0,1-1-80 0 0,0-2 64 0 0,-1 0-64 0 0,1 0 0 0 0,1 0 72 0 0,0-2-72 0 0,-1-1 0 0 0,-1 3 72 0 0,0 0-72 0 0,0 0 0 0 0,0 0 72 0 0,13-24-72 0 0,-13 16 0 0 0,-1 1 64 0 0,-1-2-64 0 0,0-1 0 0 0,-5 1 0 0 0,1 0 0 0 0,-1 1 0 0 0,-3 2 0 0 0,-1 2 0 0 0,-2 4 0 0 0,-3 2 0 0 0,-2 3 0 0 0,0 2 0 0 0,-4 2 0 0 0,0 1 0 0 0,2 0-64 0 0,3 2 64 0 0,1-1 0 0 0,1 0 0 0 0,2-2 0 0 0,1 4 0 0 0,5-5 0 0 0,1 0 0 0 0,4 1 0 0 0,0 0 0 0 0,2-2 0 0 0,4 2 0 0 0,2-2 0 0 0,1-1 0 0 0,5-2 0 0 0,1-2 0 0 0,5-1 0 0 0,0-2 0 0 0,4-2 0 0 0,-1-2 0 0 0,0 0 0 0 0,2-2 0 0 0,2-4 0 0 0,-2 2 0 0 0,-1-4-80 0 0,-5 5 80 0 0,-4 0-72 0 0,-4 1 72 0 0,-7 3-96 0 0,-2 0 96 0 0,-4 3-64 0 0,-6-1 64 0 0,-5 5 0 0 0,-2-1 0 0 0,-5 4 0 0 0,0 1 0 0 0,-5 2 0 0 0,4-2 0 0 0,1 1 0 0 0,2-1 0 0 0,1 0 64 0 0,2 0-64 0 0,3 0 80 0 0,1 1-80 0 0,4-1 80 0 0,2-1-80 0 0,4 0 0 0 0,1-2 0 0 0,5 2 0 0 0,1-3 0 0 0,5 0-104 0 0,3-2-48 0 0,3-1-8 0 0,5-1-6328 0 0,1-1-1264 0 0</inkml:trace>
  <inkml:trace contextRef="#ctx0" brushRef="#br0" timeOffset="36.47">9735 12993 5703 2583 3261,'6'-1'512'0'0,"-5"-1"-416"0"0,0 2-96 0 0,1 0 0 0 0,-1-2 0 0 0,-1 2 0 0 0,0 0 0 0 0,0 0 0 0 0,2 0 0 0 0,-1 0 0 0 0,-1 0 0 0 0,0 0 0 0 0,0 0 0 0 0,0 0 0 0 0,0 0 0 0 0,0 0 0 0 0,0 0 0 0 0,0 0 0 0 0,0 0 0 0 0,0 0 0 0 0</inkml:trace>
  <inkml:trace contextRef="#ctx0" brushRef="#br0" timeOffset="36.47">9793 12950 5623 2570 3261,'0'0'504'0'0,"0"0"-408"0"0,0 0-96 0 0,0 0 0 0 0,1 0 384 0 0,-1-2 48 0 0,0 1 16 0 0,1-1 0 0 0,1 0 152 0 0,1-3 24 0 0,-2 2 8 0 0,-1 3 8 0 0,0 0 24 0 0,0 0 8 0 0,0 0 0 0 0,0 0 0 0 0,0 0-24 0 0,7-22-8 0 0,-4 19 0 0 0,-1 2 8 0 0,0-1-72 0 0,-2 2-24 0 0,0 0 0 0 0,0 0 8 0 0,-2 0-136 0 0,0 3-24 0 0,-2 1-8 0 0,-2 4 8 0 0,-1 2-160 0 0,-3 3-32 0 0,-4 3-8 0 0,-2 6 8 0 0,-1 3-80 0 0,-3 7-24 0 0,-1 6 0 0 0,-4 4 8 0 0,-2 2-112 0 0,-1 0 72 0 0,-2 1-72 0 0,-2 2 72 0 0,-1 1 32 0 0,1-3 8 0 0,1-1 0 0 0,4-5 8 0 0,2-5-16 0 0,2-3 0 0 0,-1 1 0 0 0,3-3 8 0 0,-1 0-40 0 0,1-2-8 0 0,0 0 0 0 0,2-3 8 0 0,1-1 56 0 0,2-1 16 0 0,1-3 0 0 0,-1-1 16 0 0,2-1-72 0 0,1-3-16 0 0,2 0 0 0 0,0-1 0 0 0,2-5-72 0 0,2-1 96 0 0,2-1-96 0 0,1-4 96 0 0,3 2-96 0 0,1-4 0 0 0,1 0 0 0 0,3-4 64 0 0,0-3-64 0 0,3-1 0 0 0,3-5 0 0 0,1 0 0 0 0,0-2 64 0 0,0-2-64 0 0,0 0 0 0 0,-4-1 64 0 0,-2 4-64 0 0,-1-2-96 0 0,-3 1 16 0 0,-1 4 8 0 0,-1-1-16 0 0,-4 3 0 0 0,1 4 0 0 0,-2 2 0 0 0,-1 4-88 0 0,-2 4-16 0 0,-2 5-8 0 0,-3 3 0 0 0,0 0 64 0 0,-1 3 8 0 0,3 1 8 0 0,-1 0 0 0 0,2-1 120 0 0,2-1 0 0 0,2-1 0 0 0,0-1 0 0 0,3 2 0 0 0,1-3 0 0 0,3-3 0 0 0,1 0 0 0 0,1-2 0 0 0,2-1 0 0 0,1-3 0 0 0,2 0 0 0 0,2-3 0 0 0,0-3 0 0 0,4-1 0 0 0,-1-2 0 0 0,3-2 64 0 0,-2 1-64 0 0,-1-1 0 0 0,-3 0 0 0 0,0-1 64 0 0,-3 0-64 0 0,-1 2 0 0 0,-3-1 0 0 0,-2 3 0 0 0,0-1 0 0 0,-1 0 0 0 0,-2 0 0 0 0,1 2-280 0 0,1-2-8 0 0,-1 2 0 0 0,2-2 0 0 0,2-1-688 0 0,4-4-144 0 0</inkml:trace>
  <inkml:trace contextRef="#ctx0" brushRef="#br0" timeOffset="36.47">9843 12862 5815 2500 2998,'-3'-11'128'0'0,"1"6"24"0"0,2 0 8 0 0,-2 2 0 0 0,2 2-160 0 0,0-1 0 0 0,0 0 0 0 0,0 2 0 0 0,2 0 1232 0 0,-2 0 208 0 0,4 5 48 0 0,-1 3 8 0 0,1 1-480 0 0,0 3-96 0 0,3 4-24 0 0,0 3 0 0 0,1 2-168 0 0,0 3-40 0 0,5 1-8 0 0,1 5 0 0 0,0 1-232 0 0,3 4-40 0 0,-1 2-16 0 0,2-1 0 0 0,0 2-72 0 0,-3-2-24 0 0,4 0 0 0 0,-2-2 0 0 0,2 1-32 0 0,0 0-8 0 0,-3 0 0 0 0,0-3 0 0 0,-3-3-104 0 0,3 5-24 0 0,1 0-8 0 0,-1 3 0 0 0,1-1-48 0 0,-1-1-8 0 0,0 0 0 0 0,0-2 0 0 0,0-2 8 0 0,0 2 0 0 0,-1-5 0 0 0,-1 0 0 0 0,1-1-8 0 0,-4 0 0 0 0,0-3 0 0 0,0-5 0 0 0,-4-5-64 0 0,0 1 0 0 0,0 2 72 0 0,1-2-72 0 0,-3-4 0 0 0,2 0 72 0 0,-2-3-72 0 0,-1-4 0 0 0,1 1 104 0 0,-1-4-32 0 0,0-2-8 0 0,1-4 0 0 0,-1-2 0 0 0,1-2-64 0 0,-3-2 96 0 0,0 1-32 0 0,-2-2-64 0 0,-2-1 80 0 0,0-1-80 0 0,-5-1 80 0 0,0 4-80 0 0,-3 0 0 0 0,-2 3 0 0 0,-2 1 0 0 0,-2 2 0 0 0,-1 3 0 0 0,-1 6-64 0 0,2-3 64 0 0,1 2 0 0 0,0 3-88 0 0,1 2 88 0 0,1 3-64 0 0,1-1 64 0 0,5-2 0 0 0,2 1 0 0 0,1 0 0 0 0,4 0 0 0 0,2-1 0 0 0,2 0 0 0 0,3-3 0 0 0,4 2 0 0 0,0-3 0 0 0,3 0 0 0 0,0-3 0 0 0,-1 1 0 0 0,1-4 0 0 0,3 1 0 0 0,-1-3 0 0 0,0 2-64 0 0,-1-3 64 0 0,-3 1-64 0 0,-3 0 64 0 0,-3-1-96 0 0,-3 3 16 0 0,-3-3 8 0 0,-2 1 0 0 0,-2 1 72 0 0,-1-1 0 0 0,-2 1-72 0 0,-1 1 72 0 0,2 1 0 0 0,-1 0 0 0 0,-4 2 0 0 0,-4 0 0 0 0,-1 2 0 0 0,-2 1 0 0 0,3 1 0 0 0,0-1 0 0 0,5 2 0 0 0,0 0 0 0 0,4 0 0 0 0,1-2 0 0 0,1-1 0 0 0,2 1-88 0 0,2 1 88 0 0,1-1-64 0 0,2 1-296 0 0,1 0-56 0 0,1-2-16 0 0,-1 0-8624 0 0</inkml:trace>
  <inkml:trace contextRef="#ctx0" brushRef="#br0" timeOffset="36.47">10265 13993 1375 2413 2601,'0'0'128'0'0,"0"0"-128"0"0,0-2 0 0 0,0 2 0 0 0,0-1 744 0 0,0 1 128 0 0,0-1 24 0 0,0-2 8 0 0,0-1 312 0 0,0 2 56 0 0,0-1 8 0 0,0 3 8 0 0,0 0-80 0 0,0 0-24 0 0,0 0 0 0 0,0 0 0 0 0,0 0-392 0 0,0 0-88 0 0,0 0-8 0 0,0 0-8 0 0,0 0-288 0 0,2 25-56 0 0,-2-12-16 0 0,-1 4 0 0 0,0 7-8 0 0,-1 1 0 0 0,-1 7 0 0 0,0 3 0 0 0,0-1 0 0 0,0 2 0 0 0,2 2 0 0 0,-2 0 0 0 0,0-2-80 0 0,2 0-16 0 0,-1-2-8 0 0,1-4 0 0 0,1-1-80 0 0,0-2-8 0 0,1-2-8 0 0,1-1 0 0 0,-1 0-56 0 0,0-3 0 0 0,-1-1-64 0 0,2-2 96 0 0,-2 4-32 0 0,2 1-64 0 0,-4 0 88 0 0,2 0-88 0 0,0-1 112 0 0,-2-2-32 0 0,1 0-8 0 0,1-2 0 0 0,-1 0 8 0 0,1-4 0 0 0,0-1 0 0 0,0 0 0 0 0,0-1-16 0 0,0-4-64 0 0,1 0 96 0 0,-1-4-32 0 0,1-3-64 0 0,-1-1 64 0 0,2 2-64 0 0,0-1 64 0 0,-2-1-64 0 0,0-1 0 0 0,0 2 0 0 0,0-1 64 0 0,0-3 0 0 0,0 0-64 0 0,0 3 96 0 0,0 0-32 0 0,0 0 32 0 0,0 0 0 0 0,0 0 0 0 0,-8-23 0 0 0,7 16-96 0 0,-3-1 0 0 0,2 3 0 0 0,-3-1 0 0 0,1 1 0 0 0,-1-2 0 0 0,-2-1-80 0 0,-1-4 80 0 0,-4 1 0 0 0,1-1 0 0 0,-5-3-64 0 0,5 4 64 0 0,2 2-96 0 0,-4-2 8 0 0,-3-1 0 0 0,-5-2 0 0 0,1 1 88 0 0,2 1-104 0 0,0 2 40 0 0,2 1 64 0 0,1 2-128 0 0,1-2 32 0 0,1 4 0 0 0,0-1 8 0 0,1 0 88 0 0,-1 0 0 0 0,3 0-72 0 0,-3 1 72 0 0,2-2 0 0 0,-1-1 0 0 0,3 3-72 0 0,1 0 72 0 0,2 1 0 0 0,0-1 0 0 0,4 1 0 0 0,-2 0 0 0 0,3 1 0 0 0,1 0 0 0 0,1 2 0 0 0,3-1 0 0 0,1 1 0 0 0,4-3 0 0 0,1 3 0 0 0,2-2 0 0 0,1 0 0 0 0,4 1 0 0 0,3 0 0 0 0,4-3 0 0 0,1 3 80 0 0,3-3-80 0 0,0 1 80 0 0,-1 1-80 0 0,2 1 72 0 0,-2-2-72 0 0,4 3 64 0 0,-3 0-64 0 0,1 1 0 0 0,-1 0 0 0 0,0 0 0 0 0,-3 0 0 0 0,0 0 0 0 0,-1 2 0 0 0,-4 2 0 0 0,-3-2 0 0 0,-1 1 0 0 0,-3 1 0 0 0,-2-1 0 0 0,0 1 0 0 0,-2 1 0 0 0,0-2 0 0 0,-2 1 0 0 0,1 0 0 0 0,-1 3 0 0 0,-1-3 0 0 0,0 1 64 0 0,0 1-64 0 0,-2 1 0 0 0,-1-2 0 0 0,0-1 0 0 0,-2 1 0 0 0,0 1 64 0 0,-2-3-64 0 0,0 5 64 0 0,-2-1-64 0 0,-3 3 96 0 0,-3 1-32 0 0,0 0 0 0 0,0 0 0 0 0,-5-2 8 0 0,1 2 0 0 0,-4 1 0 0 0,0 3 0 0 0,-2 1-72 0 0,0 0 96 0 0,-1 0-96 0 0,-1-1 96 0 0,1 3-96 0 0,2 0 80 0 0,0-2-80 0 0,2-2 80 0 0,2 2-80 0 0,1-1 64 0 0,4 3-64 0 0,-1-4 64 0 0,3-5-64 0 0,2-3 0 0 0,1 3 0 0 0,1-4 0 0 0,3 0 0 0 0,-2-2 0 0 0,4 0 0 0 0,0-3 0 0 0,1 1-160 0 0,1-2-32 0 0,3-1 0 0 0,0-2-6448 0 0,4-1-1296 0 0</inkml:trace>
  <inkml:trace contextRef="#ctx0" brushRef="#br0" timeOffset="36.47">12858 11537 5703 2183 3536,'4'0'512'0'0,"-4"0"-416"0"0,0-2-96 0 0,0 1 0 0 0,0 1 0 0 0,-1 0 0 0 0,0-1 0 0 0,-3-1 0 0 0,0 0 0 0 0,-1 0 0 0 0,-2-1 0 0 0,3 0 0 0 0,0 1 0 0 0,1 1 0 0 0,0-2 0 0 0,2 3 0 0 0,-2-2 0 0 0,1 2 0 0 0,-1-1 0 0 0,2 1 0 0 0,1-1 0 0 0,-3 1 0 0 0,1-2 0 0 0,0 1 0 0 0,-1 1 0 0 0,0-2 0 0 0,-1 1 0 0 0,0 0 0 0 0,0-1 0 0 0,0 1 0 0 0,0-1-96 0 0,0 0 32 0 0,-1 2 64 0 0,1-2-96 0 0,0-1 96 0 0,1 1 0 0 0,-1 0 0 0 0,2 0 0 0 0,-1-1 104 0 0,0 2-8 0 0,-2-2 0 0 0,2 1 0 0 0,1 1-176 0 0,-1 0-40 0 0,0-1-8 0 0,0 1 24 0 0,0-3 24 0 0,0 4 8 0 0,2-2 0 0 0,-1-1 0 0 0,1 0 328 0 0,0-1 72 0 0,-1 1 16 0 0,1-2 16 0 0,1 3 152 0 0,0-1 32 0 0,0 0 8 0 0,0 0 0 0 0,0 0 56 0 0,-2 0 0 0 0,2 0 8 0 0,0 2 0 0 0,0-1-56 0 0,2 2-16 0 0,-2 0 0 0 0,0 3 24 0 0,-2 0-120 0 0,2 3-32 0 0,-2 3 0 0 0,2 1 0 0 0,-2 2-72 0 0,-1 2-24 0 0,1 3 0 0 0,1 5 24 0 0,0 1 32 0 0,-1 4 8 0 0,1 4 0 0 0,-1-1 0 0 0,1 2-40 0 0,-2 6-8 0 0,0 7 0 0 0,0 6 0 0 0,-2 1 48 0 0,2 0 16 0 0,-2 0 0 0 0,1-1 16 0 0,1-6-120 0 0,-2-1-16 0 0,2-4-8 0 0,1-2 0 0 0,0-2-112 0 0,1-4-32 0 0,1-4 0 0 0,-2 1 0 0 0,2-2-40 0 0,0-1-16 0 0,0-1 0 0 0,0-3 0 0 0,2-2 0 0 0,-2-2 0 0 0,0-3 0 0 0,1-2 0 0 0,-1-3 24 0 0,0 1 8 0 0,2-3 0 0 0,-2 0 0 0 0,1-3-32 0 0,0-1-8 0 0,-1 2 0 0 0,2-3 0 0 0,-1 3 0 0 0,-1-3 0 0 0,2 0 0 0 0,0-1 0 0 0,-1 2 0 0 0,0-3 0 0 0,1 0 0 0 0,-1-1 0 0 0,1 2 0 0 0,-1-2 0 0 0,0 0 0 0 0,3 0 0 0 0,-4 0-64 0 0,0 0 0 0 0,0 0 0 0 0,0 0 0 0 0,0 0 64 0 0,8-25 0 0 0,-9 18 0 0 0,-1-1 0 0 0,-1-1-64 0 0,-1-3 0 0 0,-3 1 0 0 0,-2-1 0 0 0,0 0 0 0 0,-2-1 0 0 0,-2-1 0 0 0,0 0 0 0 0,-2-1 0 0 0,-2 1 0 0 0,-1-1 0 0 0,2 1 0 0 0,0 3-104 0 0,-4-1-16 0 0,2 1 0 0 0,-4 0 0 0 0,2 2 24 0 0,-2 0 0 0 0,0 2 0 0 0,2 1 0 0 0,-2-1 24 0 0,4 2 8 0 0,0 0 0 0 0,2-1 0 0 0,3 0 64 0 0,3 2 0 0 0,0-2 0 0 0,1 2 0 0 0,4-2 0 0 0,0 2 0 0 0,1 0 0 0 0,2-1 0 0 0,1 1 0 0 0,2-1 0 0 0,3 1 0 0 0,-1 0 0 0 0,1-1 0 0 0,5-1 0 0 0,2 1 0 0 0,3-2 0 0 0,4 1 0 0 0,-1-1 0 0 0,3 4 0 0 0,2-3 0 0 0,6 3 0 0 0,-1-1 0 0 0,5 2 0 0 0,-1 0 0 0 0,0 2 0 0 0,2 2 0 0 0,-1 1 64 0 0,0 0-64 0 0,-2 1 0 0 0,-1 1 0 0 0,0 0 0 0 0,-2 0 0 0 0,0 1 0 0 0,-2-1 0 0 0,0-1 0 0 0,-3-2 0 0 0,0 1 0 0 0,-2-1 0 0 0,-3-2 0 0 0,-1 0 0 0 0,-1 0 0 0 0,-4 0 0 0 0,0 0 0 0 0,-4 0 0 0 0,-2 0 0 0 0,-3 0 0 0 0,0 0 0 0 0,-2 2 0 0 0,-2 0 0 0 0,-1 1 0 0 0,-1-1 0 0 0,-3 3 0 0 0,-1 1 0 0 0,-3 1 0 0 0,-3 2 0 0 0,-1 0 0 0 0,-1 3 0 0 0,-2 1 0 0 0,0 0 0 0 0,-3 1 0 0 0,-1 3 64 0 0,-2 2-64 0 0,0-1 64 0 0,-4 2-64 0 0,2 0 0 0 0,-1 0 64 0 0,0 0-64 0 0,1 0 0 0 0,6-3 96 0 0,0 1-8 0 0,-1-1-8 0 0,5-3 0 0 0,1 2-16 0 0,1-2 0 0 0,3-4 0 0 0,2 0 0 0 0,0-1 0 0 0,2-3 0 0 0,2-1 0 0 0,1-1 0 0 0,0 1-64 0 0,1-3 0 0 0,3 2 0 0 0,0-3 0 0 0,0 1 0 0 0,0-2 0 0 0,0 0 0 0 0,0 0 0 0 0,0 0-192 0 0,0-2-48 0 0,0 1-16 0 0,0 1-6336 0 0,0 0-1280 0 0</inkml:trace>
  <inkml:trace contextRef="#ctx0" brushRef="#br0" timeOffset="36.47">11049 12817 2303 2533 3183,'1'4'200'0'0,"-1"-4"-200"0"0,2 1 0 0 0,-2-1 0 0 0,1 2 448 0 0,-1-1 56 0 0,2 0 8 0 0,0 2 0 0 0,2 1 192 0 0,-2 1 48 0 0,3-2 8 0 0,-3 0 0 0 0,1 0 48 0 0,-1-1 16 0 0,0 0 0 0 0,-2-2 0 0 0,2 2-56 0 0,-2-1 0 0 0,0-1-8 0 0,0 0 0 0 0,0-1-152 0 0,0 1-24 0 0,0 0-8 0 0,0 0 0 0 0,0 0 0 0 0,0 0-8 0 0,0 0 0 0 0,0 0 0 0 0,-14-22-216 0 0,11 17-32 0 0,-2 3-16 0 0,1-5 0 0 0,-3 0-136 0 0,-2-1-24 0 0,1-2-8 0 0,-3-3 0 0 0,0 0-48 0 0,0-1-16 0 0,-3-2 0 0 0,1 1 0 0 0,0-3 8 0 0,1-1 0 0 0,-3 2 0 0 0,1 0 0 0 0,3 1 8 0 0,-1 1 0 0 0,4 4 0 0 0,-1-1 0 0 0,4 4 72 0 0,-2 1 8 0 0,0 0 8 0 0,3 0 0 0 0,0 1-80 0 0,1 1-8 0 0,0 1-8 0 0,0 1 0 0 0,2-1-80 0 0,-1 2 96 0 0,0-1-96 0 0,2 0 96 0 0,0 2-96 0 0,0-3 0 0 0,0 3 72 0 0,-1 0-72 0 0,1-2 0 0 0,0 1 72 0 0,0 1-72 0 0,0-1 0 0 0,1 2 80 0 0,-1 0-80 0 0,2-1 64 0 0,0 1-64 0 0,1 0 64 0 0,2 1-64 0 0,-5-1 64 0 0,0 0-64 0 0,31 5 0 0 0,-17-3 0 0 0,5-1 64 0 0,2 0-64 0 0,4 0 0 0 0,3 1 96 0 0,2 0-96 0 0,2-2 96 0 0,1 1-96 0 0,1 0 96 0 0,0-1-96 0 0,1 2 96 0 0,1-2-32 0 0,0 1-64 0 0,2 2 96 0 0,-5-2-32 0 0,-1 1 16 0 0,-3 1 0 0 0,-1-1 0 0 0,-4 2 0 0 0,-2-1-80 0 0,-5 1 64 0 0,-1 0-64 0 0,-3 1 64 0 0,-4-3 0 0 0,-4 3 0 0 0,0 1 0 0 0,-3-1 0 0 0,-2 2-64 0 0,-3 1 0 0 0,-3 1 0 0 0,-3 1 0 0 0,0-1 64 0 0,-2 2 0 0 0,-3 3 0 0 0,-2 1 0 0 0,-4 3 0 0 0,0 0 0 0 0,-3 2 0 0 0,-1 2 0 0 0,1-1-64 0 0,-2 0 0 0 0,-1 3 0 0 0,0-3 0 0 0,0 1 0 0 0,1-4 80 0 0,2 2-80 0 0,3-5 80 0 0,0 0-80 0 0,4-2 64 0 0,0 0-64 0 0,1-3 64 0 0,5 0-64 0 0,0-3 0 0 0,1 2 0 0 0,4-5 0 0 0,0 2 0 0 0,1-4 0 0 0,2 0 0 0 0,1-2 0 0 0,1 0 0 0 0,1-1 0 0 0,1 0 0 0 0,2-2 0 0 0,5-2-384 0 0,2-2-8 0 0,3-1-8 0 0,7-4-9200 0 0</inkml:trace>
  <inkml:trace contextRef="#ctx0" brushRef="#br0" timeOffset="36.47">9377 13650 4631 2652 2994,'-4'-1'416'0'0,"3"-1"-336"0"0,-3 2-8 0 0,3 0 0 0 0,0 0 0 0 0,1 0 24 0 0,-2 0-160 0 0,1 0-32 0 0,-3 0-8 0 0,1 0 16 0 0,-2 2 88 0 0,1-1 0 0 0,-2 2 0 0 0,1-2 0 0 0,0 1 0 0 0,-1-2 0 0 0,2 2 0 0 0,-3-4 0 0 0,0-3 0 0 0,-1 1 0 0 0</inkml:trace>
  <inkml:trace contextRef="#ctx0" brushRef="#br0" timeOffset="36.47">9078 13789 2759 2773 3070,'0'2'248'0'0,"0"-2"-248"0"0,1 0 0 0 0,-1 0 0 0 0,0 0 592 0 0,1 2 72 0 0,1 0 8 0 0,0-1 8 0 0,-1 1 152 0 0,1 0 24 0 0,2 0 8 0 0,-4-2 0 0 0,0 0-16 0 0,0 0 0 0 0,0 0 0 0 0,0 0 0 0 0,0 0-16 0 0,0 0 0 0 0,0 0 0 0 0,0 0 0 0 0,0 0-128 0 0,0 0-24 0 0,0 0-8 0 0,16-18 0 0 0,-18 14-192 0 0,1 0-32 0 0,-1-2-16 0 0,0 0 0 0 0,0-1-160 0 0,-1 0-32 0 0,-1 0-8 0 0,-1-4 0 0 0,1 0-72 0 0,-3-1-8 0 0,1-2-8 0 0,-3-2 0 0 0,2 2-16 0 0,0-1-8 0 0,0 1 0 0 0,-1-2 0 0 0,-2-4-40 0 0,0 2-8 0 0,-2-1 0 0 0,3 0 0 0 0,0 2-72 0 0,0 0 80 0 0,-2 1-80 0 0,2 3 80 0 0,2 1-80 0 0,0 3 0 0 0,2 2 72 0 0,3 1-72 0 0,-2 3 0 0 0,2 1 64 0 0,2 0-64 0 0,2 0 0 0 0,-4 2 0 0 0,6 2 0 0 0,0-2 0 0 0,3 2 0 0 0,2-1 0 0 0,2 0 0 0 0,5 1 0 0 0,2-1 0 0 0,0 3 0 0 0,5-4 0 0 0,4 2 0 0 0,0 1 0 0 0,4-1 0 0 0,-1-1 0 0 0,5 2 0 0 0,-1 0 64 0 0,-3-1-64 0 0,-1 0 64 0 0,2 1-64 0 0,-3-1 64 0 0,-2 2-64 0 0,0-3 64 0 0,-4 2-64 0 0,-1-2 64 0 0,-4 3-64 0 0,-3-3 0 0 0,-3 2 0 0 0,-1 1 64 0 0,-1 0-64 0 0,-3 0 0 0 0,-1 1 64 0 0,-2-1-64 0 0,1 1 64 0 0,-3-3-64 0 0,2 3 80 0 0,-3-1-80 0 0,2 2 88 0 0,0-3-88 0 0,-1 0 96 0 0,1 0-96 0 0,-1 0 80 0 0,0-1-80 0 0,-2 2 64 0 0,0-1-64 0 0,2-1 0 0 0,-2 1 0 0 0,-2 0 0 0 0,2 0 0 0 0,-4 1 64 0 0,1 1-64 0 0,-2 0 64 0 0,-3 1-64 0 0,0 1 96 0 0,-2 4-32 0 0,-3-1 0 0 0,-3 1 0 0 0,-2 5-64 0 0,-3-1 0 0 0,-1 2 0 0 0,-3 2 0 0 0,1-1 0 0 0,-1 2 0 0 0,-1 1 0 0 0,3-2 64 0 0,0-2-64 0 0,4-2 0 0 0,2 1 0 0 0,1-5 0 0 0,2 1 0 0 0,0-2 0 0 0,3 0 64 0 0,-1-1-64 0 0,2-2 0 0 0,1 1 0 0 0,0-4 0 0 0,2 0 0 0 0,1 0 0 0 0,1 0 0 0 0,2-2 0 0 0,0 1 0 0 0,0-1 0 0 0,3-1 0 0 0,0 0 0 0 0,3-2 0 0 0,0 0-280 0 0,3-4-16 0 0,2 3-8 0 0,3-5-9136 0 0</inkml:trace>
  <inkml:trace contextRef="#ctx0" brushRef="#br0" timeOffset="36.47">7768 13289 919 2522 2644,'3'-2'80'0'0,"-1"-1"-80"0"0,0 1 0 0 0,-2 2 0 0 0,0 0 144 0 0,1 0 16 0 0,3-1 0 0 0,0-2 0 0 0,-1 0-64 0 0,1-1 0 0 0,-1 2-8 0 0,-2 0 0 0 0,2 2-88 0 0,-3-2 64 0 0,2 1-64 0 0,-1 1 64 0 0,2-2-64 0 0,-2 0 0 0 0,3 2 0 0 0,-3 0 0 0 0</inkml:trace>
  <inkml:trace contextRef="#ctx0" brushRef="#br0" timeOffset="36.47">7875 13274 5983 2830 3441,'0'-7'264'0'0,"0"5"56"0"0,0 1-256 0 0,-1-1-64 0 0,1 0 0 0 0,-2 2 0 0 0,2 0 752 0 0,-2 0 136 0 0,1-2 24 0 0,-2 2 8 0 0,-2 0 136 0 0,0 2 32 0 0,1 5 8 0 0,-2 1 0 0 0,-1 2-264 0 0,0 1-48 0 0,0 3-16 0 0,2 1 0 0 0,-3 1-200 0 0,0 5-48 0 0,0 2-8 0 0,1-2 0 0 0,3-5-176 0 0,-3 4-40 0 0,0 4-8 0 0,0 8 0 0 0,-2 2-48 0 0,2 2-16 0 0,-2 1 0 0 0,0 2 0 0 0,0 0-32 0 0,-1 1 0 0 0,2-2-8 0 0,-3-3 0 0 0,2 0-56 0 0,0-3-16 0 0,0-3 0 0 0,-1 0 0 0 0,0 1-16 0 0,1-4 0 0 0,2-3 0 0 0,1 2 0 0 0,-1-1 8 0 0,1 3 0 0 0,1-2 0 0 0,0 0 0 0 0,2-2-104 0 0,0-3-96 0 0,2 2 24 0 0,-3-3 0 0 0,2 1 208 0 0,-1-3 48 0 0,1-1 8 0 0,1 0 0 0 0,-2-1-112 0 0,-1-2-16 0 0,1 0-64 0 0,0-4 96 0 0,3-2-24 0 0,0-3-8 0 0,0 0 0 0 0,-2-2 0 0 0,1-2 0 0 0,1 0-64 0 0,1 0 96 0 0,-1-2-32 0 0,0-3 0 0 0,0-1-64 0 0,0 1 96 0 0,0-4-32 0 0,-1-2 0 26-19,0-3-64-26 19,-3 4 96 0 0,2-2-32 0 0,-1-1-64 0 0,0 3 0 0 0,-3 1 0 0 0,2 1 0 27-20,-1 2 0-27 20,-2-2 0 0 0,0 3 0 0 0,-1-1 0 25-19,1 1 0-25 19,-2 0 0 0 0,-2-1 0 0 0,0 2 0 0 0,1-2 0 0 0,-1 0 0 0 0,-2 2 0 0 0,1-3 0 0 0,-1 0 0 26-20,-2-1 0-26 20,-1 0 0 25-19,3-3 0-25 19,1 3 0 0 0,0-6 0 0 0,-1 2-72 0 0,-2-3 72 0 0,5 2-72 0 0,-1 1 72 0 0,-2-2-104 0 0,1 1 40 0 0,-1 0 64 0 0,1 0-104 0 0,-1 1 40 0 0,2 3 64 0 0,-1 2-64 0 0,1 0 64 0 0,-2 1 0 0 0,2 1 0 0 0,2 2 0 0 0,1-3 0 0 0,0 2 0 0 0,3-1 0 0 0,-1 3 0 0 0,1-3 0 0 0,1-1 0 0 0,1 2 0 0 0,2-2 0 0 0,0 0 0 0 0,1 1 0 0 0,1-1 0 0 0,2 1 0 0 0,2 1 0 0 0,-2 0 0 0 0,3 1 0 0 0,3 3-64 0 0,2 0 64 0 0,4 0 0 0 0,1 0 0 0 0,3 3 0 0 0,3-2 0 0 0,2 4 0 0 0,5-3 0 0 0,4 1 0 0 0,3 1 0 0 0,5 0 0 0 0,1-1 0 0 0,0 1 0 0 0,0-3 0 0 0,2 1 0 0 0,-6-4 0 0 0,-7 1 0 0 0,1-1 0 0 0,4 0 0 0 0,2-1 0 0 0,-4 1 0 0 0,-4 0 0 0 0,-2 2 0 0 0,-3 0 0 0 0,-5 0 0 0 0,-1 0 0 0 0,-3 0 0 0 0,-3 2 0 0 0,0-2 0 0 0,-3 2 0 0 0,-3 1 64 0 0,-1-2-64 0 0,-2 2 0 0 0,-2 0 64 0 0,-1 1-64 0 0,-1-1 64 0 0,-1 3-64 0 0,-3-2 64 0 0,-2-1-64 0 0,-2 4 64 0 0,0 4 24 0 0,-3 2 0 0 0,-1-1 0 0 0,0 1 0 0 0,2-2-24 0 0,-3 2 0 0 0,-4 1 0 0 0,-3 4 0 0 0,-2 0 8 0 0,-1 3 0 0 0,-6 1 0 0 0,2 2 0 0 0,-2-3 0 0 0,0 4 0 0 0,0-1 0 0 0,1-1 0 0 0,0 0 0 0 0,3-3 0 0 0,4 2 0 0 0,1-4 0 0 0,5 0-72 0 0,2-4 0 0 0,3-2 0 0 0,1-4 0 0 0,5 0 0 0 0,-1-3 0 0 0,4-2 0 0 0,1 1 0 0 0,1-3-176 0 0,3 0 24 0 0,1 1 8 0 0,1-2 0 0 0,4-2-408 0 0,1-2-88 0 0,7-1-8 0 0,2-2-9104 0 0</inkml:trace>
  <inkml:trace contextRef="#ctx0" brushRef="#br0" timeOffset="36.47">7013 11756 4607 2976 3209,'-2'-2'408'0'0,"0"-1"-328"0"0,2 0-80 0 0,-1 2 0 0 0,1-1 648 0 0,-2 1 120 0 0,1-3 16 0 0,-4-3 8 0 0,0-2 448 0 0,1 0 88 0 0,-3 2 16 0 0,2 3 8 0 0,-1 4-192 0 0,1 5-40 0 0,-1 5 0 0 0,1 4-8 0 0,1 7-440 0 0,-1 5-96 0 0,3 4-8 0 0,-1 6-8 0 0,1 6-200 0 0,1 6-40 0 0,1 4 0 0 0,0-1-8 0 0,0-3-88 0 0,1 1-24 0 0,1-2 0 0 0,-2-9 0 0 0,1-7-72 0 0,-1 3-8 0 0,0 7-8 0 0,-1 6 0 0 0,1 0-24 0 0,-2 3-8 0 0,2 0 0 0 0,-2-8 0 0 0,0-11 0 0 0,-1 5 0 0 0,1 9 0 0 0,-2-5 0 0 0,1-7-16 0 0,1-5-64 0 0,-2-2 96 0 0,3-4-32 0 0,-2-4 16 0 0,2 0 0 0 0,-1-1 0 0 0,0 0 0 0 0,0-1 8 0 0,-1-1 0 0 0,1-4 0 0 0,2 0 0 0 0,0-1 8 0 0,0-4 0 0 0,0-2 0 0 0,0-1 0 0 0,0-2-32 0 0,0 0-64 0 0,0 1 96 0 0,0-2-32 0 0,0 0-64 0 0,0-2 80 0 0,0 2-80 0 0,0 0 80 0 0,0 0-80 0 0,0 0 64 0 0,0 0-64 0 0,0 0 64 0 0,0 0-64 0 0,0 0 0 0 0,0 0 72 0 0,0 0-72 0 0,0 0 64 0 0,0 0-64 0 0,0 0 80 0 0,0 0-80 0 0,0 0 88 0 0,0 0-88 0 0,0 0 96 0 0,-7-22-96 0 0,5 15 64 0 0,-3-1-64 0 0,-1-4 0 0 0,-3-2 0 0 0,1-2 0 0 0,-4-1 0 0 0,0-4 0 0 0,-3-1 0 0 0,-1 1 0 0 0,-2 1 0 0 0,0 1 0 0 0,-2 3 0 0 0,1 2 0 0 0,1 3 0 0 0,1 4 0 0 0,-1 2 0 0 0,0 1 0 0 0,2 2 0 0 0,2 0-64 0 0,-1-1 64 0 0,2 1 0 0 0,1 2 0 0 0,1-2 0 0 0,1-1 0 0 0,0 1 0 0 0,2 1 0 0 0,1-2-64 0 0,-1 0 64 0 0,1-1 0 0 0,-1-1 0 0 0,2-2 0 0 0,0 1 0 0 0,2-1 0 0 0,1 1 0 0 0,1 1 0 0 0,2 0 0 0 0,0 1 0 0 0,4 0 0 0 0,1 1 0 0 0,2-1 0 0 0,6 1 0 0 0,1-2 0 0 0,2 1 0 0 0,4 0 0 0 0,4-1 0 0 0,5 1 0 0 0,5 1 0 0 0,3 0 0 0 0,3 0 0 0 0,3-7 0 0 0,2-9 0 0 0,-3 14 0 0 0,1 14 0 0 0,-2-9 0 0 0,-3-17 0 0 0,-4 16 0 0 0,-3 17 0 0 0,-6-3 0 0 0,0-8 0 0 0,-5 0 0 0 0,-2-3 0 0 0,-5 2 0 0 0,-3 0-64 0 0,-2-1 64 0 0,-2 1 0 0 0,-5 1 0 0 0,1 0 0 0 0,-4 1 0 0 0,0 0 0 0 0,-3 1 0 0 0,0 3 0 0 0,-4 3 0 0 0,-1 1 0 0 0,-2 1 0 0 0,1 1 0 0 0,-5 0 0 0 0,0 2 0 0 0,-3 2 0 0 0,0 0 0 0 0,-3 1 0 0 0,2 1 0 0 0,-1-1 64 0 0,-1-2-64 0 0,2-2 0 0 0,2 0 128 0 0,1-3-24 0 0,1 1-8 0 0,0-1 0 0 0,2-3-32 0 0,-1 0 0 0 0,5-1-64 0 0,0-1 96 0 0,2 0-96 0 0,1 0 0 0 0,3-3 0 0 0,-1-2 0 0 0,3 0 0 0 0,0-1 0 0 0,2 0 0 0 0,0-3 0 0 0,4-3-296 0 0,3 1-56 0 0,6 1-16 0 0,5-6-9776 0 0</inkml:trace>
  <inkml:trace contextRef="#ctx0" brushRef="#br0" timeOffset="36.47">9221 8674 6911 2447 3229,'0'0'608'0'0,"-2"0"-480"0"0,2 0-128 0 0,0 0 0 0 0,0 0 0 0 0,0-1-96 0 0,0 1 24 0 0,0 0 0 0 0,0-2 976 0 0,2 2 200 0 0,-1 0 40 0 0,-1 0 8 0 0,0 0-312 0 0,0 0-56 0 0,0 0-16 0 0,0 0 0 0 0,26-3 56 0 0,-17 5 8 0 0,1-2 0 0 0,3 0 0 0 0,3 0-160 0 0,2 0-24 0 0,-1-2-8 0 0,-3 0 0 0 0,0 2-256 0 0,0-1-48 0 0,6 0-16 0 0,6-2 0 0 0,0 0-96 0 0,0 0-32 0 0,-1 0 0 0 0,-7 1 0 0 0,-3 0-48 0 0,-1-1-16 0 0,0 1 0 0 0,-4 0 0 0 0,0 2-128 0 0,-3-2 0 0 0,-1 0 0 0 0,-5 2 0 0 0,1 0 0 0 0,0-1 0 0 0,-2 1 0 0 0,-2 0-72 0 0,4-1 72 0 0,-4 1-104 0 0,2-1 40 0 0,-2 1 64 0 0,2-2-552 0 0,0 2-56 0 0,0 0 0 0 0,0 0-8 0 0,0 0-944 0 0,0 0-184 0 0,-28 3-40 0 0,19-3-4704 0 0</inkml:trace>
  <inkml:trace contextRef="#ctx0" brushRef="#br0" timeOffset="36.47">9293 8661 4607 2450 3252,'-1'0'96'0'0,"0"0"32"0"0,1 0 0 0 0,0 0 0 0 0,0 0-128 0 0,-2 0 0 0 0,0 1 0 0 0,1-1 0 0 0,0 2 1016 0 0,-2-1 176 0 0,1 2 40 0 0,2-3 16 0 0,0 0-48 0 0,0 0-8 0 0,-11 20 0 0 0,8-13 8 0 0,0 4-312 0 0,0-2-64 0 0,0 3-16 0 0,-1 0 8 0 0,1 1-144 0 0,-1 0-24 0 0,2 2-8 0 0,-1-1 8 0 0,2-3-328 0 0,-1 1-72 0 0,2-1-16 0 0,0 0 8 0 0,2-2-112 0 0,-2 0-16 0 0,1-2-8 0 0,-1-2 8 0 0,1 3-24 0 0,1-4-8 0 0,0-1 0 0 0,-2 0 0 0 0,1-1 16 0 0,-1 0 8 0 0,1 0 0 0 0,-1-2 8 0 0,0 0-16 0 0,0 0-8 0 0,0-2 0 0 0,2 0 8 0 0,-2 2-32 0 0,0 0 0 0 0,0 0 0 0 0,0 0 8 0 0,0 0-72 0 0,0 0 80 0 0,19-23-80 0 0,-14 18 88 0 0,3-1-88 0 0,1-1 0 0 0,-1 1 0 0 0,0 0 0 0 0,3 2 80 0 0,-1 0-80 0 0,0 1 80 0 0,0-1-80 0 0,1 4 80 0 0,-3 0-80 0 0,2 0 64 0 0,1 4-64 0 0,0-1 0 0 0,-1 2 64 0 0,2 1-64 0 0,-4 1 0 0 0,1 0 0 0 0,0 2 0 0 0,-3 0 0 0 0,-1 1 0 0 0,-1 0 0 0 0,1-1 0 0 0,-3 4 0 0 0,-2-3 0 0 0,0 1 0 0 0,-2 1 0 0 0,-1-2 0 0 0,-1 2 0 0 0,-3 2 0 0 0,-2-1 0 0 0,0-1 0 0 0,-1 0 0 0 0,0-3 0 0 0,-3 3 0 0 0,1 0 0 0 0,-1-2 0 0 0,0 1 0 0 0,0-4 0 0 0,-2 1 0 0 0,1-3 0 0 0,-1 0 0 0 0,0-3 0 0 0,-1 2 0 0 0,0-3 0 0 0,2-1 0 0 0,-2 2 0 0 0,1-2 0 0 0,1-2 0 0 0,-1 2 96 0 0,2-1-32 0 0,3-1 0 0 0,1 0 0 0 0,2 2-64 0 0,1 0 80 0 0,2-2-80 0 0,1 1 80 0 0,3-1-80 0 0,-2 0 0 0 0,4 2 0 0 0,1-4 0 0 0,0 3 0 0 0,2-3 0 0 0,2 0 0 0 0,2 1 0 0 0,3-2-376 0 0,3-1-8 0 0,1-3-8 0 0,2 2-8936 0 0</inkml:trace>
  <inkml:trace contextRef="#ctx0" brushRef="#br0" timeOffset="36.47">9727 8681 12927 2237 3187,'-1'-2'288'0'0,"0"0"56"0"0,-1 0 8 0 0,2 2 8 0 0,2 0-288 0 0,-4 0-72 0 0,0-2 0 0 0,0-1 0 0 0,0-2 1288 0 0,-1 4 248 0 0,2-1 40 0 0,0 4 16 0 0,-1 0-920 0 0,2 5-176 0 0,0 0-40 0 0,2 3-8 0 0,0 4-232 0 0,0 2-56 0 0,2 4 0 0 0,-1 3-8 0 0,0-2-56 0 0,0 2-16 0 0,-2 2 0 0 0,3 0 0 0 0,-2 2 16 0 0,-1-2 8 0 0,1-1 0 0 0,0-1 0 0 0,-1-1-40 0 0,0-2-64 0 0,1 1 88 0 0,-1-5-88 0 0,1 1 112 0 0,-1-3-32 0 0,0 0-8 0 0,-1-1 0 0 0,0-1-72 0 0,2-2 64 0 0,-2 0-64 0 0,2-2 64 0 0,-2 0-64 0 0,0 0 0 0 0,0-1 0 0 0,0-2 64 0 0,0 0-64 0 0,0-2 0 0 0,-2 0 0 0 0,2-1 0 0 0,2-2 0 0 0,-2 2 0 0 0,0-2 0 0 0,0 0 0 0 0,-2-2-96 0 0,2 0-32 0 0,0-1 0 0 0,2-1-9560 0 0</inkml:trace>
  <inkml:trace contextRef="#ctx0" brushRef="#br0" timeOffset="36.47">7148 10111 5983 2751 2994,'0'0'536'0'0,"0"0"-432"0"0,0 0-104 0 0,0 0 0 0 0,2 0 856 0 0,-1-1 144 0 0,3 1 32 0 0,2 0 8 0 0,4 0 320 0 0,3-2 64 0 0,3 2 16 0 0,2 0 0 0 0,0 0-576 0 0,2-1-104 0 0,3 1-24 0 0,1-2-8 0 0,-2 0-184 0 0,-1 2-32 0 0,-1 0 0 0 0,-4 0-8 0 0,-2 0-408 0 0,-3-2-96 0 0,0 1 0 0 0,-4-3 0 0 0,0 4 0 0 0,-5-2 0 0 0,0 0 0 0 0,-4 1 0 0 0,2 1 0 0 0,-3-2 0 0 0,-2 1 0 0 0,-1 0 0 0 0,-2 1-424 0 0,-1 0-112 0 0,0 0-16 0 0,-1 0-8 0 0,-1 2-728 0 0,-1 0-152 0 0,-1 1-24 0 0,-2-1-8 0 0,3-2-176 0 0,-1 4-40 0 0,-1-3-8 0 0,3 1 0 0 0,-2 0 248 0 0,1 1 40 0 0,1 0 16 0 0,-1 0 0 0 0,2-1 960 0 0,-2 0 192 0 0,3 0 40 0 0,-2-1 8 0 0,1-1 536 0 0,2 2 104 0 0,-1-1 32 0 0,2 0 0 0 0,-2 1 464 0 0,1-1 96 0 0,3 1 16 0 0,-1 0 8 0 0,1 2 152 0 0,0 0 24 0 0,-1 2 8 0 0,1 1 0 0 0,0 2-200 0 0,1-1-40 0 0,-2 4-8 0 0,5 1 0 0 0,-3 3-104 0 0,1-1-32 0 0,3 1 0 0 0,-1-2 0 0 0,2 3-288 0 0,-1-3-56 0 0,3-2-8 0 0,1-1-8 0 0,-2-2-216 0 0,1-1-32 0 0,3-1-16 0 0,-1-2 0 0 0,2 2-64 0 0,-2-6-16 0 0,1-1 0 0 0,0-1 0 0 0,1-2-16 0 0,0-1-8 0 0,2 0 0 0 0,0 1 0 0 0,0-2-8 0 0,0 2-8 0 0,2 0 0 0 0,-2 1 0 0 0,-1 4-24 0 0,0 0 0 0 0,4 0 0 0 0,-2 1 0 0 0,2 1-96 0 0,-3 3 0 0 0,0 0 0 0 0,0 0 0 0 0,-2 0 0 0 0,1 2 0 0 0,-1 2 0 0 0,-2 0 0 0 0,-1 0 0 0 0,-1 0 0 0 0,-3-2 0 0 0,0 2 0 0 0,-2-3 0 0 0,-2 2 0 0 0,-2 0 0 0 0,0-1 0 0 0,-1 1 0 0 0,-3-1 0 0 0,-2 1 0 0 0,1-1 0 0 0,3-3 0 0 0,-1-1 0 0 0,-4 2 0 0 0,1 1 0 0 0,-3-1 64 0 0,1-2-64 0 0,-1 3 0 0 0,-1-3 0 0 0,3-1 64 0 0,1-1-64 0 0,0-2 0 0 0,0 0 0 0 0,4 1 0 0 0,-1-2 0 0 0,1 0 0 0 0,3 0 0 0 0,-1-2 0 0 0,1 1 0 0 0,0-2 0 0 0,1 0 0 0 0,2 2 0 0 0,-1 0 0 0 0,2-3 0 0 0,0 2 0 0 0,1-1-176 0 0,1-1-32 0 0,2-1-8 0 0,2-2-9168 0 0</inkml:trace>
  <inkml:trace contextRef="#ctx0" brushRef="#br0" timeOffset="36.47">7367 10227 13359 2601 2947,'3'-10'592'0'0,"-2"4"120"0"0,2 1-568 0 0,1 0-144 0 0,0 2 0 0 0,0 2 0 0 0,1-3 1048 0 0,6 0 176 0 0,5 0 40 0 0,7 0 8 0 0,4 0-480 0 0,-1 2-96 0 0,0 6-24 0 0,-4 2 0 0 0,-4 4-472 0 0,-1 2-96 0 0,-5-1-16 0 0,-4 4-8 0 0,-2 1-80 0 0,-5 1 0 0 0,-1 0 0 0 0,-2 1 0 0 0,-4-1 0 0 0,-1 2 0 0 0,0-1 0 0 0,0 2 0 0 0,0-4 0 0 0,-2-1 0 0 0,1-1 0 0 0,-3-1 0 0 0,3-1 0 0 0,-2 1 0 0 0,3-1 0 0 0,0-2 0 0 0,0-1 88 0 0,3-4-24 0 0,0 2-64 0 0,3-3 96 0 0,1 0 32 0 0,0-1 8 0 0,0-1 0 0 0,2 0 0 0 0,1 0 24 0 0,1-2 8 0 0,3 1 0 0 0,0-1 0 0 0,1-1 48 0 0,1 1 8 0 0,1-2 0 0 0,1 1 0 0 0,0 0-40 0 0,2-1-8 0 0,-1-1 0 0 0,1 0 0 0 0,-2 2-72 0 0,1-2-8 0 0,2 0-8 0 0,1 0 0 0 0,1 1-88 0 0,-3 0 64 0 0,-2-1-64 0 0,1 1 64 0 0,-3 2-64 0 0,0 0 0 0 0,-2-1 0 0 0,-1 2 0 0 0,0-1-64 0 0,-3 2-32 0 0,0-1-8 0 0,-1 1 0 0 0,2 0-440 0 0,0 0-96 0 0</inkml:trace>
  <inkml:trace contextRef="#ctx0" brushRef="#br0" timeOffset="36.47">13162 11205 5063 1988 2894,'0'-1'448'0'0,"2"-1"-352"0"0,-2 1-96 0 0,2 0 0 0 0,-2-1 832 0 0,2 0 160 0 0,1 0 24 0 0,1-4 8 0 0,0 0 320 0 0,2 0 64 0 0,-2 1 8 0 0,2-1 8 0 0,-1 3-336 0 0,-3-3-64 0 0,0 5-8 0 0,1-1-8 0 0,-3 0-352 0 0,1 2-72 0 0,-1 0-8 0 0,0 0-8 0 0,0 2-288 0 0,0 1-56 0 0,0 1-16 0 0,0-4 0 0 0,0 0-80 0 0,-4 32-24 0 0,2-17 0 0 0,0 1 0 0 0,-1 2-24 0 0,-1 4-8 0 0,0 1 0 0 0,1 1 0 0 0,1-1 8 0 0,-1-1 0 0 0,0-1 0 0 0,0-1 0 0 0,0 0-16 0 0,2-5 0 0 0,-2 1 0 0 0,-1 0 0 0 0,2-3 0 0 0,-1 0-64 0 0,0-1 96 0 0,0-2-32 0 0,0-2-64 0 0,1 2 80 0 0,-2-1-80 0 0,2-3 80 0 0,-1-1-80 0 0,1-1 0 0 0,2 0 72 0 0,-1-1-72 0 0,-1 0 0 0 0,2-2 0 0 0,-1 1 0 0 0,1-2 0 0 0,-1 0 0 0 0,1-2 0 0 0,0 1 0 0 0,1 0-96 0 0,0-4-408 0 0,-1 5-80 0 0</inkml:trace>
  <inkml:trace contextRef="#ctx0" brushRef="#br0" timeOffset="36.47">13449 11274 455 1915 2791,'-4'-4'0'0'0,"2"3"0"0"0,0 0 0 0 0,1 1 0 0 0,-1 0 2008 0 0,0 0 360 0 0,-1 1 64 0 0,-3 2 24 0 0,-3 1-472 0 0,-1 2-96 0 0,-3 3-24 0 0,2 1 0 0 0,0 3-704 0 0,2-1-136 0 0,2 2-32 0 0,3-1-8 0 0,1 3-576 0 0,1-2-120 0 0,4 3-16 0 0,-1-3-8 0 0,4 0-160 0 0,2-1-32 0 0,1-1-8 0 0,3-2 0 0 0,2-1-64 0 0,1-2 0 0 0,1-2 0 0 0,1 0 0 0 0,0-1 0 0 0,0-2 0 0 0,1-4 0 0 0,-1 1 0 0 0,0-2 0 0 0,0-2 0 0 0,-2 0 0 0 0,1-1 0 0 0,-2 1 128 0 0,-1-3 0 0 0,-1 1 8 0 0,-2-3 0 0 0,-2 1-136 0 0,-2-2 80 0 0,0 2-80 0 0,-2-4 64 0 0,-3 1 8 0 0,-2-1 0 0 0,0-1 0 0 0,-4-1 0 0 0,0 3-72 0 0,-3-2 96 0 0,1 1-96 0 0,-4 2 96 0 0,3 2-208 0 0,-1 0-40 0 0,-2 0-8 0 0,3 4 0 0 0,-2-1 288 0 0,1 1 48 0 0,2 3 16 0 0,-3-1 0 0 0,4 1-192 0 0,0 1 0 0 0,0 0 0 0 0,1 1 0 0 0,1 0-120 0 0,1 0-56 0 0,3 1-16 0 0,-1 0 0 0 0,2 2-48 0 0,2-1-16 0 0,1 2 0 0 0,1-1-8904 0 0</inkml:trace>
  <inkml:trace contextRef="#ctx0" brushRef="#br0" timeOffset="36.47">13865 11254 10799 1765 3116,'-1'-4'232'0'0,"0"1"56"0"0,-1 2 0 0 0,0 0 24 0 0,1 1-248 0 0,0 0-64 0 0,-1 0 0 0 0,-2 1 0 0 0,-2 3 1344 0 0,-3 0 256 0 0,-2 5 48 0 0,-1 2 16 0 0,2 1-672 0 0,1 1-136 0 0,2 5-24 0 0,2-2-8 0 0,-1 2-448 0 0,3 0-88 0 0,3 0-24 0 0,1-2 0 0 0,3 1-168 0 0,4-3-96 0 0,2 0 96 0 0,0-1-96 0 0,3-1 88 0 0,2-2-88 0 0,2-1 80 0 0,2 0-80 0 0,-1-4 88 0 0,2 0-88 0 0,0-1 96 0 0,0-4-96 0 0,1 0 64 0 0,1-3-64 0 0,-1 0 0 0 0,-1-4 0 0 0,-2 2 0 0 0,0-4 0 0 0,0 0 0 0 0,-5-2 0 0 0,-1 2 280 0 0,-3-4 48 0 0,0-1 16 0 0,-3 2 0 0 0,-2-5-120 0 0,-4 1-16 0 0,0-2-8 0 0,-3-2 0 0 0,-2 1-32 0 0,-2 0-8 0 0,-4 0 0 0 0,-2 4 0 0 0,-1 3-16 0 0,-1 1-8 0 0,-2 3 0 0 0,1 1 0 0 0,-2 2-136 0 0,2 3 64 0 0,2 0-64 0 0,-1 1 0 0 0,2 2 0 0 0,0-1 0 0 0,1 0 0 0 0,-2 2-96 0 0,3-1-224 0 0,-1 0-32 0 0,2 1-16 0 0,1-1-6560 0 0,5 2-1312 0 0</inkml:trace>
  <inkml:trace contextRef="#ctx0" brushRef="#br0" timeOffset="36.47">13240 12520 5063 2518 2723,'0'1'448'0'0,"-2"-1"-352"0"0,2-1-96 0 0,0-1 0 0 0,0 2 744 0 0,0-2 136 0 0,-2 0 24 0 0,-1-1 8 0 0,0 0 336 0 0,0 0 64 0 0,-1 0 8 0 0,1 1 8 0 0,1 0-280 0 0,-1 0-56 0 0,2 2-16 0 0,0 0 0 0 0,1 2-312 0 0,0 0-64 0 0,0 2-16 0 0,0 0 0 0 0,1 3-264 0 0,-1 0-64 0 0,1 5 0 0 0,1 1-8 0 0,-1 1-16 0 0,1 2 0 0 0,1 2 0 0 0,-2 1 0 0 0,1 1-80 0 0,-2 1-24 0 0,1 6 0 0 0,-1 0 0 0 0,0 0-8 0 0,0 3-8 0 0,0-1 0 0 0,0-2 0 0 0,0-3 0 0 0,2-1 0 0 0,-2 6 0 0 0,0-2 0 0 0,1-2-16 0 0,-1-1 0 0 0,1-1 0 0 0,1-1 0 0 0,-2-2-32 0 0,0-1-64 0 0,0-3 88 0 0,0-1-88 0 0,0-3 64 0 0,-2 0-64 0 0,2-2 0 0 0,-1 1 0 0 0,0-4 0 0 0,-1-2 0 0 0,1 1 0 0 0,-1-2 0 0 0,1-1-160 0 0,0-1-32 0 0,-1-2 0 0 0,2 0-8 0 0,0-2-656 0 0,0-2-128 0 0</inkml:trace>
  <inkml:trace contextRef="#ctx0" brushRef="#br0" timeOffset="36.47">13175 12650 3679 2562 2856,'2'-9'160'0'0,"-2"3"40"0"0,0 1-200 0 0,0-1 0 0 0,0 1 0 0 0,1 1 0 0 0,0-1 1048 0 0,2-8 168 0 0,3-3 32 0 0,3-9 0 0 0,2-1 256 0 0,1 0 40 0 0,2 2 16 0 0,1 4 0 0 0,1 1-464 0 0,0 2-88 0 0,0 3-16 0 0,-1 2-8 0 0,3 2-304 0 0,-4 1-56 0 0,-1 4-16 0 0,0 1 0 0 0,3 3-320 0 0,-2 2-64 0 0,0 3-8 0 0,-4 1-8 0 0,0 4-136 0 0,-3 2-72 0 0,-1 4 80 0 0,-2 2-80 0 0,-2 3 0 0 0,-2 4 0 0 0,-4 1 0 0 0,-2 4 0 0 0,-1-1 0 0 0,-2 1 0 0 0,-2 0 0 0 0,0-2 0 0 0,-1-2 0 0 0,1-3 0 0 0,-2-4 0 0 0,1 0 0 0 0,1-3 0 0 0,-2-1 0 0 0,-1-2 0 0 0,0-1 0 0 0,-1 0 0 0 0,1-3 0 0 0,0 0 0 0 0,-1 0 0 0 0,2-3 0 0 0,1 2 0 0 0,-1-3 0 0 0,5 0 0 0 0,0-3 64 0 0,1 1-64 0 0,3-2 0 0 0,1 0 0 0 0,2-2 0 0 0,0 0 0 0 0,1-1 0 0 0,1-3-6048 0 0,2 1-1224 0 0</inkml:trace>
  <inkml:trace contextRef="#ctx0" brushRef="#br0" timeOffset="36.47">13494 12999 5063 2498 2658,'0'-4'448'0'0,"0"3"-352"0"0,1 0-96 0 0,-1 0 0 0 0,1-1 736 0 0,0 0 136 0 0,3 0 24 0 0,-2-5 8 0 0,3 0 768 0 0,1 2 152 0 0,-1-1 32 0 0,1 2 8 0 0,-1-1-672 0 0,-1 3-136 0 0,-1 2-24 0 0,0 4-8 0 0,-2 0-472 0 0,0 3-96 0 0,-1 5-16 0 0,0-1-8 0 0,-1 5-288 0 0,-1 2-56 0 0,-2 4-16 0 0,0-1 0 0 0,-1 5-8 0 0,1-1-64 0 0,0 0 96 0 0,1-2-32 0 0,0-3-64 0 0,-1 0 0 0 0,1 0 0 0 0,0-2 0 0 0,0 0 0 0 0,1-4 0 0 0,1-1 0 0 0,0-3 0 0 0,1-3 96 0 0,0 0-32 0 0,0 1 0 0 0,1-4 0 0 0,0 0 40 0 0,1-1 8 0 0,2 1 0 0 0,1-1 0 0 0,1 1 16 0 0,1-4 0 0 0,2 0 0 0 0,0 0 0 0 0,0-2 16 0 0,3 2 8 0 0,-1-2 0 0 0,2 1 0 0 0,1-1 16 0 0,-1 0 8 0 0,-1-2 0 0 0,1 2 0 0 0,-2 1-80 0 0,-2-3-8 0 0,0 2-8 0 0,0-1 0 0 0,2 3 32 0 0,-3-2 8 0 0,1 0 0 0 0,-2 1 0 0 0,-1 1-120 0 0,-4-1 88 0 0,3 1-88 0 0,-3-2 80 0 0,-1 1-80 0 0,0 1 0 0 0,-1-2 0 0 0,0 1 0 0 0,-1 0 0 0 0,1-1-112 0 0,-1 1 24 0 0,1-1 8 0 0,-2 1-376 0 0,2 0-80 0 0,0 1-8 0 0,2-2-9408 0 0</inkml:trace>
  <inkml:trace contextRef="#ctx0" brushRef="#br0" timeOffset="36.47">13981 13213 4607 2284 2608,'0'-3'408'0'0,"-1"1"-328"0"0,1 1-80 0 0,-2 0 0 0 0,2 1 1184 0 0,0 0 216 0 0,0 0 40 0 0,-1 0 16 0 0,1 0 200 0 0,-2 2 40 0 0,1 3 0 0 0,1-5 8 0 0,0 0-848 0 0,0 23-176 0 0,0-12-32 0 0,0 2-8 0 0,0-1-184 0 0,1 3-40 0 0,-1-2 0 0 0,0 1-8 0 0,2 0-152 0 0,-1-1-32 0 0,-1-1-8 0 0,0 0 0 0 0,2 1-88 0 0,-1-1-24 0 0,0-2 0 0 0,1 1 0 0 0,-2-2-104 0 0,1-2 88 0 0,-1-1-88 0 0,0-2 80 0 0,2 1-80 0 0,-2-3-128 0 0,2 1 32 0 0,-1-3-6088 0 0,2 2-1224 0 0</inkml:trace>
  <inkml:trace contextRef="#ctx0" brushRef="#br0" timeOffset="36.47">14075 13325 7831 2197 2488,'-1'1'696'0'0,"-1"1"-560"0"0,2 2-136 0 0,0-3 0 0 0,0 0 1144 0 0,0 2 200 0 0,2 3 32 0 0,-1 4 16 0 0,3 2-88 0 0,3 1-24 0 0,1-3 0 0 0,1 0 0 0 0,3-2-624 0 0,0-3-128 0 0,0-1-24 0 0,2-2-8 0 0,0-2-232 0 0,1-3-40 0 0,-1-1-16 0 0,-2-2 0 0 0,0-3-96 0 0,-3 2-16 0 0,-1 0-8 0 0,-4-1 0 0 0,1 1 8 0 0,-5 0 8 0 0,0 1 0 0 0,-1-1 0 0 0,-4 0 24 0 0,-2-2 0 0 0,0 2 0 0 0,-2 0 0 0 0,-1-1-16 0 0,-1 3 0 0 0,3-1 0 0 0,-2 1 0 0 0,1 1-112 0 0,0 1 88 0 0,1 2-88 0 0,1-1 80 0 0,-1 2-80 0 0,2 2 0 0 0,1-1 0 0 0,1 2 0 0 0,-1-2-72 0 0,3 1-32 0 0,2 1-8 0 0,-2 0 0 0 0,4 0-472 0 0,0 1-96 0 0</inkml:trace>
  <inkml:trace contextRef="#ctx0" brushRef="#br0" timeOffset="36.47">14315 13310 10591 2366 2848,'-2'7'472'0'0,"0"-4"96"0"0,2 2-456 0 0,0-3-112 0 0,2 3 0 0 0,-1-3 0 0 0,0 3 880 0 0,2 1 152 0 0,3 4 32 0 0,1 3 8 0 0,5 1-136 0 0,1-1-24 0 0,-2-1-8 0 0,3-2 0 0 0,0-3-384 0 0,-2-1-72 0 0,2-3-24 0 0,-1 0 0 0 0,-1-2-104 0 0,1-1-16 0 0,-2-1-8 0 0,-1-4 0 0 0,-1 3-104 0 0,-3-5-16 0 0,-2 2-8 0 0,-1-1 0 0 0,-3-1 16 0 0,-2-2 0 0 0,0 0 0 0 0,-1 0 0 0 0,-3-2-48 0 0,1 1-8 0 0,-3-1 0 0 0,0-2 0 0 0,-1 2-40 0 0,-2 0-16 0 0,2 2 0 0 0,-2-1 0 0 0,1 3-72 0 0,0 1 0 0 0,0 2 72 0 0,1 1-72 0 0,1 1 0 0 0,0 2 0 0 0,1 0 0 0 0,1 2 0 0 0,2-1-104 0 0,-1 1-32 0 0,1 2-8 0 0,0-1 0 0 0,1 1-128 0 0,0 0-24 0 0,2 3-8 0 0,-2-3-9096 0 0</inkml:trace>
  <inkml:trace contextRef="#ctx0" brushRef="#br0" timeOffset="36.47">11491 11121 2303 2305 3291,'0'-2'200'0'0,"0"0"-200"0"0,0 0 0 0 0,0 1 0 0 0,2 0 480 0 0,-2-1 48 0 0,2 2 16 0 0,-1-1 0 0 0,0-2 320 0 0,1-1 72 0 0,-1 0 16 0 0,1 2 0 0 0,0 0 64 0 0,-2 1 8 0 0,0-1 8 0 0,-2 1 0 0 0,0 1-240 0 0,-2 1-56 0 0,-3-1 0 0 0,0 3-8 0 0,-4-1-328 0 0,1 2-64 0 0,0 1-16 0 0,0-1 0 0 0,1 3-184 0 0,-2 0-40 0 0,0 0 0 0 0,2-1-8 0 0,2 1-88 0 0,-1 0 80 0 0,4 1-80 0 0,0-2 80 0 0,2 1 8 0 0,0-3 0 0 0,2 2 0 0 0,2 0 0 0 0,0 0 80 0 0,2 0 24 0 0,0-1 0 0 0,2 0 0 0 0,0 1 72 0 0,-1-1 24 0 0,2-1 0 0 0,2 3 0 0 0,-1-3-32 0 0,0 1-8 0 0,1 1 0 0 0,1 1 0 0 0,0 0-72 0 0,-1-2-16 0 0,1 1 0 0 0,0 1 0 0 0,1 0-64 0 0,-3-1-24 0 0,0 0 0 0 0,0 0 0 0 0,-1 1-72 0 0,-2-3 64 0 0,-1 3-64 0 0,-1-2 64 0 0,-1 1-64 0 0,-2-1 0 0 0,0 1 0 0 0,0 0 0 0 0,0 0 0 0 0,-5 0 0 0 0,2-1 0 0 0,-3 3 0 0 0,0-1 0 0 0,1-2 0 0 0,-1 2 0 0 0,0-1 0 0 0,2-3 0 0 0,-2 1 0 0 0,3-2 0 0 0,-1 0 0 0 0,-2-1 0 0 0,0-1 0 0 0,0-1 0 0 0,-1-2 0 0 0,1-2 0 0 0,-1 2 0 0 0,0-3 0 0 0,-2-1 0 0 0,2 0 0 0 0,-2 2 0 0 0,2-3 0 0 0,1 1 0 0 0,1-2 0 0 0,0 2 0 0 0,2 0 0 0 0,2 0 0 0 0,-1 1 0 0 0,4-1 0 0 0,1 0 64 0 0,1-2-64 0 0,1-1 0 0 0,4 1 0 0 0,2-1 0 0 0,0 1 0 0 0,2 0 0 0 0,1-2 0 0 0,0 1 0 0 0,-1 0 64 0 0,0 1-64 0 0,-2 0 64 0 0,2 0-64 0 0,-1 0 64 0 0,-2 0-64 0 0,-1 0 0 0 0,-2 2 0 0 0,-1 0 0 0 0,-1 1 0 0 0,-1-1 0 0 0,-2 1 0 0 0,0 1 0 0 0,-2 2 0 0 0,0-4 0 0 0,-2 3 0 0 0,0-2 0 0 0,-3 2 0 0 0,1 0 0 0 0,-2 0 0 0 0,0 0 0 0 0,-2 1 0 0 0,1 2 0 0 0,0 1 0 0 0,0 0 0 0 0,3 1-160 0 0,-2 1-56 0 0,0 1-8 0 0,2 1-5496 0 0,1 2-1096 0 0</inkml:trace>
  <inkml:trace contextRef="#ctx0" brushRef="#br0" timeOffset="36.47">11661 11172 6447 2251 3211,'-3'3'288'0'0,"2"-2"56"0"0,-1 3-280 0 0,1-4-64 0 0,1 2 0 0 0,0 0 0 0 0,0 1 1096 0 0,0 2 208 0 0,0 3 40 0 0,3 3 0 0 0,-1 2 24 0 0,5 0 0 0 0,1-1 0 0 0,0 0 0 0 0,1-3-448 0 0,2 0-88 0 0,0-2-24 0 0,2-2 0 0 0,1-1-384 0 0,-3-2-72 0 0,1-2-24 0 0,-3-2 0 0 0,0 1-200 0 0,0-5-32 0 0,-2 0-16 0 0,-1-1 0 0 0,-2 1-80 0 0,-1-2 64 0 0,-1-1-64 0 0,-2-3 64 0 0,-2 2-64 0 0,-1-2 80 0 0,-1 3-80 0 0,-2-4 80 0 0,-1 2-80 0 0,-3-1 64 0 0,-2 1-64 0 0,0 0 64 0 0,3 0-64 0 0,-2 4 0 0 0,0-2 72 0 0,-1 0-72 0 0,-1 2 0 0 0,3 3 0 0 0,2-1 0 0 0,1 5 0 0 0,-1-2 0 0 0,-4 4 0 0 0,-1 0 0 0 0,1 4 0 0 0,1 1 0 0 0,1 0-104 0 0,1 5 24 0 0,1-3 8 0 0,3 2-296 0 0,1 2-56 0 0</inkml:trace>
  <inkml:trace contextRef="#ctx0" brushRef="#br0" timeOffset="36.47">10894 13136 7367 2493 2926,'0'-2'656'0'0,"0"2"-528"0"0,0 0-128 0 0,0 0 0 0 0,0 0 816 0 0,0 0 136 0 0,1 0 24 0 0,-1 0 8 0 0,2 0 104 0 0,-2 0 16 0 0,2 4 8 0 0,-2-4 0 0 0,0 0-344 0 0,0 0-72 0 0,0 32-16 0 0,0-21 0 0 0,-2 1-184 0 0,0 2-40 0 0,-1 2-8 0 0,-1 0 0 0 0,0 0-160 0 0,1 1-32 0 0,-1 3 0 0 0,-3-1-8 0 0,5 2-88 0 0,-1-1-8 0 0,1 1-8 0 0,0 3 0 0 0,2-1-48 0 0,-2-1 0 0 0,1-5-8 0 0,1 0 0 0 0,0 1-88 0 0,0-2 96 0 0,0-1-96 0 0,0 0 96 0 0,0-3-96 0 0,0-1 64 0 0,0-1-64 0 0,0 1 64 0 0,0-4-64 0 0,-2-1 0 0 0,1-3 0 0 0,0 2 0 0 0,1-2 0 0 0,-2-3 0 0 0,2 1 0 0 0,-2-2 0 0 0,1-2-528 0 0,1-2-96 0 0,-1 2-16 0 0,-1-3-8032 0 0</inkml:trace>
  <inkml:trace contextRef="#ctx0" brushRef="#br0" timeOffset="36.47">10829 13272 4607 2433 2976,'1'-20'200'0'0,"1"8"48"0"0,0 1-248 0 0,0 1 0 0 0,0 6 0 0 0,-1-3 0 0 0,2 0 1144 0 0,3-8 176 0 0,4-5 40 0 0,2-5 8 0 0,3-2 264 0 0,1 4 64 0 0,0 5 0 0 0,-2 1 8 0 0,2 6-648 0 0,-3 2-128 0 0,1 5-24 0 0,-3 1-8 0 0,0 3-432 0 0,-3 3-88 0 0,-2 3-24 0 0,-2 2 0 0 0,0 1-280 0 0,-4 3-72 0 0,0 2 0 0 0,-1 2 0 0 0,0 0 0 0 0,-4 1 64 0 0,3 2-64 0 0,-3-2 64 0 0,1-1-64 0 0,0-1 0 0 0,-3-1-96 0 0,2-2 96 0 0,-3 1-256 0 0,-1-2 16 0 0,2-2 0 0 0,-2-1 0 0 0,2-3 32 0 0,0 1 8 0 0,-1-1 0 0 0,-1 0 0 0 0,4-1 136 0 0,-3-1 64 0 0,1 2-64 0 0,-1-2 64 0 0,1 0-144 0 0,3-1 16 0 0,0 3 0 0 0,-1-3 0 0 0,3 2-512 0 0,2 0-96 0 0</inkml:trace>
  <inkml:trace contextRef="#ctx0" brushRef="#br0" timeOffset="36.47">11086 13391 10591 2512 3023,'2'-6'472'0'0,"-2"3"96"0"0,0 0-456 0 0,0 2-112 0 0,0 0 0 0 0,0 1 0 0 0,0 0 1072 0 0,2 0 192 0 0,0 1 40 0 0,-1 2 8 0 0,3 2-304 0 0,-4-5-56 0 0,0 0-16 0 0,0 34 0 0 0,-4-18-504 0 0,1 2-104 0 0,-2 2-16 0 0,1-2-8 0 0,0 4-208 0 0,-3 0-96 0 0,3 1 80 0 0,1-2-80 0 0,1-1 0 0 0,-2-2 0 0 0,3 0 0 0 0,0-5 0 0 0,1 0 0 0 0,-2-5 0 0 0,2 1 0 0 0,0-3 0 0 0,2-1 80 0 0,-1 0-80 0 0,0-2 80 0 0,4-2-80 0 0,-1-1 208 0 0,2-1-8 0 0,3-2 0 0 0,0 0 0 0 0,0-2-40 0 0,3 0 0 0 0,1-3-8 0 0,0 3 0 0 0,-1 1-24 0 0,1-1 0 0 0,-2 3 0 0 0,1 0 0 0 0,-1 0 0 0 0,0 2 0 0 0,-1-1 0 0 0,0 1 0 0 0,-1 0 0 0 0,-1 1-8 0 0,0-1 0 0 0,-3 0 0 0 0,1 0-48 0 0,-1 0-8 0 0,-3 0 0 0 0,1 0 0 0 0,0 2-64 0 0,0-2 0 0 0,-1 0 0 0 0,-2 2 0 0 0,1-2 0 0 0,-2 0 0 0 0,1 0-80 0 0,-2 0 80 0 0,2 0-328 0 0,-2 0-24 0 0,1 0 0 0 0,0-2-6184 0 0,1 2-1240 0 0</inkml:trace>
  <inkml:trace contextRef="#ctx0" brushRef="#br0" timeOffset="36.47">11500 13512 5527 2356 2931,'0'-1'488'0'0,"0"1"-392"0"0,-1 0-96 0 0,1 0 0 0 0,-2 0 1256 0 0,1 0 232 0 0,-2 1 48 0 0,-1 1 0 0 0,-3 1-448 0 0,0-1-96 0 0,2 4-24 0 0,-2-1 0 0 0,1 1-384 0 0,2 1-72 0 0,-1 0-24 0 0,1-1 0 0 0,3 1-48 0 0,-3 0-16 0 0,3 2 0 0 0,1-2 0 0 0,0 0-88 0 0,1 0-16 0 0,1 1-8 0 0,1-1 0 0 0,0 0-56 0 0,1 0 0 0 0,-1 1-8 0 0,3-2 0 0 0,-2 1-56 0 0,2-1 0 0 0,-1 1-8 0 0,3 0 0 0 0,-2-1-88 0 0,1 1-8 0 0,2 2-8 0 0,-1-2 0 0 0,-1 0-16 0 0,2 1 0 0 0,2 1 0 0 0,-2-2 0 0 0,0 2 0 0 0,0-2-64 0 0,0 1 96 0 0,-4-1-32 0 0,3 2-64 0 0,-4-2 0 0 0,0-1 0 0 0,-1 2 64 0 0,0-3-64 0 0,-3 1 0 0 0,-2 1 0 0 0,2 2 0 0 0,-2-5 0 0 0,-4 1 0 0 0,2-3 0 0 0,-2 3 0 0 0,1-3-64 0 0,-2 0 64 0 0,0 1-80 0 0,-1-3 80 0 0,1 1-80 0 0,-1-2 80 0 0,1 1-80 0 0,-2-1 80 0 0,2-3 0 0 0,0 2 0 0 0,0-1 0 0 0,-1-1 0 0 0,1-1 0 0 0,1 1 0 0 0,2-3 0 0 0,0 1 0 0 0,2-1 0 0 0,0 0 0 0 0,1-2 0 0 0,1 0 0 0 0,3-1 0 0 0,-1 0 96 0 0,2 0-32 0 0,1-1-64 0 0,1 2 88 0 0,3-4-88 0 0,0 2 80 0 0,-1 1-80 0 0,1 3 0 0 0,0-2 0 0 0,1 1 0 0 0,-1 1 0 0 0,-1 2 0 0 0,-2-1-64 0 0,0 3 64 0 0,-2-1 0 0 0,-1 1 0 0 0,-2 0 0 0 0,1-2 0 0 0,-2 3 0 0 0,-2-3 0 0 0,1 1 0 0 0,-2 0 96 0 0,0-1-24 0 0,0 1-72 0 0,-3-1 0 0 0,2 3 0 0 0,-1 1 0 0 0,0-1 0 0 0,1 0 0 0 0,-1 4 0 0 0,-1-2 0 0 0,4 2 0 0 0,-1-1-112 0 0,1-1 40 0 0,2 1 8 0 0,0 2-408 0 0,2-1-72 0 0,2 0-24 0 0,1 0-8272 0 0</inkml:trace>
  <inkml:trace contextRef="#ctx0" brushRef="#br0" timeOffset="36.47">11679 13622 4143 2387 2855,'-2'3'184'0'0,"0"-1"40"0"0,1-1-224 0 0,1 0 0 0 0,0 1 0 0 0,0 0 0 0 0,0 1 1376 0 0,0 2 224 0 0,0 4 56 0 0,3 4 8 0 0,0 2 248 0 0,3-3 48 0 0,1 1 16 0 0,0-2 0 0 0,2 0-984 0 0,1-2-192 0 0,2 0-32 0 0,-1-4-16 0 0,2 1-392 0 0,0-3-72 0 0,2-1-24 0 0,1-4 0 0 0,-2-1-80 0 0,1 0-24 0 0,-1-2 0 0 0,-3-2 0 0 0,2 0 0 0 0,-4 0-8 0 0,0-3 0 0 0,-4 0 0 0 0,0 0-8 0 0,-4 0 0 0 0,1 1 0 0 0,-4-2 0 0 0,0 2-24 0 0,-3-3-8 0 0,-1 1 0 0 0,-3-1 0 0 0,2 2-112 0 0,-2 1 72 0 0,-2 2-72 0 0,1 1 64 0 0,-1 3-64 0 0,-1 1 0 0 0,0 0 0 0 0,3 2 64 0 0,-5 0-64 0 0,3 0 0 0 0,-1 2 0 0 0,0-2 0 0 0,4 2-96 0 0,-1 0-32 0 0,3-1 0 0 0,4-1-8 0 0,0 2-184 0 0,4-1-32 0 0,0-1 0 0 0,4-1-6144 0 0,1-2-1216 0 0</inkml:trace>
  <inkml:trace contextRef="#ctx0" brushRef="#br0" timeOffset="36.47">10513 13997 5983 2612 3055,'2'-1'536'0'0,"-1"0"-432"0"0,0-1-104 0 0,1 0 0 0 0,0 2 864 0 0,1-1 160 0 0,2-3 24 0 0,4 0 8 0 0,3-3 176 0 0,2-1 40 0 0,0 2 8 0 0,-1 0 0 0 0,1 4-496 0 0,-1-3-96 0 0,-2 2-16 0 0,-1 2-8 0 0,0 1-272 0 0,-1 0-48 0 0,0 0-16 0 0,-4 0 0 0 0,0 1-112 0 0,-3 0-24 0 0,-2 3-8 0 0,0-3 0 0 0,-2 2 8 0 0,0 1 0 0 0,-1 2 0 0 0,1 1 0 0 0,-3 2-56 0 0,1 1-8 0 0,1 2 0 0 0,-1 1 0 0 0,-1 1-40 0 0,1 0-16 0 0,0 6 0 0 0,-3-3 0 0 0,2 2 24 0 0,-1-1 0 0 0,2 2 0 0 0,-1-4 0 0 0,3 2-24 0 0,-1-2 0 0 0,1 0 0 0 0,1-1 0 0 0,1-3-72 0 0,-1 0 80 0 0,1-2-80 0 0,-2-1 80 0 0,2 0-80 0 0,-1-1 0 0 0,-1-1 0 0 0,0-1 0 0 0,1-2 0 0 0,-2 0-112 0 0,2 3 24 0 0,-1-6-9072 0 0</inkml:trace>
  <inkml:trace contextRef="#ctx0" brushRef="#br0" timeOffset="36.47">10528 14152 5983 2580 3018,'0'-4'264'0'0,"0"2"56"0"0,1 1-256 0 0,1 0-64 0 0,-1-1 0 0 0,0 1 0 0 0,3-1 1072 0 0,1 0 200 0 0,4 0 40 0 0,2-1 0 0 0,2-1 64 0 0,2 2 16 0 0,1-1 0 0 0,-2 2 0 0 0,0 1-600 0 0,0 0-120 0 0,-3 0-32 0 0,2 0 0 0 0,-2 1-392 0 0,-2 0-88 0 0,0-1-8 0 0,-2 2-8 0 0,1-2-600 0 0,-1 0-120 0 0</inkml:trace>
  <inkml:trace contextRef="#ctx0" brushRef="#br0" timeOffset="36.47">10849 14027 9215 2625 3087,'-7'7'408'0'0,"4"-5"80"0"0,0 3-392 0 0,0-3-96 0 0,2 2 0 0 0,-1-2 0 0 0,1 5 864 0 0,-2 0 144 0 0,2 6 32 0 0,-3 3 8 0 0,4 4 40 0 0,4-3 16 0 0,1 0 0 0 0,3-4 0 0 0,2-1-448 0 0,3-3-88 0 0,1-2-24 0 0,1-3 0 0 0,1-2-192 0 0,1-2-32 0 0,0-4-16 0 0,1-1 0 0 0,-1-1-136 0 0,0-1-24 0 0,-2-2-8 0 0,-2 0 0 0 0,-3 2-40 0 0,-1-2-16 0 0,-3 0 0 0 0,-4-2 0 0 0,0 2-80 0 0,-4-3 80 0 0,0 0-80 0 0,-3 0 80 0 0,-1-1-80 0 0,-1 2 80 0 0,0 1-80 0 0,-3-1 80 0 0,0-1-80 0 0,-2 1-136 0 0,0 4 32 0 0,1 3 8 0 0,-1 0 96 0 0,-1 4 0 0 0,3 1 0 0 0,-1 0 0 0 0,2 3-352 0 0,0-1-128 0 0,0 3-32 0 0,2 3-8224 0 0</inkml:trace>
  <inkml:trace contextRef="#ctx0" brushRef="#br0" timeOffset="36.47">10331 15142 1375 2730 2677,'-3'-6'128'0'0,"0"3"-128"0"0,2 1 0 0 0,-1-2 0 0 0,1 3 1928 0 0,1 1 368 0 0,-2 0 72 0 0,1 0 8 0 0,0 0-528 0 0,-2 1-112 0 0,1 1-16 0 0,0 1-8 0 0,2 3-696 0 0,-2 1-144 0 0,2 3-24 0 0,0-3-8 0 0,0-2-376 0 0,0 0-80 0 0,0 4-8 0 0,0 4-8 0 0,0 6-240 0 0,-2 1-40 0 0,1 4-16 0 0,-1 0 0 0 0,1-1 48 0 0,-2 2 8 0 0,0 1 0 0 0,1 0 0 0 0,-2-3-128 0 0,2 1 0 0 0,-1-2 0 0 0,-1-1 0 0 0,2-1 144 0 0,-1-4 8 0 0,0-1 0 0 0,2-3 0 0 0,-2 0-152 0 0,0-2 0 0 0,0 1 0 0 0,0-2 0 0 0,-1 2 0 0 0,1-4 0 0 0,1-2 0 0 0,0 0 0 0 0,0-2-320 0 0,0 0-48 0 0,2-2-8 0 0,0-2-8888 0 0</inkml:trace>
  <inkml:trace contextRef="#ctx0" brushRef="#br0" timeOffset="36.47">10278 15252 7831 2769 2694,'-2'-23'168'0'0,"2"10"40"0"0,0 0 8 0 0,0 2 8 0 0,2 4-224 0 0,-1 2 0 0 0,0-4 0 0 0,4-4 0 0 0,0-3 1712 0 0,6-7 304 0 0,2-1 56 0 0,1 0 8 0 0,2 7-864 0 0,1 4-184 0 0,1 2-32 0 0,-1 3-8 0 0,0 7-488 0 0,-1 2-104 0 0,0 3-16 0 0,-1 0-8 0 0,-3 3-216 0 0,-3 1-48 0 0,-2 2-8 0 0,-2 1 0 0 0,-2 2-104 0 0,-3-2 0 0 0,-3 2 0 0 0,-2 3 0 0 0,-2 3 0 0 0,-2-2 0 0 0,-2 0 0 0 0,1 0 0 0 0,2-7 0 0 0,-3 3 0 0 0,-1 0 0 0 0,-2-1-80 0 0,-1 2 80 0 0,0-3 0 0 0,1 0 0 0 0,3-4-64 0 0,2 0 64 0 0,1-1 0 0 0,-2-2 0 0 0,0-1 0 0 0,1 3-256 0 0,0-3-40 0 0,3 1-8 0 0,2-1 0 0 0,1 1-624 0 0,1 1-128 0 0</inkml:trace>
  <inkml:trace contextRef="#ctx0" brushRef="#br0" timeOffset="36.47">10465 15433 11519 2631 2448,'0'-1'1024'0'0,"-2"-1"-824"0"0,2 0-200 0 0,0 2 0 0 0,2 0 1024 0 0,-2 0 168 0 0,0 0 32 0 0,2 0 8 0 0,3 4-208 0 0,-3 3-48 0 0,3 3-8 0 0,-3 3 0 0 0,2 0-536 0 0,-4 3-112 0 0,-2 2-16 0 0,-1 0-8 0 0,-1 2-136 0 0,-2 0-32 0 0,-1-2-8 0 0,1-2 0 0 0,0 0-56 0 0,2-2 0 0 0,0-2-64 0 0,1 0 96 0 0,1-1-96 0 0,0-2 64 0 0,1 0-64 0 0,1-2 0 0 0,1 0 0 0 0,-1-3 0 0 0,2 1 0 0 0,0-3 0 0 0,1 2 136 0 0,1-3 8 0 0,0-1 0 0 0,2 1 0 0 0,2-1-32 0 0,-1 0-8 0 0,4-1 0 0 0,-1-2 0 0 0,2 1 16 0 0,0 0 0 0 0,0 0 0 0 0,1-1 0 0 0,-2 2 0 0 0,2-2 0 0 0,-1 1 0 0 0,-1 1 0 0 0,0-1-32 0 0,0 2-8 0 0,-3-2 0 0 0,0 0 0 0 0,-1 2 16 0 0,-2 0 0 0 0,-1 0 0 0 0,1-1 0 0 0,-1-2-96 0 0,-1 2 0 0 0,-2 1 0 0 0,-1 0 0 0 0,0 0 0 0 0,0 0-112 0 0,-1-2 16 0 0,1-1 0 0 0,1 0-480 0 0,1 0-96 0 0</inkml:trace>
  <inkml:trace contextRef="#ctx0" brushRef="#br0" timeOffset="36.47">10782 15540 11975 2633 2402,'-1'-6'528'0'0,"1"3"112"0"0,0 2-512 0 0,1 0-128 0 0,1-1 0 0 0,-1 0 0 0 0,3 1 832 0 0,0-1 128 0 0,6-3 32 0 0,3-3 8 0 0,4 3-200 0 0,2-2-48 0 0,-1 3-8 0 0,2-2 0 0 0,-2 0-352 0 0,-2 2-72 0 0,0 4-8 0 0,-3-4-8 0 0,-1-1-80 0 0,-2 3-24 0 0,-3 2 0 0 0,-1 0 0 0 0,-2-1-8 0 0,-2 1-8 0 0,0 1 0 0 0,-4 1 0 0 0,4-1-48 0 0,-4 2-8 0 0,-1 3 0 0 0,0 1 0 0 0,-1 1-32 0 0,0 1-16 0 0,-2-2 0 0 0,-1 2 0 0 0,4 0-80 0 0,-2 2 80 0 0,-1-2-80 0 0,0 3 80 0 0,3-2-80 0 0,-4 2 0 0 0,3-1 0 0 0,-2 2 64 0 0,2-1-64 0 0,0-1 80 0 0,0 3-80 0 0,0-1 80 0 0,1 0-8 0 0,1 1 0 0 0,-1-1 0 0 0,1 1 0 0 0,1 1-72 0 0,1-3 80 0 0,-1-1-80 0 0,-1 1 80 0 0,-1 1-80 0 0,0 0 0 0 0,0-1 0 0 0,0 1 0 0 0,1-1 0 0 0,-3 1 0 0 0,2-1 0 0 0,0-2 0 0 0,1-1-144 0 0,0-2-48 0 0,0-2 0 0 0,2-3-9496 0 0</inkml:trace>
  <inkml:trace contextRef="#ctx0" brushRef="#br0" timeOffset="36.47">10820 15693 919 2780 3047,'-4'-2'80'0'0,"1"0"-80"0"0,1 1 0 0 0,1-1 0 0 0,1 1 2112 0 0,0 0 416 0 0,0 1 72 0 0,1-2 24 0 0,4-1-480 0 0,-1-1-88 0 0,5 0-16 0 0,0 2-8 0 0,2-1-1016 0 0,3 1-208 0 0,0 0-40 0 0,0 0 0 0 0,1 1-480 0 0,-2-1-88 0 0,-2 4-16 0 0,1-2-8 0 0,-3 1-112 0 0,0-1-64 0 0,-2 2 64 0 0,0-2-64 0 0,-1 2-128 0 0,1-2-64 0 0,-2 4-16 0 0,6-1-8992 0 0</inkml:trace>
  <inkml:trace contextRef="#ctx0" brushRef="#br0" timeOffset="36.47">11121 15634 14279 2493 2390,'-3'1'1272'0'0,"0"1"-1016"0"0,2 1-256 0 0,0-1 0 0 0,-1-1 640 0 0,1 4 88 0 0,-3 2 8 0 0,0 2 8 0 0,0 5 120 0 0,3 1 16 0 0,3-1 8 0 0,3-1 0 0 0,4-3-568 0 0,0-2-120 0 0,4-1-16 0 0,-2-2-8 0 0,3-2-48 0 0,2-2 0 0 0,-1-2-8 0 0,1 0 0 0 0,1-4-40 0 0,-2-2-8 0 0,3-2 0 0 0,-3 1 0 0 0,-1-2-72 0 0,-2-1-88 0 0,-2 2 24 0 0,-3-2 0 0 0,-1 0 304 0 0,-3 2 64 0 0,-2-2 16 0 0,-2 2 0 0 0,-3-2-192 0 0,-3 0-32 0 0,2-1 0 0 0,-4 1-8 0 0,1 1-24 0 0,-2 2 0 0 0,1 3 0 0 0,-2 1 0 0 0,-2 3-64 0 0,1 2 80 0 0,0 1-80 0 0,0 1 80 0 0,2-2-80 0 0,0 6 0 0 0,1-3 0 0 0,1-1 64 0 0,4 1-224 0 0,-1-1-56 0 0,2-2-8 0 0,2 0-6496 0 0,1-2-1312 0 0</inkml:trace>
  <inkml:trace contextRef="#ctx0" brushRef="#br0" timeOffset="36.47">7429 7139 20271 3144 2584,'-32'-20'1800'0'0,"6"8"-1440"0"0,8 8-288 0 0,10 6-72 0 0,2 1 0 0 0,-2-2-112 0 0,-13-3 24 0 0,-10-4 8 0 0,-6-1-864 0 0,-1 0-176 0 0,5 7-32 0 0,13 0 0 0 0,8 5-328 0 0,12 1-64 0 0,5 1-16 0 0,8 5-3912 0 0</inkml:trace>
  <inkml:trace contextRef="#ctx0" brushRef="#br0" timeOffset="36.47">6342 9529 2759 3677 3400,'4'-18'248'0'0,"0"5"-248"0"0,1 2 0 0 0,-1 4 0 0 0,1 3 496 0 0,0 1 48 0 0,-1 0 16 0 0,5-5 0 0 0,6 0-272 0 0,4-6-64 0 0,3-2 0 0 0,1-2-8 0 0,4 2-128 0 0,0 0-24 0 0,2 1-64 0 0,0-1 96 0 0,0 0-32 0 0,-3 1 0 0 0,0 3-64 0 0,-3-1 96 0 0,-1 3-96 0 0,-4 3 0 0 0,-5 0-72 0 0,-1 1 72 0 0,3-1-128 0 0,-1-1 32 0 0,1 3 0 0 0,-3-1 0 0 0,-3 1-736 0 0,0 3-136 0 0,3-3-32 0 0,-1 0-8 0 0,4-1 792 0 0,-2-3 216 0 0</inkml:trace>
  <inkml:trace contextRef="#ctx0" brushRef="#br0" timeOffset="36.47">7210 8962 8751 3726 3600,'2'-2'384'0'0,"-2"0"88"0"0,0-3-376 0 0,0 2-96 0 0,1 3 0 0 0,0-1 0 0 0,4-2 240 0 0,1-1 32 0 0,3-4 8 0 0,6-3 0 0 0,4-3-120 0 0,1 0-16 0 0,3 1-8 0 0,1-3 0 0 0,-1 2-136 0 0,0-1 0 0 0,0 1-88 0 0,0 1 88 0 0,0 0-64 0 0,2-1 64 0 0,-2 2 0 0 0,1 1 0 0 0,-2-2-384 0 0,0 2-16 0 0,0-1-8 0 0,-2 4-3640 0 0</inkml:trace>
  <inkml:trace contextRef="#ctx0" brushRef="#br0" timeOffset="36.47">8239 8378 5527 3673 3769,'0'-5'488'0'0,"0"2"-392"0"0,1 2-96 0 0,1 1 0 0 0,0 0 448 0 0,-1-2 72 0 0,3-1 16 0 0,2-1 0 0 0,6-2-248 0 0,1-1-56 0 0,3-2-8 0 0,1 2 0 0 0,2 0-128 0 0,1 0-24 0 0,0-2-8 0 0,2 0 0 0 0,-1-1-64 0 0,-1 0 0 0 0,1-2 0 0 0,-2 1 0 0 0,2 0-136 0 0,0 2-24 0 0,-1 0 0 0 0,-1 0 0 0 0,2 2-384 0 0,-3-1-72 0 0,1 1-24 0 0,-2 2-2224 0 0</inkml:trace>
  <inkml:trace contextRef="#ctx0" brushRef="#br0" timeOffset="36.47">9263 7861 10591 3363 3673,'4'-15'472'0'0,"0"5"96"0"0,2-1-456 0 0,0 4-112 0 0,-1 3 0 0 0,-1 3 0 0 0,4-2 264 0 0,2-5 32 0 0,8-1 8 0 0,6-4 0 0 0,5-1-240 0 0,3 1-64 0 0,0 2 0 0 0,-2-2 0 0 0,-4 1-112 0 0,1-1-56 0 0,0 3-16 0 0,-2 0-4840 0 0</inkml:trace>
  <inkml:trace contextRef="#ctx0" brushRef="#br0" timeOffset="36.47">10398 7249 5527 3631 4055,'15'-21'488'0'0,"-5"6"-392"0"0,0 2-96 0 0,-1 4 0 0 0,-1 4 784 0 0,-3 2 136 0 0,4-1 24 0 0,5-5 8 0 0,8-4-472 0 0,5-3-88 0 0,4 0-16 0 0,-2 1-8 0 0,0 3-368 0 0,-3 1 0 0 0,-4-2 0 0 0,0 4 0 0 0,-1 0-640 0 0,-1-2-80 0 0</inkml:trace>
  <inkml:trace contextRef="#ctx0" brushRef="#br0" timeOffset="36.47">11420 6729 8751 3255 3897,'11'-18'384'0'0,"-4"3"88"0"0,0 4-376 0 0,1 2-96 0 0,-3 5 0 0 0,-1 1 0 0 0,3-1 432 0 0,6-5 72 0 0,8-3 8 0 0,8-6 8 0 0,4 0-352 0 0,1 3-72 0 0,0 0-8 0 0,-3 2-8 0 0,-1 3-600 0 0,-4 1-120 0 0,-1 2-32 0 0,-5-5 0 0 0</inkml:trace>
  <inkml:trace contextRef="#ctx0" brushRef="#br0" timeOffset="36.47">12263 6238 3223 3194 4047,'4'-7'288'0'0,"0"1"-288"0"0,-3 3 0 0 0,-1 2 0 0 0,0-1 752 0 0,2-2 96 0 0,0-3 16 0 0,2-5 8 0 0,3-4 424 0 0,0-3 80 0 0,2-2 24 0 0,2-1 0 0 0,-2 3-472 0 0,2 2-96 0 0,0 1-24 0 0,2 3 0 0 0,0 1-552 0 0,3 2-104 0 0,1 1-24 0 0,1 2-8 0 0,1 0-392 0 0,1 1-80 0 0,2-1-8 0 0,1 0-8 0 0,3 0-816 0 0,3-2-160 0 0,-1-2-32 0 0,3 0-3200 0 0</inkml:trace>
  <inkml:trace contextRef="#ctx0" brushRef="#br0" timeOffset="36.47">5676 7788 4143 2919 3661,'4'-15'368'0'0,"-1"4"-296"0"0,3 2-72 0 0,-2 4 0 0 0,1 1 464 0 0,-1 2 80 0 0,3-3 8 0 0,5 0 8 0 0,5-4 120 0 0,6-4 24 0 0,6 0 8 0 0,3-1 0 0 0,0 2-456 0 0,-1-1-96 0 0,3 2-24 0 0,-2-2 0 0 0,1 2-136 0 0,1-2 0 0 0,-3 3-88 0 0,1-1 88 0 0,1 0-240 0 0,-4-1 8 0 0,-1 4 0 0 0,-2-1-2312 0 0,0 1-464 0 0</inkml:trace>
  <inkml:trace contextRef="#ctx0" brushRef="#br0" timeOffset="36.47">6845 7200 7831 2750 3755,'2'-10'696'0'0,"-1"3"-560"0"0,1 4-136 0 0,-1 3 0 0 0,2 0 688 0 0,2-3 112 0 0,2-3 16 0 0,3-2 8 0 0,4-2-472 0 0,5-2-96 0 0,0 2-24 0 0,1 2 0 0 0,1 0-232 0 0,0 0 0 0 0,1 0 0 0 0,-4 1-80 0 0,2 2-376 0 0,-2-2-80 0 0,1 3-8 0 0,0-2-2528 0 0,-1 1-512 0 0</inkml:trace>
  <inkml:trace contextRef="#ctx0" brushRef="#br0" timeOffset="36.47">7905 6775 7367 2541 3676,'6'-7'320'0'0,"-1"1"80"0"0,1 0-320 0 0,0 3-80 0 0,-2 2 0 0 0,-1-1 0 0 0,3 1 0 0 0,3-2 0 0 0,6-2 0 0 0,6-2 64 0 0,3-1-576 0 0,4-2-128 0 0,0 1-16 0 0,2-2-8 0 0,-1 0 568 0 0,-2 0 96 0 0</inkml:trace>
  <inkml:trace contextRef="#ctx0" brushRef="#br0" timeOffset="36.47">9063 6316 9671 2273 3850,'4'-5'864'0'0,"0"0"-696"0"0,1 2-168 0 0,-1 2 0 0 0,1 1 432 0 0,0-2 48 0 0,5-2 16 0 0,5-1 0 0 0,7-4-360 0 0,5-2-72 0 0,4 1-64 0 0,-1 0 96 0 0,0 0-240 0 0,-1 1-48 0 0,1-1 0 0 0,0 0-8 0 0,-3 1-376 0 0,-1 1-80 0 0,0-1-16 0 0,1 2-3504 0 0</inkml:trace>
  <inkml:trace contextRef="#ctx0" brushRef="#br0" timeOffset="36.47">10165 5875 11975 2220 4047,'6'-20'528'0'0,"-3"6"112"0"0,3 4-512 0 0,-1 3-128 0 0,2 6 0 0 0,-3-1 0 0 0,2 0 104 0 0,6-2-8 0 0,3-1 0 0 0,10-2 0 0 0,4-2-336 0 0,3 0-72 0 0,0 2-8 0 0,8-6-3136 0 0,-2 0-632 0 0</inkml:trace>
  <inkml:trace contextRef="#ctx0" brushRef="#br0" timeOffset="36.47">11073 5506 10591 2009 3916,'3'-25'472'0'0,"0"9"96"0"0,1 3-456 0 0,0 4-112 0 0,2 3 0 0 0,-1 4 0 0 0,0-1 424 0 0,6-4 64 0 0,4-4 16 0 0,6 0 0 0 0,3-1-504 0 0,4 1-120 0 0,-2 2-8 0 0,1 2-5256 0 0</inkml:trace>
  <inkml:trace contextRef="#ctx0" brushRef="#br0" timeOffset="36.47">11831 5115 6911 2073 4332,'12'-23'608'0'0,"-2"8"-480"0"0,2 5-128 0 0,-4 2 0 0 0,0 3 496 0 0,-2 3 80 0 0,1-2 8 0 0,6-1 8 0 0,8-4-128 0 0,8-3-24 0 0,9-1-8 0 0,0 2 0 0 0,-4 0-944 0 0,0 2-184 0 0,-4 2-40 0 0,-2-2 0 0 0</inkml:trace>
  <inkml:trace contextRef="#ctx0" brushRef="#br0" timeOffset="36.47">12362 4877 455 1715 4044,'18'-7'0'0'0,"-11"4"0"0"0,-3 2 0 0 0,-2 1 0 0 0,-2 0 448 0 0,0-1 40 0 0,2 1 16 0 0,0 0 0 0 0,1 0 160 0 0,1-2 32 0 0,-1 2 8 0 0,1-2 0 0 0,-2 2-376 0 0,3 0-72 0 0,-3-1-8 0 0,3 1-8 0 0,1-1-496 0 0,2-2-96 0 0,4 1-16 0 0,-2-5-8 0 0</inkml:trace>
  <inkml:trace contextRef="#ctx0" brushRef="#br0" timeOffset="36.47">7507 7309 455 2066 4286,'1'-8'0'0'0,"0"1"0"0"0,1 2 0 0 0,1 1 0 0 0,-2 2 384 0 0,2 0 40 0 0,1 2 8 0 0,0-2 0 0 0,4-1-144 0 0,4-1-32 0 0,2-3-8 0 0,0 3 0 0 0,0 3-248 0 0,-1-3 0 0 0,-3 1 0 0 0,-2-1 0 0 0,1 0-112 0 0,-3 0-48 0 0,0-2 0 0 0,-2 2-8 0 0,0 1 168 0 0,0-1 104 0 0,-3 2-8 0 0,1 0-8 0 0,-2 2 264 0 0,-2-2 64 0 0,1 0 0 0 0,-3 2 8 0 0,0 0-80 0 0,0 2-24 0 0,-2 0 0 0 0,-1-2 0 0 0,1 0-112 0 0,0 0-24 0 0,-2 0-8 0 0,0 0 0 0 0,1 0-48 0 0,2 0-16 0 0,-3 2 0 0 0,3-2 0 0 0,0 2-112 0 0,-1-2 72 0 0,2-2-72 0 0,-1 2 64 0 0,3-2-64 0 0,-3 2 0 0 0,2 0 0 0 0,1 0 0 0 0,-2 0 64 0 0,0 0 0 0 0,0 0 0 0 0,-4 0 0 0 0,3 2 16 0 0,-4 0 0 0 0,-1-1 0 0 0,-2 2 0 0 0,-1 2-8 0 0,-3-2 0 0 0,2 3 0 0 0,-3-1 0 0 0,1 1 0 0 0,-2-2 0 0 0,1 2 0 0 0,-2 1 0 0 0,1-1-72 0 0,3 1 96 0 0,0-1-96 0 0,1-1 96 0 0,2 2-96 0 0,0-2 0 0 0,-1 3 72 0 0,2-1-72 0 0,2 0 0 0 0,2-1 0 0 0,0 2 0 0 0,1 1 64 0 0,2 1 24 0 0,0-1 8 0 0,0 0 0 0 0,4-1 0 0 0,0 4 16 0 0,0 0 8 0 0,0-4 0 0 0,0 2 0 0 0,2 2 40 0 0,3-1 0 0 0,-1 2 8 0 0,3-1 0 0 0,2 1 72 0 0,-2 0 16 0 0,0-1 0 0 0,1-1 0 0 0,0 4-64 0 0,0-1-16 0 0,0 2 0 0 0,0 0 0 0 0,-1 0-16 0 0,-2-1-8 0 0,3 1 0 0 0,-1 1 0 0 0,0-3 40 0 0,0 0 16 0 0,2 2 0 0 0,1-3 0 0 0,0-1-8 0 0,1-2 0 0 0,3 3 0 0 0,2-1 0 0 0,3-2-40 0 0,-1 0 0 0 0,3-1-8 0 0,-1-4 0 0 0,0 0 40 0 0,0-1 0 0 0,2-1 8 0 0,0-2 0 0 0,0-1-8 0 0,0 0-8 0 0,-2 0 0 0 0,0-1 0 0 0,0 0-80 0 0,-1-1-8 0 0,1-1-8 0 0,-2-1 0 0 0,0 1 24 0 0,-2-3 8 0 0,2-1 0 0 0,-2-2 0 0 0,-1 1 40 0 0,0-2 0 0 0,1-2 8 0 0,-2 0 0 0 0,-2 0-8 0 0,-2-1 0 0 0,0 1 0 0 0,-3-1 0 0 0,2-2-32 0 0,-3 1-16 0 0,-2 1 0 0 0,-1-1 0 0 0,0 2-112 0 0,-2 0 0 0 0,-1-1 0 0 0,0 1 0 0 0,0 1 80 0 0,-1-1-8 0 0,0 1 0 0 0,-1-2 0 0 0,-1-1 24 0 0,0 2 0 0 0,-1 0 0 0 0,0 0 0 34 50,0 3-8-34-50,-3-3 0 0 0,3 1 0 0 0,-1-3 0 0 0,0 6-88 0 0,-3-3 64 33 50,3 1-64-33-50,-4-1 64 0 0,0 0-64 0 0,-2-2 0 0 0,0 4 0 0 0,-1-3 0 0 0,1 2 0 0 0,-2 0 0 0 0,2 3 0 0 0,1-1 64 0 0,1 1-64 0 0,-2 2 0 0 0,0-3 0 0 0,2 2 0 0 0,0 2 64 0 0,-2 0-64 0 0,4 1 0 0 0,-2-2 64 0 0,4 4-64 0 0,-2-2 0 0 0,-1 0 0 0 0,1 0 0 0 0,2 0 0 0 0,-1 1 0 0 0,-1-2 0 0 0,1 1 0 0 0,-2 1 0 0 0,1-2 0 0 0,0 2 0 0 0,-1-1 0 0 0,-1 0 0 0 0,0 0 0 0 0,0 2 0 0 0,-1-1-88 0 0,0 0 88 0 0,-2 2 0 0 0,2 0 0 0 0,0 0 0 0 0,0 2 0 0 0,0 0-80 0 0,-1 1 80 0 0,0-1 0 0 0,0 3 0 0 0,-1-1-64 0 0,1-1 64 0 0,0 1 0 0 0,1 0 0 0 0,-1 1-64 0 0,0-2 64 0 0,0 1 0 0 0,-1 0 0 0 0,1 3-64 0 0,-1-2 64 0 0,0-1 0 0 0,1 2 0 0 0,-1 1 0 0 0,-1-2 0 0 0,0 1 0 0 0,1-1 0 0 0,1 1 0 0 0,1 1 0 0 0,-3 1 0 0 0,0-1 0 0 0,-1 1-64 0 0,1 1 64 0 0,1 0 0 0 0,3 0 0 0 0,1 0 0 0 0,-1 2 0 0 0,2-2 0 0 0,2 0 0 0 0,1-1 0 0 0,0 2 0 0 0,2 2 0 0 0,1 1 0 0 0,2 0 0 0 0,2 1 0 0 0,2-2 0 0 0,0 1-64 0 0,4-2 64 0 0,0 2 0 0 0,-1 1 0 0 0,4-1 0 0 0,-1-1 0 0 0,2 1 0 0 0,1-1 0 0 0,0 1 0 0 0,1-2 0 0 0,-1 3 0 0 0,2-4 0 0 0,1 3 0 0 0,1-1 0 0 0,0 0 0 0 0,3 1 0 0 0,1-2 64 0 0,1-1 0 0 0,-1-2-64 0 0,1 1 96 0 0,2-2-96 0 0,0-1 64 0 0,-2-1-64 0 0,2-2 0 0 0,1 1 80 0 0,-2-3-80 0 0,-1 1 80 0 0,-1-2-80 0 0,1-2 96 0 0,-1 1-24 0 0,0-1-8 0 0,-2 0 0 0 0,-1-3-64 0 0,-2 1 0 0 0,-1-1 0 0 0,-2 0 0 0 0,-2 1 0 0 0,-2-3 0 0 0,0 1 0 0 0,-2-1 0 0 0,1-2 0 0 0,-4-2 0 0 0,1-2 0 0 0,0 1 64 0 0,-2 0-64 0 0,0-5 96 0 0,-1 1-96 0 0,1-2 96 0 0,-2 2-96 0 0,1-2 0 0 0,0-4 0 0 0,-3 1 0 0 0,1 8 0 0 0,-1-1 0 0 0,0-1 0 0 0,-1-3 0 35 50,0-4 0-35-50,-2-1 0 0 0,-1 0 0 0 0,0 3 0 0 0,-1 4 0 0 0,-1-1 0 0 0,-1 3 0 0 0,-2 0 0 0 0,-1 1 0 0 0,-1-1 0 0 0,-2 1 0 0 0,2 2 0 0 0,-1 1 0 0 0,-1-1 0 0 0,0 0 0 0 0,-1 0 0 0 0,1 2 0 0 0,-1 0 0 0 0,0 0 0 0 0,0 0 0 0 0,-2 4 0 0 0,1-1 0 0 0,0 3 0 0 0,1 1 0 0 0,-1-2 0 0 0,-1 3-88 0 0,0 1 24 0 0,-3 1 0 0 0,0 1 64 0 0,-1 0-104 0 0,3 3 40 0 0,-2 1 64 0 0,1-2-104 0 0,1 2 40 0 0,-2 0 64 0 0,2-1-104 0 0,2 3 8 0 0,-1-3 8 0 0,1 2 0 0 0,-1 1 0 0 0,1 0 88 0 0,1 1 0 0 0,0 4 0 0 0,0-1 0 0 0,3 1 0 0 0,-1-2-96 0 0,0 1 96 0 0,2 1-96 0 0,3-1 96 0 0,-1 2 0 0 0,-1 1 0 0 0,0 2 0 0 0,2 2 0 0 0,1-2 0 0 0,3-5 0 0 0,0 1-64 0 0,0 0 64 0 0,2 3 0 0 0,-2 1 0 0 0,3 0 0 0 0,-1 1 0 0 0,1-2 0 0 0,0 1 0 0 0,1-1 0 0 0,2 2 0 0 0,1-4 0 0 0,1 0 0 0 0,0 1-64 0 0,4-1 64 0 0,0 1 0 0 0,2-1 0 0 0,1 1 0 0 0,3 1 0 0 0,1-4 0 0 0,2 1 0 0 0,2-2 64 0 0,2-1 0 0 0,-1 0 0 0 0,4-1 0 0 0,-1-2 0 0 0,-1 0-64 0 0,-1-2 88 0 0,1-3-88 0 0,-1 0 96 0 0,-2 1-16 0 0,1-3 0 0 0,3 0 0 0 0,0-3 0 0 0,-1 0-16 0 0,2-1 0 0 0,0 0 0 0 0,-1-3 0 0 0,1 0 0 0 0,-1 0-64 0 0,0-1 96 0 0,0-3-32 0 0,-1 3-64 0 0,-3-4 64 0 0,-1 0-64 0 0,-3-1 64 0 0,0 2-64 0 0,-3-2 80 0 0,-3-3-80 0 0,-3 0 80 0 0,2 0-80 0 0,-4 0 0 0 0,-1 0 0 0 0,-3-2 64 0 0,1-3-64 0 0,-4-1 0 0 0,1 2 0 0 0,-5-3 64 0 0,-1-4-64 0 0,-2-2 0 0 0,-1 1 0 0 0,0 4 0 0 0,0 2 0 0 0,-2 3 0 0 0,0 3 0 0 0,0 2 0 0 0,-1 2 0 0 0,-3 2 0 0 0,1 3 0 0 0,-1-2 0 0 0,-4 2 0 0 0,-2 0 0 0 0,-2 0-72 0 0,-1-1 72 0 0,1 3-72 0 0,-1 0 72 0 0,1-1-104 0 0,1 1 40 0 0,0 1 64 0 0,0 0-64 0 0,6 0 64 0 0,-1 2-64 0 0,2 1 64 0 0,1 0 0 0 0,-3 2 0 0 0,2 2 0 0 0,2 0-72 0 0,-2 1 72 0 0,0 3-80 0 0,-1 0 80 0 0,-3 2-112 0 0,4 0 24 0 0,-2 1 8 0 0,2 0 0 0 0,1 0 80 0 0,-1 2-96 0 0,2 0 96 0 0,-2 2-96 0 0,1 1 96 0 0,0-3 0 0 0,3 3 0 0 0,2-2-64 0 0,0 3 64 0 0,3-3 0 0 0,2-3 0 0 0,1 1 0 0 0,0 4 0 0 0,3-1 0 0 0,-3 2 0 0 0,4 3-64 0 0,0-3 64 0 0,2 3 0 0 0,0 1 0 0 0,-1 0 0 0 0,1 2 0 0 0,3 0 0 0 0,-1 0 0 0 0,0-2 0 0 0,4 0 0 0 0,-1 0 0 0 0,3 2 0 0 0,1-3 0 0 0,2-2 0 0 0,-2-1 0 0 0,3 0 0 0 0,2-3 64 0 0,0 0 0 0 0,2-1 8 0 0,0-2 0 0 0,4-3 0 0 0,-1 1 24 0 0,-1-5 8 0 0,2 2 0 0 0,1-2 0 0 0,1-2-24 0 0,1 1-8 0 0,-2-4 0 0 0,0 1 0 0 0,3-1 0 0 0,1 0 0 0 0,0-3 0 0 0,0-1 0 0 0,0 2-72 0 0,2-3 96 0 0,-6-2-96 0 0,2 0 96 0 0,-1-1 0 0 0,-1-1 0 0 0,-1-4 0 0 0,-2-1 0 0 0,-1-2-96 0 0,-5-2 0 0 0,1 2 0 0 0,-4-2 0 0 0,0-2 0 0 0,-2 1 0 0 0,-2 0 0 0 0,-2 2 0 0 0,-1 2 80 0 0,-2-1-80 0 0,-1-2 96 0 0,-2-2-96 0 0,-1 2 0 0 0,-3-3 0 0 0,-1 1 0 0 0,-5-1 0 0 0,0 0 0 0 0,-2 1 0 0 0,-2 4 0 0 0,1 0 0 0 0,3 5 0 0 0,-4-3 0 0 0,-4 2 0 0 0,-3 1 0 0 0,-2-2 0 0 0,-1 2 0 0 0,0 0-72 0 0,1 2 72 0 0,-1 0 0 0 0,2 2 0 0 0,1 4 0 0 0,1-1-64 0 0,-4 5-56 0 0,1-2-8 0 0,1 2 0 0 0,1-1 0 0 0,0 4 0 0 0,-1-1 0 0 0,1 2 0 0 0,-1 0 0 0 0,3-1 56 0 0,1 3 8 0 0,-1-1 0 0 0,2 3 0 0 0,1 0 64 0 0,1 1-80 0 0,0 2 80 0 0,0 1-80 0 0,3 0 80 0 0,0 2 0 0 0,-1 1-72 0 0,2-2 72 0 0,1-1 0 0 0,0 1 0 0 0,0 3 0 0 0,-1 0 0 0 0,2 3-72 0 0,1-1 72 0 0,4-5 0 0 0,-1-1 0 0 0,3 4 0 0 0,0 0 0 0 0,2 1 0 0 0,-1 2 0 0 0,2-1 0 0 0,3 4-64 0 0,0-3 64 0 0,3 2 0 0 0,1 0 0 0 0,2-2 0 0 0,2 3 0 0 0,1-3 0 0 0,2 1 0 0 0,4 0 0 0 0,1-1 0 0 0,1 0 0 0 0,1-2 0 0 0,1-1 0 0 0,1-3 0 0 0,4 1 72 0 0,-2-4-8 0 0,2-2-64 0 0,-2-1 96 0 0,3-4-32 0 0,0 1 0 0 0,1-5-64 0 0,1 1 96 0 0,0-2-32 0 0,0-2 0 0 0,1-2 0 0 0,1 0 0 0 0,1-3 0 0 0,1-2-64 0 0,-2-1 96 0 0,2-1-96 0 0,-2 0 96 0 0,-4-3-32 0 0,-3 1-64 0 0,0 0 96 0 0,-5 0-32 0 0,-2 0-64 0 0,-4-2 0 0 0,-1 1 72 0 0,-2-4-72 0 0,-3-1 0 0 0,-2 1 0 0 0,-2 1 0 0 0,-4-4 64 0 0,-2-6-64 0 0,-5-2 0 0 0,-2 2 0 0 0,-6 1 0 0 0,-1 1 0 0 0,-3 4 0 0 0,-3-1 0 0 0,-2 2 0 0 0,1 1 0 0 0,-5 2 0 0 0,-2 3-96 0 0,-4-1 32 0 0,1 3-8 0 0,0 1 0 0 0,-2 6 0 0 0,1 2 0 0 0,-3 2-96 0 0,0 4-24 0 0,-2 3 0 0 0,-1-1 0 0 0,2 3-80 0 0,6 1-16 0 0,0-1-8 0 0,6 1 0 0 0,5 0-192 0 0,6 1-40 0 0,3-1-8 0 0,8-2-4208 0 0,4 3-848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24:50.771"/>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2987 4334 1375 2708 3316,'-1'-1'128'0'0,"0"-1"-128"0"0,-1 0 0 0 0,2 2 0 0 0,0-2 376 0 0,0 0 48 0 0,-2-1 16 0 0,1-1 0 0 0,0-1 208 0 0,0-3 48 0 0,1 1 8 0 0,0 1 0 0 0,0 2 152 0 0,1 0 32 0 0,0-1 8 0 0,2 2 0 0 0,0-1 0 0 0,1 1 0 0 0,2 2 0 0 0,1-1 0 0 0,-1 0-104 0 0,1 2-24 0 0,2 4 0 0 0,1-3 0 0 0,1 2-160 0 0,0 1-40 0 0,5 2-8 0 0,1 1 0 0 0,6 2-80 0 0,5 0-8 0 0,2-1-8 0 0,7 1 0 0 0,-3-2-112 0 0,2-1-32 0 0,2 1 0 0 0,4 0 0 0 0,7 3-72 0 0,-1 1-24 0 0,-7-2 0 0 0,5 5 0 0 0,9 1-96 0 0,1 3-32 0 0,-2 0 0 0 0,-2 0 0 0 0,2 2-32 0 0,-1 0-64 0 0,-1-2 88 0 0,-2 1-88 0 0,-1 0 80 0 0,-3-2-80 0 0,-2-1 64 0 0,-7-1-64 0 0,-6-4 64 0 0,-2 0-64 0 0,0 0 64 0 0,-6-1-64 0 0,1 0 0 0 0,-5-4 0 0 0,-4-2 0 0 0,1-1 0 0 0,-1 0 0 0 0,-1-4 0 0 0,-2-1 72 0 0,-1-1-72 0 0,2-1 96 0 0,-2 1-24 0 0,-1-1 0 0 0,1-2 0 0 0,2-2-72 0 0,-2 1 96 0 0,-1 1-96 0 0,-3 1 96 0 0,-1-1-96 0 0,-3 1 0 0 0,0 0 0 0 0,-3 2 64 0 0,-2-1-64 0 0,0 0 0 0 0,-5 0 0 0 0,2 2 0 0 0,1 0 0 0 0,-5 1 0 0 0,-4 2 0 0 0,-5 2 0 0 0,-2 0 0 0 0,1 4 0 0 0,0 0 0 0 0,3 2 0 0 0,4-1 0 0 0,3 0 0 0 0,1 0 0 0 0,5 0 0 0 0,3 0 0 0 0,0 0 0 0 0,3-1 0 0 0,3 0 0 0 0,1-1-64 0 0,4-2 64 0 0,2 0 0 0 0,1-2 0 0 0,0 0 0 0 0,6-1 0 0 0,1-2 0 0 0,1-3 0 0 0,1 2 0 0 0,-3-3 0 0 0,0 1 0 0 0,-2-3 0 0 0,-2 3 0 0 0,-5-1 0 0 0,-3 1 0 0 0,-3 1 0 0 0,-2 0 0 0 0,-3 2 0 0 0,0 2 0 0 0,-4-1 0 0 0,-2 1 0 0 0,-1 3 0 0 0,-3 0 0 0 0,-2 0 0 0 0,1 4 0 0 0,-1 0 0 0 0,1 2 0 0 0,2-1 0 0 0,3 1 0 0 0,2 0 0 0 0,3-3 0 0 0,2 2 64 0 0,2-3-64 0 0,2 0 0 0 0,2-2 72 0 0,4-2-72 0 0,0-2 0 0 0,3-4 0 0 0,1 1 0 0 0,1-4 0 0 0,-3 1 0 0 0,1-1 72 0 0,2-2-72 0 0,-5-2 0 0 0,0 1 64 0 0,-4 0-64 0 0,-2 1 0 0 0,-3 0 0 0 0,-4 1 0 0 0,-3 0 0 0 0,0 1 0 0 0,-4 2 0 0 0,-2 1 0 0 0,-2-1 0 0 0,-2 2 0 0 0,2 0 0 0 0,1 1-192 0 0,2 1-64 0 0,3 0-8 0 0,-1 1-9176 0 0</inkml:trace>
  <inkml:trace contextRef="#ctx0" brushRef="#br0" timeOffset="-2.14748E7">2811 4365 6911 2748 3318,'1'-4'608'0'0,"-2"2"-480"0"0,0 1-128 0 0,-1 1 0 0 0,2 0 632 0 0,-3-2 104 0 0,1 2 16 0 0,-5-2 8 0 0,0 2 264 0 0,-4 5 48 0 0,-1 3 16 0 0,-3 4 0 0 0,1 4-376 0 0,-3 6-72 0 0,1 2-8 0 0,-4 5-8 0 0,-1 3-192 0 0,-2 4-40 0 0,0 3-8 0 0,-5 3 0 0 0,-1 6 0 0 0,-2 1-8 0 0,1-2 0 0 0,-4 0 0 0 0,-1-2 8 0 0,8-6 8 0 0,2-6 0 0 0,0 5 0 0 0,-5 8-136 0 0,-2 5-32 0 0,-2 3-8 0 0,-1 0 0 0 0,2 2-88 0 0,1-7-24 0 0,4-6 0 0 0,3-4 0 0 0,7-4-8 0 0,2-5-8 0 0,3-3 0 0 0,3-6 0 0 0,2-1-24 0 0,3-3-64 0 0,2-3 96 0 0,1-5-32 0 0,2-2-64 0 0,0-3 0 0 0,2-2 72 0 0,1-4-72 0 0,-1-1 0 0 0,3-4 0 0 0,-1-3 0 0 0,2-4 64 0 0,0-1-64 0 0,-4-3 0 0 0,0 2 0 0 0,-2-2 0 0 0,0-1 0 0 0,-4 4-128 0 0,-1-2 16 0 0,0 5 8 0 0,-3 5-48 0 0,0 3-8 0 0,2 4 0 0 0,-4 2 0 0 0,-3 2 64 0 0,-3 3 16 0 0,0 5 0 0 0,0-2 0 0 0,0 2 80 0 0,2 1-80 0 0,2 1 80 0 0,1 0-80 0 0,2-1 80 0 0,3 0 0 0 0,1-1 0 0 0,3-2 0 0 0,0-3 0 0 0,6-1 0 0 0,0 0 0 0 0,3-2 0 25-18,3-1 0-25 18,1-3 0 0 0,4 0 0 0 0,-1-4 0 0 0,2-2 0 0 0,2-3 0 0 0,-3-1 0 0 0,-1 0 0 0 0,0-1 0 0 0,-2-1 0 0 0,-4 0 0 0 0,-2 2 0 0 0,-4 1 0 0 0,-2 1 0 0 0,-4-2 0 0 0,-3 1 0 0 0,0 2 0 25-20,-1-1 0-25 20,-4 4 0 0 0,-1 1 0 0 0,-1 1 0 0 0,-2 0 0 0 0,1 2 0 0 0,1 2 64 0 0,2 3-64 0 0,-1-2 64 0 0,3 3-64 0 0,1 0 64 0 0,2-2-64 0 0,2 3 0 0 0,1 0 64 0 0,1-1-64 0 0,3 1 0 0 0,0 1 0 0 0,5-2 0 0 0,1-2 0 0 0,2 1-408 0 0,4 0-88 0 0,5-2-16 0 0,3-2-8152 0 0</inkml:trace>
  <inkml:trace contextRef="#ctx0" brushRef="#br0" timeOffset="-2.14748E7">3067 4329 3223 2687 3348,'0'-8'288'0'0,"0"4"-288"0"0,0 0 0 0 0,1 0 0 0 0,1 2 384 0 0,-2 0 16 0 0,1 1 8 0 0,3-3 0 0 0,0-1 672 0 0,-1-1 136 0 0,-1 1 24 0 0,-2 0 8 0 0,2 3 72 0 0,-4 4 24 0 0,1 3 0 0 0,-2 0 0 0 0,0 4-392 0 0,-1 1-80 0 0,-1 3-8 0 0,1 3-8 0 0,0 3-296 0 0,-1-1-56 0 0,3 0-16 0 0,-1 5 0 0 0,1 4-160 0 0,0 8-32 0 0,-2 8-8 0 0,3 2 0 0 0,-1 7-32 0 0,2-1 0 0 0,-2 1-8 0 0,-1-2 0 0 0,1-7-72 0 0,1 6-16 0 0,0 5 0 0 0,-1 0 0 0 0,0-7-16 0 0,1 4-8 0 0,0 1 0 0 0,-2 2 0 0 0,0-1 24 0 0,0 0 8 0 0,0-6 0 0 0,0-4 0 0 0,0-4-88 0 0,0-1-16 0 0,2 0-64 0 0,-2-8 96 0 0,2-4-16 0 0,-1 1-8 0 0,2 1 0 0 0,0 0 0 0 0,0-3 8 0 0,0-1 0 0 0,0-7 0 0 0,0-4 0 0 0,0-1-80 0 0,2-5 80 0 0,-1-3-80 0 0,1-2 80 0 0,0-4-80 0 0,1-2 0 0 0,1-4 0 0 0,2-5 0 0 0,0 4 0 0 0,-2-5 64 0 0,1-4-64 0 0,-1 0 0 0 0,0 3 0 0 0,-4-1 0 0 0,0-2 0 0 0,-5 4 0 0 0,-1 1 0 0 0,-3 2-136 0 0,-4 8 32 0 0,-1 4 8 0 0,2 0-8 0 0,-3 5 0 0 0,-5 4 0 0 0,-1 6 0 0 0,-1 3 104 0 0,0 1-96 0 0,1 4 96 0 0,1 0-96 0 0,5 1 96 0 0,2-2 0 0 0,5-2 0 0 0,1-1 0 0 0,5 0 0 0 0,3-5 0 0 0,3-1 0 0 0,2-1 0 0 0,4-4 0 0 0,2 0 0 0 0,-2 0 0 0 0,3-4 0 0 0,1-5 0 0 0,2-2 0 0 0,0-1 0 0 0,1-3 0 0 0,-2-1 0 0 0,0-2 0 26-18,0 2 0-26 18,-1-4 0 0 0,-3 2 0 27-18,0-3 0-27 18,-3 2 0 0 0,-2 1 0 0 0,-2-1 0 0 0,-2 1 0 0 0,-4 3 0 0 0,-2 1 0 0 0,-2 2 0 25-18,-2 0 0-25 18,-5 3 0 0 0,1 0 0 0 0,-4 3 0 0 0,-2 3 0 0 0,1 0 96 0 0,-2 1-96 0 0,2 2 144 0 0,-1 0-24 0 0,2 2-8 0 0,2 0 0 0 0,3-1-112 0 0,-1 2 88 0 0,4-2-88 0 0,0 1 80 25-18,4 1-80-25 18,1 0 0 0 0,2 1 0 0 0,2-2 0 0 0,3 1 0 0 0,2-5 0 0 0,6-2-88 0 0,2-2 88 0 0,3-3-440 0 0,4 0-40 0 0,3-2-16 0 0,5-3-9272 0 0</inkml:trace>
  <inkml:trace contextRef="#ctx0" brushRef="#br0" timeOffset="-2.14748E7">4514 4823 2759 2545 3441,'0'-1'248'0'0,"0"-1"-248"0"0,0 1 0 0 0,0-1 0 0 0,0 1 0 0 0,0 1-80 0 0,0-3 0 0 0,-1-2 0 0 0,0-2 584 0 0,-3 0 112 0 0,2 1 24 0 0,-4 1 8 0 0,0 1-216 0 0,0 2-48 0 0,-2 1 0 0 0,-1-1-8 0 0,-2 2-136 0 0,-2 0-24 0 0,2 3-8 0 0,0-1 0 0 0,-3-2-72 0 0,3 2-8 0 0,-2 0-8 0 0,1-1 0 0 0,1 1 104 0 0,1-1 16 0 0,1 0 8 0 0,0 3 0 0 0,1-2 56 0 0,1 3 16 0 0,0 0 0 0 0,0 1 0 0 0,5 0 16 0 0,-2 1 8 0 0,4 1 0 0 0,0 0 0 0 0,2 2 72 0 0,1 1 8 0 0,1-2 8 0 0,2 0 0 0 0,4 2-48 0 0,0-2-16 0 0,4 0 0 0 0,0-2 0 0 0,2-1 32 0 0,3-1 8 0 0,1-4 0 0 0,3-1 0 0 0,0-3-88 0 0,2-2-8 0 0,1-4-8 0 0,0-2 0 0 0,-3 0-80 0 0,1-2-24 0 0,0 0 0 0 0,-6-3 0 0 0,0 3-72 0 0,-6 0-8 0 0,-2 0-8 0 0,-5-1 0 0 0,0 1-112 0 0,-5-2 0 0 0,-3 2 64 0 0,-1 1-64 0 0,-1 2 0 0 0,-3 0 0 0 0,-6 0 0 0 0,-2 1-80 0 0,1 2 8 0 0,-4 1 0 0 0,-3 2 0 0 0,2 1 0 0 0,1 1-88 0 0,0 1-8 0 0,-1 2-8 0 0,1 3 0 0 0,-1 0 96 0 0,2 1 80 0 0,-2 2-104 0 0,0 1 40 0 0,2 2 64 0 0,2 1 0 0 0,0-2 0 0 0,2 2 0 0 0,3 0 0 0 0,0 3 96 0 0,4-3 0 0 0,1 0-8 0 0,5 3 40 0 0,0-3 16 0 0,3 1 0 0 0,3-1 0 0 0,3 0 32 0 0,0 0 8 0 0,4-1 0 0 0,0-2 0 0 0,1-1 72 0 0,1-3 24 0 0,-3 0 0 0 0,5-3 0 0 0,2-1-72 0 0,2-2-16 0 0,2-3 0 0 0,1-2 0 0 0,-1 0-88 0 0,-1-3-16 0 0,1 0-8 0 0,-2-2 0 0 0,-1-1-80 0 0,-2 1 80 0 0,-3 0-80 0 0,-1-2 80 0 0,-5 3-80 0 0,-2 0 0 0 0,-4-4 0 0 0,-2 1 0 0 0,-2 2 64 0 0,-4 0-64 0 0,-2 2 64 0 0,-1 1-64 0 0,-3 2 0 0 0,-3 3 0 0 0,1 1 0 0 0,-2 3 0 0 0,3 1-80 0 0,-3 2-32 0 0,1 3-8 0 0,-3 1 0 0 0,3 2 48 0 0,3-1 8 0 0,-2 3 0 0 0,4-3 0 0 0,0 2-8 0 0,3-1 0 0 0,1 1 0 0 0,2-1 0 0 0,2 0-344 0 0,1-1-72 0 0,2 1-16 0 0,3 0-7368 0 0</inkml:trace>
  <inkml:trace contextRef="#ctx0" brushRef="#br0" timeOffset="-2.14748E7">4447 4936 3223 2427 3255,'-2'-2'288'0'0,"-1"2"-288"0"0,1 0 0 0 0,2 2 0 0 0,0 0 584 0 0,-2-1 64 0 0,-3 2 16 0 0,-1 4 0 0 0,-1 3 136 0 0,-3 5 24 0 0,0 5 8 0 0,-2 5 0 0 0,3 2-72 0 0,-2 5-16 0 0,0 7 0 0 0,-2 1 0 0 0,-1 9-32 0 0,0-2-8 0 0,-1 3 0 0 0,1 1 0 0 0,-2 3-104 0 0,0 0-24 0 0,-1-2-8 0 0,1 2 0 0 0,-2-2-88 0 0,-2 7-8 0 0,0 1-8 0 0,0 3 0 0 0,-1-2-128 0 0,3-5-24 0 0,2-7-8 0 0,0 1 0 0 0,0 3-88 0 0,1-4-24 0 0,4-10 0 0 0,1-3 0 0 0,1 5-32 0 0,-1-3 0 0 0,3-2-8 0 0,-2-2 0 0 0,0-2-32 0 0,2-3-8 0 0,-2-2 0 0 0,1 0 0 0 0,1-4 8 0 0,-2 0 0 0 0,0-2 0 0 0,1-3 0 0 0,0-2-24 0 0,-1-3-8 0 0,1 0 0 0 0,2-3 0 0 0,-1-1-24 0 0,3-2 0 0 0,-1-1 0 0 0,1-4 0 0 0,1-1-64 0 0,1-1 0 0 0,0-1 72 0 0,0-1-72 0 0,0-1 0 0 0,0 0 0 0 0,2-1 0 0 0,-1 1 64 0 0,-1 0-64 0 0,0-1 0 0 0,2 1-64 0 0,-1 0 64 0 0,1 2-224 0 0,0-1-8 0 0,0 2 0 0 0,1 0 0 0 0,1 2-816 0 0,0-2-160 0 0</inkml:trace>
  <inkml:trace contextRef="#ctx0" brushRef="#br0" timeOffset="-2.14748E7">4057 6569 4143 2875 3302,'-1'-11'368'0'0,"-1"8"-296"0"0,1-1-72 0 0,-1 0 0 0 0,0 1 448 0 0,0 1 64 0 0,-3 2 24 0 0,0-1 0 0 0,-7-2 376 0 0,-4 2 80 0 0,-3 1 8 0 0,1 1 8 0 0,0 3-312 0 0,1 3-64 0 0,1 0-16 0 0,2 3 0 0 0,-1 2-112 0 0,3 1-24 0 0,3 1-8 0 0,0 2 0 0 0,2 0-112 0 0,2-1-16 0 0,2 1-8 0 0,3-1 0 0 0,3-1-48 0 0,0-3-16 0 0,-1-2 0 0 0,3-1 0 0 0,2 0 40 0 0,5-1 8 0 0,0-3 0 0 0,2-1 0 0 0,4-2-48 0 0,0-2-8 0 0,5-2 0 0 0,1-4 0 0 0,0-2-96 0 0,-2-2-16 0 0,-2-2-8 0 0,-4 2 0 0 0,0-1-72 0 0,-4-2-8 0 0,-5 1-64 0 0,-3 0 96 0 0,-3 2-96 0 0,-3-1 0 0 0,-4 1 64 0 0,-4 0-64 0 0,-2 2 0 0 0,-2 2 0 0 0,-3 2 0 0 0,-3 1 0 0 0,-3 4 0 0 0,0 2 0 0 0,-1 3 0 0 0,-3 2 0 0 0,4 3 96 0 0,1 2-32 0 0,-1 1-64 0 0,1 1 96 0 0,2 2 0 0 0,4 0 0 0 0,1 2 0 0 0,5-3 0 0 0,1-2-32 0 0,2 0 0 0 0,3 2-64 0 0,0-2 96 0 0,6 1-32 0 0,0 1-64 0 0,5-3 88 0 0,1 1-88 0 0,6-4 120 0 0,0-2-32 0 0,4-1-8 0 0,2-1 0 0 0,2-4 48 0 0,3-2 16 0 0,0-3 0 0 0,1-3 0 0 0,-2 0-72 0 0,0-4-8 0 0,-1-1-64 0 0,-5-3 96 0 0,-1 4-96 0 0,-3-3 0 0 0,0-2 64 0 0,-3-3-64 0 0,-3 0 0 0 0,-3 2 0 0 0,-4-1 0 0 0,-4 1 0 0 0,1 1 0 0 0,-3 0 64 0 0,-2 0-64 0 0,-4 0 0 0 0,-2 4 64 0 0,1-2-64 0 0,-3 6 0 0 0,-1 0 72 0 0,-2 4-72 0 0,2 2 0 0 0,-2 4 0 0 0,-1 1 64 0 0,2 3-64 0 0,1 1 0 0 0,0 2 0 0 0,1 0 0 0 0,4-2 0 0 0,0 2 0 0 0,6-1 0 0 0,2-3 0 0 0,0 2 0 0 0,5-3-72 0 0,0 0 72 0 0,4-1-104 0 0,4-1-480 0 0,3-2-96 0 0,3-2-24 0 0,2-2-5016 0 0,2-1-1000 0 0</inkml:trace>
  <inkml:trace contextRef="#ctx0" brushRef="#br0" timeOffset="-2.14748E7">4607 5003 919 2544 3465,'2'-12'80'0'0,"-1"6"-80"0"0,0 0 0 0 0,-1 2 0 0 0,0 1 464 0 0,2 2 80 0 0,-2-2 8 0 0,0 0 8 0 0,1-3 264 0 0,1-1 48 0 0,-2 1 16 0 0,-2 2 0 0 0,2 1-48 0 0,-3 3-8 0 0,2 3 0 0 0,-2 1 0 0 0,3 4-344 0 0,0 1-72 0 0,-1 0-8 0 0,2 0-8 0 0,2 1-16 0 0,0 3-8 0 0,2 0 0 0 0,3 3 0 0 0,0 2 24 0 0,1 2 8 0 0,2 1 0 0 0,2 4 0 0 0,-2 4 72 0 0,2 2 8 0 0,0 2 8 0 0,-2 3 0 0 0,2 0-48 0 0,-1 5-16 0 0,-2 0 0 0 0,2 4 0 0 0,-3 3-16 0 0,-1 3-8 0 0,2 2 0 0 0,1 4 0 0 0,-2 3-88 0 0,3 1-8 0 0,3 2-8 0 0,-1-2 0 0 0,3-2-72 0 0,-1-6-8 0 0,2-5-8 0 0,0-6 0 0 0,-3-3-56 0 0,1-1-16 0 0,3 0 0 0 0,-2-4 0 0 0,1 1-48 0 0,-2-1 0 0 0,1-4-8 0 0,-2-1 0 0 0,2-2 8 0 0,-1-4 8 0 0,-2 1 0 0 0,-1-4 0 0 0,1-2 0 0 0,-3-3 0 0 0,-1-1 0 0 0,1-3 0 0 0,-2-1-32 0 0,0-3-8 0 0,-2 0 0 0 0,-3-4 0 0 0,1 2-64 0 0,-2-4 0 0 0,-2-1 72 0 0,-1 0-72 0 0,-1-1 0 0 0,-1-3 0 0 0,0 0 0 0 0,-3-3 64 0 0,-1 0-64 0 0,1-3 0 0 0,-4-1 64 0 0,0 0-64 0 0,-1 0 0 0 0,-2 4 0 0 0,1 0 0 0 0,-2 5 0 0 0,-1 0 0 0 0,-2 4 0 0 0,-2 3 0 0 0,-1 4 0 0 0,0 2 0 0 0,1 1 0 0 0,0 1 0 0 0,2 0 0 0 0,3 1 0 0 0,3 1 0 0 0,3-2 0 0 0,4 0 0 0 0,0-1 0 0 0,3-2 0 0 0,3 1 0 0 0,1-2 0 0 0,3 0 0 0 0,2-3 0 0 0,2-1 0 0 0,2-2-64 0 0,1-1 64 0 0,2-2 0 0 0,1-3 0 0 0,1-3 0 0 0,-2 0 0 0 0,0-4 0 0 0,0 0 0 0 0,0-2 0 0 0,-1-2 0 0 0,-3 1 0 0 0,-2 1 0 0 0,-5 1-64 0 0,0 0 64 0 0,-3 3 0 0 0,-4 0 0 0 0,-1 4 0 0 0,-1-1 0 0 0,-3 5 0 0 0,-1 0 0 0 0,0 0 0 0 0,-3 2 0 0 0,3 1 0 0 0,-1 1 0 0 0,2 1 0 0 0,2-1 0 0 0,3 0 0 0 0,0 1 0 0 0,2-1 0 0 0,2 1 0 0 0,0-3 0 0 0,4 1 0 0 0,0-1 0 0 0,3-1 0 0 0,1-2 0 0 0,2-1 0 0 0,2-2 0 0 0,-1 1 0 0 0,0-1 0 0 0,-3 1 0 0 0,0-2-96 0 0,-3 1-136 0 0,0 1-32 0 0,-3-1-8 0 0,-3 0 0 0 0,2-1-528 0 0,-3 1-96 0 0,0-1-32 0 0,0-3-7408 0 0</inkml:trace>
  <inkml:trace contextRef="#ctx0" brushRef="#br0" timeOffset="-2.14748E7">4805 4948 919 2476 3527,'-5'-6'80'0'0,"2"2"-80"0"0,0 0 0 0 0,0 0 0 0 0,1 3 624 0 0,2-2 112 0 0,-1 2 16 0 0,-1-4 8 0 0,1-1 360 0 0,0-3 64 0 0,1 1 24 0 0,0 1 0 0 0,2 1-48 0 0,1 2-8 0 0,3 1 0 0 0,0 1 0 0 0,0 2-336 0 0,3 2-72 0 0,2 3-8 0 0,2 2-8 0 0,3 2-240 0 0,2 2-40 0 0,-2 0-16 0 0,2 3 0 0 0,5 7-80 0 0,6 2-24 0 0,3 3 0 0 0,4 3 0 0 0,5 5-72 0 0,3 2-24 0 0,5 4 0 0 0,3 3 0 0 0,1 2-72 0 0,1 4-8 0 0,1 1-8 0 0,-1 2 0 0 0,0 0-64 0 0,-7-6-16 0 0,-2-5 0 0 0,6 2 0 0 0,8 2-64 0 0,6 0 0 0 0,3-1 0 0 0,1-1 0 0 0,1-2 208 0 0,-3 2 0 0 0,-1-3 0 0 0,-10-2 0 0 0,-5-4-32 0 0,-5-5-8 0 0,-4 1 0 0 0,-6-3 0 0 0,-1 1-168 0 0,-6-3 0 0 0,-3-2 0 0 0,-5-3 0 0 0,-1 0 80 0 0,-2 0-16 0 0,0-2-64 0 0,-1 2 96 0 0,-1-4 0 0 0,-4-2-8 0 0,2-3 0 0 0,-4-3 0 0 0,-3 0-24 0 0,0 0 0 0 0,0-2 0 0 0,0-4 0 0 0,-3 3 24 0 0,0-2 0 0 0,2 2 0 0 0,-2-3 0 0 0,0-1-16 0 0,1 3 0 0 0,1-2 0 0 0,-2 0 0 0 0,2-1-72 0 0,-3 1 0 0 0,2-1 72 0 0,-2 0-72 0 0,1-1 0 0 0,-2 2 0 0 0,1-2 0 0 0,0 2 0 0 0,-2-2 0 0 0,3 0 0 0 0,-2 0 0 0 0,1 0 0 0 0,0-2 0 0 0,-1 2 0 0 0,0-2 0 0 0,0 1 0 0 0,1 0 0 0 0,-2-1 0 0 0,1-1 0 0 0,-1 2 0 0 0,-1-4 0 0 0,0 2 0 0 0,-1-2 0 0 0,1 1 0 0 0,-2-2 0 0 0,0 0 0 0 0,-2 0 0 0 0,-1 0 0 0 0,-1 2 0 0 0,-3 1 0 0 0,-3 3 0 0 0,-3 0 0 0 0,-4 3 0 0 0,0 3 0 0 0,-2 3 0 0 0,-4 0 0 0 0,-2 4 0 0 0,-2 2 0 0 0,0 4 0 0 0,4-1 0 0 0,0 2 0 0 0,2-2 0 0 0,3 1 0 0 0,4 0 0 0 0,4-1 0 0 0,5-4 0 0 0,4-1 0 0 0,1-3 0 0 0,6 0 0 0 0,1-3 0 0 0,4 0 0 0 0,3-3 0 0 0,3-1 0 0 0,3-3 0 0 0,4-2 0 0 0,1-3 0 0 0,4 1 0 0 0,0-5 0 0 0,3 0 0 0 0,-3-3 0 0 0,-2 2 0 0 0,-2-4 0 0 0,-2 2 0 0 0,-6-1 64 0 0,-1-2-64 0 0,-6 2 0 0 0,-2 0-64 0 0,-4 2 64 0 0,0 2-72 0 0,-5 0 72 0 0,-1 0-80 0 0,-4 2 80 0 0,0 1 0 0 0,-4 4-72 0 0,0 0 72 0 0,-3 4 0 0 0,-3 0 0 0 0,-2 4 0 0 0,-1 1 0 0 0,0 2 0 0 0,1 3 0 0 0,0-2 0 0 0,0 4 0 0 0,4 0 0 0 0,2-1 0 0 0,3-1 88 0 0,4 0-88 0 0,3-2 96 0 0,0 1-96 0 0,4-3 64 0 0,4 0-64 0 0,3 0 64 0 0,1-2-64 0 0,4-4 0 0 0,2 2 0 0 0,5-4 0 0 0,2-2 0 0 0,3-2 0 0 0,2-2 0 0 0,0-2 0 0 0,0 0 0 0 0,-2-4 64 0 0,-3 1-64 0 0,-2-3 0 0 0,-5 2 0 0 0,-3-1 0 0 0,-6 1 0 0 0,-2 1 0 0 0,-3 0 0 0 0,-3 3 0 0 0,-2 1 0 0 0,-8 0 0 0 0,1 2-160 0 0,-7 2-56 0 0,-2 3-8 0 0,-4 1 0 0 0,0 2 352 0 0,-1 1 64 0 0,1 3 8 0 0,2-1 8 0 0,3 1-208 0 0,2 0 0 0 0,3-1 0 0 0,1-1 0 0 0,3 2 0 0 0,2 0-88 0 0,2-2 24 0 0,2 1 0 0 0,1-2-264 0 0,2 1-56 0 0,0-1 0 0 0,4-1-8864 0 0</inkml:trace>
  <inkml:trace contextRef="#ctx0" brushRef="#br0" timeOffset="-2.14748E7">2961 6003 455 2681 3491,'2'-5'0'0'0,"-2"3"0"0"0,2-1 0 0 0,-2 0 0 0 0,0 1 256 0 0,0 0 0 0 0,2-3 8 0 0,0-1 0 0 0,-1-1 120 0 0,3-4 32 0 0,-2-5 0 0 0,0 1 0 0 0,-1 1 80 0 0,-1 1 16 0 0,-1-1 8 0 0,1 0 0 0 0,-2 1 96 0 0,0 2 24 0 0,1 0 0 0 0,0 1 0 0 0,-1 0 248 0 0,1 3 48 0 0,-1 1 16 0 0,0 2 0 0 0,2 1-56 0 0,-2 2 0 0 0,0 1-8 0 0,1 2 0 0 0,-2 3-200 0 0,-3 2-40 0 0,-1 6-8 0 0,-4 5 0 0 0,-4 5-264 0 0,-1 4-56 0 0,-2 5-16 0 0,0 3 0 0 0,-4 1-80 0 0,-4 3-24 0 0,-4 6 0 0 0,0-2 0 0 0,1-4 72 0 0,-3 4 16 0 0,-6 9 0 0 0,-3 4 0 0 0,1 5 16 0 0,-1-2 8 0 0,3-1 0 0 0,2-6 0 0 0,5-5-88 0 0,2-3-24 0 0,2-2 0 0 0,7-4 0 0 0,3-8-96 0 0,0 3-16 0 0,1 3-8 0 0,0-1 0 0 0,3 0-16 0 0,1 0-64 0 0,2-5 96 0 0,2-2-32 0 0,2-2 0 0 0,0-4 0 0 0,3-2 0 0 0,1-4 0 0 0,2-5-64 0 0,4-2 80 0 0,-2-4-80 0 0,3-1 80 0 0,-1-3-80 0 0,1-2 0 0 0,3-4 0 0 0,1-4 0 0 0,1-4 0 0 0,0-3 0 0 0,0-2 0 0 0,-1-2 64 0 0,-2-2-64 0 0,-1-3 0 0 0,-3 0 0 0 0,-1 1 0 0 0,-2 1-64 0 0,-2-2-32 0 0,-3 2-8 0 0,-2 1 0 0 0,-3 6-24 0 0,-2 5-8 0 0,1 4 0 0 0,-5 3 0 0 0,-3 6 40 0 0,-4 4 16 0 0,0 4 0 0 0,-4 3 0 0 0,0 5 80 0 0,0 2-80 30-18,-2 3 80-1 0,2 2-80-1-1,6 2 80-28 19,1-1 0 0 0,2 2 64 0 0,4-3-64 0 0,5-1 96 0 0,2-3-24 0 0,4-2 0 26-18,3-3 0-26 18,3-2 0 0 0,3 0 0 0 0,1-4 0 0 0,5-2 0 0 0,-1-4-8 0 0,4-2-64 0 0,2-2 96 26-18,1-2-32-26 18,2-2 0 0 0,-1-1-64 0 0,1-2 96 0 0,0-6-32 0 0,-1 2-64 0 0,-4-1 64 0 0,-1 1-64 0 0,-3 0 64 0 0,-2 0-64 27-20,-3 0 0-27 20,-2 2 0 0 0,-3-1 0 0 0,-2 3 0 0 0,-3-1 0 0 0,0 3 0 0 0,-3-1 0 0 0,2 1 0 0 0,-3 1 0 0 0,0 0 0 0 0,0 0 0 0 0,4 0 0 0 0,0 0-112 0 0,0 0 16 0 0,1-2 0 0 0,2 0-360 0 0,1 1-72 0 0,4-4-16 0 0,1-1-8320 0 0</inkml:trace>
  <inkml:trace contextRef="#ctx0" brushRef="#br0" timeOffset="-2.14748E7">1971 5442 5063 2858 3481,'2'-4'448'0'0,"0"1"-352"0"0,-1 1-96 0 0,-2 0 0 0 0,1 2 736 0 0,0-2 128 0 0,0 0 24 0 0,-2-3 8 0 0,-4 1 192 0 0,-3 1 32 0 0,-3 6 16 0 0,-3 5 0 0 0,-3 4-464 0 0,-2 4-88 0 0,-3 6-16 0 0,-3 4-8 0 0,-2 4-104 0 0,-2 6-16 0 0,-5 7-8 0 0,-2 2 0 0 0,-3 5-32 0 0,-3 3-8 0 0,1 1 0 0 0,2 1 0 0 0,-1 0 0 0 0,1-3 0 0 0,3 2 0 0 0,1-9 0 0 0,11-11-40 0 0,-3 4 0 0 0,0 0-8 0 0,-1 2 0 0 0,2 1-120 0 0,0-2-32 0 0,0 1 0 0 0,3 0 0 0 0,1-3-96 0 0,0-2-32 0 0,3-1 0 0 0,-1-3 0 0 0,5-2 0 0 0,0-3-64 0 0,-1 0 96 0 0,1-3-32 0 0,3 0-64 0 0,2-5 0 0 0,4-2 0 0 0,2-3 0 0 0,1-4 0 0 0,0 0 0 0 0,3-4 0 0 0,1-2 0 0 0,1-3 0 0 0,3-4 0 0 0,3-5 64 0 0,0-6-64 0 0,3-2 64 0 0,-2-3-64 0 0,3 0 96 0 0,-2-4-32 0 0,-1-1-64 0 0,-2 0 0 0 0,-2 0 0 0 0,-2 2 0 0 0,-4 3 0 0 0,-2 1 0 0 0,-1 3 0 0 0,-4 3 0 0 0,2 4 0 0 0,0 3-88 0 0,-1 5 88 0 0,-2 1-64 0 0,-2 7 64 0 0,-1 3-104 0 0,2 2 40 0 0,-2 4 64 0 0,-2 1-80 0 0,1 3 80 0 0,3 1 0 0 0,1 1-72 0 0,-1-2 72 0 0,3-2 0 0 0,3 3 0 0 0,2-5 0 0 0,1-2 0 0 0,4-1 0 0 0,2-3 0 0 0,2-3 0 0 0,1 1 0 28-19,1-6 0-28 19,3 0 0 0 0,0-5 0 0 0,4 1 0 0 0,0-6 0 0 0,1-1 0 0 0,1-3 0 0 0,-3 1 0 0 0,-1 0 0 0 0,-1-3 0 0 0,-5 1 0 0 0,0 2 0 0 0,-5-1 0 0 0,-2 3 0 0 0,-5-2 0 0 0,-1 2 0 0 0,-2 0 0 0 0,-2 2 0 0 0,-4 2 0 0 0,2 1 0 26-18,-5 2 0-26 18,1 2 0 0 0,0 3 0 0 0,-2 1 0 0 0,2 3 0 0 0,0 4 0 0 0,1-2 0 0 0,3 4 0 0 0,-1-1 0 0 0,0 3 0 0 0,-1 1 0 0 0,5 1 0 0 0,1-1 0 0 0,4 0 0 0 0,3-2 0 0 0,1-2-96 0 0,1-4 16 0 0,0-1 8 0 0,4 1-6080 0 0,3-1-1216 0 0</inkml:trace>
  <inkml:trace contextRef="#ctx0" brushRef="#br0" timeOffset="-2.14748E7">2031 7245 1839 2950 3173,'1'-2'160'0'0,"-1"2"-160"0"0,0-1 0 0 0,0 0 0 0 0,0-1 528 0 0,2 0 72 0 0,0-2 8 0 0,-2-2 8 0 0,2-2 296 0 0,-1-1 56 0 0,1 2 16 0 0,0 1 0 0 0,-2-1 80 0 0,2 1 24 0 0,0 2 0 0 0,-2-2 0 0 0,1 3-48 0 0,1-1-8 0 0,-2 1 0 0 0,0 1 0 0 0,0 1-264 0 0,0 1-48 0 0,-2 1-16 0 0,-1 4 0 0 0,-1 4-232 0 0,-1 6-56 0 0,-3 4 0 0 0,2-2-8 0 0,2-1-216 0 0,-3 6-48 0 0,-4 7-8 0 0,0 8 0 0 0,-2 8-24 0 0,-3 7-8 0 0,2 8 0 0 0,-2 1 0 0 0,-1-4 24 0 0,5-1 0 0 0,-1-6 0 0 0,1-1 0 0 0,3-4-32 0 0,1-5-8 0 0,0-6 0 0 0,0 5 0 0 0,-1 5 8 0 0,0 2 0 0 0,-1-2 0 0 0,0 3 0 0 0,0 0 0 0 0,0-6 0 0 0,0-1 0 0 0,-1-8 0 0 0,4-3-8 0 0,0-4 0 0 0,3-3 0 0 0,1-4 0 0 0,1-2-24 0 0,1-4 0 0 0,2-2 0 0 0,-1-1 0 0 0,2-3-64 0 0,-1-3 64 0 0,2-3-64 0 0,-2-3 64 0 0,2-3-64 0 0,-1-3 80 0 0,2-2-80 0 0,-1-4 80 0 0,1-1-16 0 0,-2-2-64 0 0,-1 2 96 0 0,-1-4-32 0 0,-1-3-64 0 0,-3 1 0 0 0,-3 1 0 0 0,0 4 0 0 0,-1 3-120 0 0,-2 2 16 0 0,-2 4 0 0 0,-1 3 0 0 0,0 5 8 0 0,-3 3 0 0 0,0 4 0 0 0,1 3 0 0 0,-3 4 96 0 0,0 0-96 0 0,2 3 96 0 0,0 2-96 0 0,3-2 96 0 0,1 2 0 0 0,1 0 0 0 0,4-2-72 0 0,3 1 72 0 0,1-4 0 0 0,3-2 0 0 0,1-1 0 0 0,5-1 0 0 0,1 1 0 0 0,4-2 0 0 0,1-4 0 0 0,4-1 0 0 0,2-2 0 0 0,1-4 0 0 0,1 0 0 0 0,1-5 0 0 0,-3 2 0 0 0,-2-4 0 0 0,0 0 0 0 0,0-2 0 0 0,-1 0-64 0 0,-4 0 64 0 0,-1 1-64 0 0,-4 0 64 0 0,-3 1 0 0 0,-2 0 0 0 0,-2 2-64 0 0,-4 2 64 0 0,-2 0 0 0 0,-2 2 0 0 0,-2 2 0 0 0,0 2 0 0 0,-4 2 0 0 0,0 0 0 0 0,1 1 0 0 0,-2 4 0 0 0,-1 0 64 0 0,-1 1-64 0 0,1 1 64 0 0,3 1-64 0 0,0 0 64 0 0,6 0-64 23-19,1-2 64-23 19,2-2-64 0 0,3 0 0 0 0,2 2 0 0 0,4-3 0 0 0,1-1 0 0 0,2-3 0 0 0,6-2 0 0 0,1-2 0 0 0,2 0-112 0 0,1-3-8 22-21,-1 1 0-22 21,2-3 0 0 0,4 0-608 0 0,1 1-120 0 0</inkml:trace>
  <inkml:trace contextRef="#ctx0" brushRef="#br0" timeOffset="-2.14748E7">3805 6777 3223 2594 3598,'-1'-3'288'0'0,"-1"0"-288"0"0,2 2 0 0 0,0 1 0 0 0,-1-1 864 0 0,-1-1 128 0 0,2 1 16 0 0,-2-2 8 0 0,-1 0 264 0 0,-1 3 48 0 0,0 6 16 0 0,0 5 0 0 0,-1 5-440 0 0,2 5-80 0 0,-2 9-24 0 0,1 6 0 0 0,0 6-104 0 0,-1 5-24 0 0,1 3-8 0 0,-1 2 0 0 0,1 1-200 0 0,0-1-40 0 0,1 4-8 0 0,-1-2 0 0 0,1 0-24 0 0,-2-3-8 0 0,2-3 0 0 0,0 2 0 0 0,3 2-120 0 0,-1-5-24 0 0,1-2-8 0 0,1-7 0 0 0,-1-1-104 0 0,0-5-16 0 0,3-3-8 0 0,-3-5 0 0 0,2-2-40 0 0,-1-2 0 0 0,2-2-64 0 0,-1-5 96 0 0,-2-3-96 0 0,1-2 72 0 0,1-1-72 0 0,-2 0 64 0 0,0-5-64 0 0,0-2 0 0 0,0 3 72 0 0,0-6-72 0 0,0 1 0 0 0,-2-5 72 0 0,1-4-72 0 0,-3-3 0 0 0,0-2 88 0 0,-1-1-88 0 0,-1 3 80 0 0,-4 0-80 0 0,1 4 0 0 0,-2 1 0 0 0,-3 4 0 0 0,-1 3 0 0 0,-1 2 0 0 0,-5 2 0 0 0,1 6 0 0 0,-2-2 0 0 0,0 7 0 0 0,2 0 0 0 0,3-1 0 0 0,1 2 0 0 0,4-3 0 0 0,2 2 0 0 0,0 0 0 0 0,3 1 0 0 0,2 0 0 0 0,4-1 0 0 0,2 0 0 0 0,4-3 0 0 0,2-1 0 0 0,3-2 0 0 0,3-3 0 0 0,3 0 0 0 0,3-6 0 0 0,1-1 0 0 0,3-1 0 0 0,-1-3 0 0 0,0-2 0 0 0,-4 1 0 0 0,-4 1 0 0 0,0-2 0 0 0,1 1 0 0 0,-2-4 0 0 0,-2 0 0 0 0,-2-2 0 0 0,-4 3 0 0 0,-7 3 0 0 0,-3 1 0 0 0,-2 3 0 0 0,-4 3 0 0 0,-5-1 0 0 0,-1 5 0 0 0,-6 0 0 0 0,1 2 0 0 0,6 0 0 0 0,1 1 0 0 0,-1-1 0 0 0,2 2 0 0 0,-2 1 72 0 0,3 2-72 0 0,1-1 64 0 0,4-1-64 0 0,1 1 0 0 0,5-2 0 0 0,2 0 64 0 0,2 0-64 0 0,5-3 0 0 0,1-1 0 0 0,6-2 0 0 0,2-2-176 0 0,4-4-24 0 0,3 1-8 0 0,-1-3 0 0 0,2 0-880 0 0,2-4-184 0 0</inkml:trace>
  <inkml:trace contextRef="#ctx0" brushRef="#br0" timeOffset="-2.14748E7">5215 6531 3679 2183 3661,'4'-5'160'0'0,"-2"1"40"0"0,0 1-200 0 0,0 2 0 0 0,0 0 0 0 0,-2 1 0 0 0,1-2 760 0 0,0 2 104 0 0,1 0 32 0 0,1 2 0 0 0,-1 2 192 0 0,-2 3 32 0 0,0 5 16 0 0,-4 4 0 0 0,1 3-48 0 0,1 2 0 0 0,-3 4-8 0 0,-1 4 0 0 0,2 3-208 0 0,-1 4-40 0 0,-2 6 0 0 0,3 3-8 0 0,-1 4-296 0 0,-1 0-56 0 0,-1 3-16 0 0,2-6 0 0 0,1-8-144 0 0,-3 2-32 0 0,2 1-8 0 0,-2 1 0 0 0,-1-1-112 0 0,1-1-32 0 0,-2 1 0 0 0,1-1 0 0 0,0 5-8 0 0,0-2-8 0 0,1 0 0 0 0,0-5 0 0 0,2 0-112 0 0,1-3 0 0 0,1-3-72 0 0,-1-2 72 0 0,2-3 104 0 0,-1-2 72 0 0,2-1 16 0 0,-2-1 0 0 0,0-5-192 0 0,0 0 0 0 0,2-4 0 0 0,-1 1 64 0 0,0-4-64 0 0,2-1 0 0 0,0-1 0 0 0,0-1 0 0 0,0-3 64 0 0,0-2-64 0 0,0 0 80 0 0,0-2-80 0 0,2 1 64 0 0,-2-2-64 0 0,2 0 0 0 0,-1-2 72 0 0,1 1-72 0 0,-1-2 0 0 0,-1 3 72 0 0,0 0-72 0 0,0 0 0 0 0,0 0 72 0 0,13-25-72 0 0,-13 18 0 0 0,-1 0 64 0 0,-1-2-64 0 0,-1-1 0 0 0,-3 2 0 0 0,1-3 0 0 0,-2 4 0 0 0,-4 2 0 0 0,0 0 0 0 0,-2 5 0 0 0,-3 1 0 0 0,-2 5 0 0 0,0 1 0 0 0,-4 2 0 0 0,1 1 0 0 0,0 1-64 0 0,4 0 64 0 0,1 0 0 0 0,1 0 0 0 0,3-1 0 0 0,-1 1 0 0 0,6-2 0 0 0,2 0 0 0 0,1 0 0 0 0,3-1 0 0 0,1-1 0 0 0,5 2 0 0 0,0-2 0 0 0,2-1 0 0 0,6-1 0 0 0,-1-4 0 0 0,5 0 0 0 0,2-2 0 0 0,3-2 0 0 0,0-1 0 0 0,-2-3 0 0 0,3 0 0 0 0,2-2 0 0 0,-2-2 0 0 0,-1 0-80 0 0,-5 2 80 0 0,-4 2-72 0 0,-5 0 72 0 0,-4 2-96 0 0,-4 1 96 0 0,-4 2-64 0 0,-7 1 64 0 0,-3 4 0 0 0,-4 0 0 0 0,-4 3 0 0 0,-1 1 0 0 0,-3 2 0 0 0,3-2 0 0 0,2 0 0 0 0,1 1 0 0 0,0-1 64 0 0,3 0-64 0 0,3 0 80 0 0,0 0-80 0 0,6 1 80 0 0,1-3-80 0 0,4 1 0 0 0,1-1 0 0 0,5 0 0 0 0,1-2 0 0 0,5 0-104 0 0,2-2-48 0 0,5-1-8 0 0,4-1-6328 0 0,2-1-1264 0 0</inkml:trace>
  <inkml:trace contextRef="#ctx0" brushRef="#br0" timeOffset="-2.14748E7">3570 8019 5703 2583 3261,'7'-2'512'0'0,"-6"1"-416"0"0,0 1-96 0 0,1 0 0 0 0,0-1 0 0 0,-2 1 0 0 0,0 0 0 0 0,0 0 0 0 0,1 0 0 0 0,0 0 0 0 0,-1 0 0 0 0,0 0 0 0 0,0 0 0 0 0,0 0 0 0 0,0 0 0 0 0,0 0 0 0 0,0 0 0 0 0,0 0 0 0 0,0 0 0 0 0,0 0 0 0 0</inkml:trace>
  <inkml:trace contextRef="#ctx0" brushRef="#br0" timeOffset="-2.14748E7">3628 7977 5623 2570 3261,'0'0'504'0'0,"0"-1"-408"0"0,0 1-96 0 0,0 0 0 0 0,2 0 384 0 0,-2-2 48 0 0,0 0 16 0 0,1 2 0 0 0,1-4 152 0 0,1 0 24 0 0,-2 1 8 0 0,-1 3 8 0 0,0 0 24 0 0,0 0 8 0 0,0 0 0 0 0,0 0 0 0 0,0 0-24 0 0,7-22-8 0 0,-3 19 0 0 0,-3 2 8 0 0,1 0-72 0 0,-2 1-24 0 0,0 0 0 0 0,0 0 8 0 0,-2 0-136 0 0,1 2-24 0 0,-4 3-8 0 0,-1 2 8 0 0,-1 3-160 0 0,-3 4-32 0 0,-4 1-8 0 0,-2 7 8 0 0,0 2-80 0 0,-4 10-24 0 0,-2 4 0 0 0,-3 4 8 0 0,-2 1-112 0 0,-1 2 72 0 0,-2 0-72 0 0,-2 1 72 0 0,-2 2 32 0 0,3-2 8 0 0,0-3 0 0 0,4-3 8 0 0,2-7-16 0 0,2-1 0 0 0,0-1 0 0 0,1-2 8 0 0,0 1-40 0 0,1-3-8 0 0,1-1 0 0 0,0-2 8 0 0,2 0 56 0 0,2-3 16 0 0,1-2 0 0 0,-1-1 16 0 0,2-1-72 0 0,1-2-16 0 0,1-1 0 0 0,3-3 0 0 0,0-2-72 0 0,1-2 96 0 0,3-1-96 0 0,2-3 96 0 0,1-1-96 0 0,2-2 0 0 0,2 0 0 0 0,1-2 64 0 0,1-5-64 0 0,3-2 0 0 0,4-4 0 0 0,0 0 0 0 0,-1-2 64 0 0,1-2-64 0 0,0 0 0 0 0,-4 0 64 0 0,-1 2-64 0 0,-3-1-96 0 0,-1 2 16 0 0,-2 2 8 0 0,-2 1-16 0 0,-3 2 0 0 0,1 3 0 0 0,-2 3 0 0 0,-1 5-88 0 0,-2 2-16 0 0,-3 6-8 0 0,-1 3 0 0 0,-1 0 64 0 0,0 3 8 0 0,1 1 8 0 0,0 1 0 0 0,3-3 120 0 0,1 0 0 0 0,1-1 0 0 0,1 0 0 0 0,3 0 0 0 0,1-3 0 0 0,3 0 0 0 0,2-2 0 0 0,-1-2 0 0 0,3-1 0 0 0,1-4 0 0 0,2 1 0 0 0,1-3 0 0 0,3-3 0 0 0,0-1 0 0 0,3-2 0 0 0,0-1 64 0 0,-1 0-64 0 0,-2-2 0 0 0,0 0 0 0 0,-3 0 64 0 0,-2 1-64 0 0,-2 1 0 0 0,-1-1 0 0 0,-3 3 0 0 0,0-1 0 0 0,-1 0 0 0 0,-2 1 0 0 0,2 0-280 0 0,-1-1-8 0 0,0 2 0 0 0,2-2 0 0 0,2-1-688 0 0,4-3-144 0 0</inkml:trace>
  <inkml:trace contextRef="#ctx0" brushRef="#br0" timeOffset="-2.14748E7">3680 7889 5815 2500 2998,'-4'-12'128'0'0,"3"6"24"0"0,-1 2 8 0 0,1 1 0 0 0,1 1-160 0 0,0 1 0 0 0,0 0 0 0 0,0 1 0 0 0,1 0 1232 0 0,1 0 208 0 0,1 4 48 0 0,-1 3 8 0 0,3 4-480 0 0,-1 0-96 0 0,2 5-24 0 0,1 3 0 0 0,2 3-168 0 0,0 0-40 0 0,3 5-8 0 0,2 2 0 0 0,1 3-232 0 0,0 2-40 0 0,3 2-16 0 0,-1 1 0 0 0,0 0-72 0 0,-1-1-24 0 0,3 0 0 0 0,-2-1 0 0 0,3 0-32 0 0,-2 0-8 0 0,-2-1 0 0 0,0-2 0 0 0,-3-1-104 0 0,3 2-24 0 0,2 2-8 0 0,-3 1 0 0 0,2 0-48 0 0,0-1-8 0 0,-1-1 0 0 0,0 0 0 0 0,-1-2 8 0 0,1-1 0 0 0,-2-2 0 0 0,1-1 0 0 0,-1 0-8 0 0,-2-3 0 0 0,-1 0 0 0 0,0-6 0 0 0,-4-4-64 0 0,0-1 0 0 0,1 3 72 0 0,-1-2-72 0 0,-2-3 0 0 0,1-3 72 0 0,1 0-72 0 0,-4-4 0 0 0,2-1 104 0 0,-1-2-32 0 0,0-4-8 0 0,1-2 0 0 0,-1-3 0 0 0,1-2-64 0 0,-3-3 96 0 0,0 2-32 0 0,-2-2-64 0 0,-2-1 80 0 0,0-1-80 0 0,-5 0 80 0 0,0 2-80 0 0,-2 2 0 0 0,-3 1 0 0 0,-3 2 0 0 0,-1 3 0 0 0,-1 2 0 0 0,0 4-64 0 0,-1 0 64 0 0,3 1 0 0 0,1 3-88 0 0,0 3 88 0 0,1 1-64 0 0,2 0 64 0 0,3-1 0 0 0,2 0 0 0 0,4-1 0 0 0,2 0 0 0 0,1 1 0 0 0,3-2 0 0 0,3-1 0 0 0,4 2 0 0 0,0-4 0 0 0,3-1 0 0 0,-1-2 0 0 0,1 1 0 0 0,0-4 0 0 0,3 1 0 0 0,-1-2 0 0 0,0 0-64 0 0,-1-1 64 0 0,-4-1-64 0 0,-1 1 64 0 0,-4 0-96 0 0,-3 1 16 0 0,-3-1 8 0 0,-1-1 0 0 0,-3 3 72 0 0,-3-3 0 0 0,0 2-72 0 0,0 2 72 0 0,1-1 0 0 0,-1 1 0 0 0,-4 2 0 0 0,-4 1 0 0 0,-1 0 0 0 0,-1 3 0 0 0,0-1 0 0 0,3 1 0 0 0,5 0 0 0 0,-2 1 0 0 0,5 0 0 0 0,1-1 0 0 0,2-3 0 0 0,-1 3-88 0 0,4-1 88 0 0,2 0-64 0 0,1 2-296 0 0,1-2-56 0 0,1-1-16 0 0,-1 0-8624 0 0</inkml:trace>
  <inkml:trace contextRef="#ctx0" brushRef="#br0" timeOffset="-2.14748E7">4100 9019 1375 2413 2601,'0'0'128'0'0,"0"0"-128"0"0,0-1 0 0 0,0 1 0 0 0,0-2 744 0 0,0 2 128 0 0,0-1 24 0 0,0-2 8 0 0,0 0 312 0 0,0 0 56 0 0,0 1 8 0 0,0 2 8 0 0,0 0-80 0 0,0 0-24 0 0,0 0 0 0 0,0 0 0 0 0,0 0-392 0 0,0 0-88 0 0,0 0-8 0 0,0 0-8 0 0,0 0-288 0 0,3 23-56 0 0,-3-9-16 0 0,-1 3 0 0 0,-1 6-8 0 0,1 4 0 0 0,-2 4 0 0 0,0 4 0 0 0,0 0 0 0 0,0 1 0 0 0,2 2 0 0 0,-2-1 0 0 0,0 0-80 0 0,1-1-16 0 0,2-4-8 0 0,-2-1 0 0 0,2-2-80 0 0,0-1-8 0 0,2-4-8 0 0,-2-1 0 0 0,2 2-56 0 0,0-3 0 0 0,-2-4-64 0 0,1 2 96 0 0,-1 1-32 0 0,2 3-64 0 0,-4-1 88 0 0,2-1-88 0 0,0 0 112 0 0,-1-1-32 0 0,-1-1-8 0 0,2-2 0 0 0,-2-2 8 0 0,2-1 0 0 0,0-2 0 0 0,0 0 0 0 0,0-1-16 0 0,0-4-64 0 0,2 0 96 0 0,-2-4-32 0 0,2-3-64 0 0,-2-1 64 0 0,1 2-64 0 0,1-1 64 0 0,-2-1-64 0 0,0-1 0 0 0,0 2 0 0 0,0-1 64 0 0,0-3 0 0 0,0 1-64 0 0,0 2 96 0 0,0 0-32 0 0,0 0 32 0 0,0 0 0 0 0,0 0 0 0 0,-7-23 0 0 0,5 15-96 0 0,-1 1 0 0 0,0 1 0 0 0,-1 0 0 0 0,0 2 0 0 0,-2-3 0 0 0,-1-2-80 0 0,-1-2 80 0 0,-4-1 0 0 0,1 1 0 0 0,-5-4-64 0 0,4 3 64 0 0,4 3-96 0 0,-6-2 8 0 0,-1 0 0 0 0,-6-4 0 0 0,1 2 88 0 0,2 1-104 0 0,0 2 40 0 0,2 1 64 0 0,2 2-128 0 0,-1-1 32 0 0,2 1 0 0 0,0 2 8 0 0,2-1 88 0 0,-2 1 0 0 0,2-1-72 0 0,-2 0 72 0 0,2-2 0 0 0,-1 1 0 0 0,3 2-72 0 0,1 1 72 0 0,2-1 0 0 0,0 1 0 0 0,3-1 0 0 0,1 1 0 0 0,0 1 0 0 0,2 0 0 0 0,2 2 0 0 0,2-1 0 0 0,1 0 0 0 0,3 0 0 0 0,2 0 0 0 0,2-1 0 0 0,1 1 0 0 0,4-1 0 0 0,4 1 0 0 0,2-2 0 0 0,2 1 80 0 0,3-1-80 0 0,0-1 80 0 0,-1 3-80 0 0,2-2 72 0 0,-2 2-72 0 0,4 0 64 0 0,-2 1-64 0 0,0 1 0 0 0,-2 0 0 0 0,1 0 0 0 0,-2 0 0 0 0,-2 0 0 0 0,0 3 0 0 0,-4-1 0 0 0,-2 2 0 0 0,-3-2 0 0 0,-2 3 0 0 0,-1-2 0 0 0,-2 1 0 0 0,-1 0 0 0 0,-1-1 0 0 0,1 1 0 0 0,-2 1 0 0 0,0 1 0 0 0,-1-2 0 0 0,0 2 64 0 0,0 0-64 0 0,-2-1 0 0 0,-1 1 0 0 0,0-1 0 0 0,-2-1 0 0 0,1 1 64 0 0,-4 0-64 0 0,1 2 64 0 0,-2 1-64 0 0,-3 1 96 0 0,-2 2-32 0 0,-1 0 0 0 0,-2-1 0 0 0,-2 1 8 0 0,1-2 0 0 0,-6 5 0 0 0,1 1 0 0 0,-2 0-72 0 0,0 1 96 0 0,-1 0-96 0 0,-1 0 96 0 0,1 2-96 0 0,2-2 80 0 0,0 0-80 0 0,2-1 80 0 0,2 1-80 0 0,1 0 64 0 0,4 1-64 0 0,-1-3 64 0 0,2-5-64 0 0,5-3 0 0 0,-2 2 0 0 0,2-1 0 0 0,3-3 0 0 0,-1-1 0 0 0,2 0 0 0 0,1-3 0 0 0,0 1-160 0 0,3-2-32 0 0,2-1 0 0 0,1-2-6448 0 0,1 0-1296 0 0</inkml:trace>
  <inkml:trace contextRef="#ctx0" brushRef="#br0" timeOffset="-2.14748E7">6694 6563 5703 2183 3536,'4'0'512'0'0,"-4"0"-416"0"0,0-1-96 0 0,0-1 0 0 0,0 2 0 0 0,-1 0 0 0 0,0-2 0 0 0,-2 1 0 0 0,-1 0 0 0 0,-3-2 0 0 0,2 0 0 0 0,1 0 0 0 0,-1 2 0 0 0,2-1 0 0 0,0-1 0 0 0,1 3 0 0 0,0-1 0 0 0,1 1 0 0 0,-3-2 0 0 0,3 2 0 0 0,1-1 0 0 0,-3 1 0 0 0,2-2 0 0 0,-2 1 0 0 0,0 1 0 0 0,0-1 0 0 0,-1-1 0 0 0,-1 1 0 0 0,3-1 0 0 0,-3 1 0 0 0,1 0-96 0 0,0-1 32 0 0,-1 0 64 0 0,1 1-96 0 0,1-2 96 0 0,-1 2 0 0 0,1-2 0 0 0,0 1 0 0 0,0 0 104 0 0,0 0-8 0 0,-1-1 0 0 0,0 2 0 0 0,2-1-176 0 0,-1 1-40 0 0,0-1-8 0 0,0 0 24 0 0,0 0 24 0 0,1 1 8 0 0,0-1 0 0 0,0 0 0 0 0,1-2 328 0 0,-1 0 72 0 0,1 1 16 0 0,0-1 16 0 0,1 1 152 0 0,0 0 32 0 0,0 0 8 0 0,0 0 0 0 0,0 0 56 0 0,-2 0 0 0 0,2 0 8 0 0,0 2 0 0 0,0 0-56 0 0,2 1-16 0 0,-2 0 0 0 0,0 2 24 0 0,-2 1-120 0 0,2 3-32 0 0,-1 3 0 0 0,-1 1 0 0 0,1 2-72 0 0,-2 2-24 0 0,1 4 0 0 0,1 3 24 0 0,0 3 32 0 0,-1 3 8 0 0,1 3 0 0 0,-1 1 0 0 0,0 0-40 0 0,0 7-8 0 0,-1 7 0 0 0,1 5 0 0 0,-3 2 48 0 0,1 1 16 0 0,-1-1 0 0 0,1-2 16 0 0,1-3-120 0 0,-1-4-16 0 0,0-2-8 0 0,2-4 0 0 0,0 0-112 0 0,1-6-32 0 0,1-3 0 0 0,-2 1 0 0 0,2-1-40 0 0,0-3-16 0 0,0 0 0 0 0,0-3 0 0 0,2-2 0 0 0,-2-1 0 0 0,0-4 0 0 0,1-3 0 0 0,-1-1 24 0 0,0-2 8 0 0,2 0 0 0 0,-2-2 0 0 0,1-1-32 0 0,0-1-8 0 0,-1 0 0 0 0,2-2 0 0 0,0 3 0 0 0,-2-3 0 0 0,1 0 0 0 0,1 0 0 0 0,-1-1 0 0 0,0 0 0 0 0,1 0 0 0 0,0-2 0 0 0,-1 1 0 0 0,0-1 0 0 0,0 0 0 0 0,3 0 0 0 0,-4 0-64 0 0,0 0 0 0 0,0 0 0 0 0,0 0 0 0 0,0 0 64 0 0,9-25 0 0 0,-11 18 0 0 0,0-2 0 0 0,-1 1-64 0 0,-1-4 0 0 0,-3 0 0 0 0,-2 1 0 0 0,0 0 0 0 0,-2-3 0 0 0,-2 0 0 0 0,-1-1 0 0 0,0 1 0 0 0,-3-1 0 0 0,0 1 0 0 0,-1 1 0 0 0,3 1-104 0 0,-5-1-16 0 0,2 4 0 0 0,-4-3 0 0 0,1 3 24 0 0,0 0 0 0 0,-1 2 0 0 0,2 1 0 0 0,-2-1 24 0 0,3 1 8 0 0,2 2 0 0 0,1-2 0 0 0,3 0 64 0 0,3 2 0 0 0,0-1 0 0 0,2 0 0 0 0,1-1 0 0 0,3 2 0 0 0,0-1 0 0 0,2 1 0 0 0,1-1 0 0 0,2 2 0 0 0,2-2 0 0 0,2 1 0 0 0,-1 0 0 0 0,4-3 0 0 0,3 2 0 0 0,3-3 0 0 0,3 3 0 0 0,1-1 0 0 0,2 1 0 0 0,2 0 0 0 0,6 2 0 0 0,-1-1 0 0 0,5 2 0 0 0,-1 1 0 0 0,0 1 0 0 0,3 1 0 0 0,-3 2 64 0 0,1 0-64 0 0,-2 1 0 0 0,-1 0 0 0 0,0 3 0 0 0,-2-3 0 0 0,0 1 0 0 0,-1 1 0 0 0,-1-3 0 0 0,-4 1 0 0 0,1-2 0 0 0,-2-1 0 0 0,-2 1 0 0 0,-2-2 0 0 0,-2 0 0 0 0,-3 0 0 0 0,0 0 0 0 0,-4-2 0 0 0,-1 4 0 0 0,-5-2 0 0 0,1 0 0 0 0,-2 2 0 0 0,-2-1 0 0 0,-1 2 0 0 0,-1 0 0 0 0,-3 1 0 0 0,0 1 0 0 0,-6 3 0 0 0,1 1 0 0 0,-4 1 0 0 0,0 1 0 0 0,-1 2 0 0 0,-3 1 0 0 0,0 0 0 0 0,-1 2 64 0 0,-4 3-64 0 0,1-1 64 0 0,-4 3-64 0 0,2-3 0 0 0,-1 2 64 0 0,0 1-64 0 0,2-1 0 0 0,5-2 96 0 0,-1-1-8 0 0,1 1-8 0 0,2-4 0 0 0,3 2-16 0 0,3-3 0 0 0,0-3 0 0 0,4 0 0 0 0,-1-1 0 0 0,2-4 0 0 0,1 1 0 0 0,1-1 0 0 0,3-1-64 0 0,-2-1 0 0 0,3 0 0 0 0,1-2 0 0 0,0 1 0 0 0,0-2 0 0 0,0 0 0 0 0,0 0 0 0 0,1 0-192 0 0,-1-2-48 0 0,0 1-16 0 0,0 1-6336 0 0,0 0-1280 0 0</inkml:trace>
  <inkml:trace contextRef="#ctx0" brushRef="#br0" timeOffset="-2.14748E7">4885 7844 2303 2533 3183,'1'3'200'0'0,"-1"-3"-200"0"0,2 1 0 0 0,-2-1 0 0 0,2 2 448 0 0,-2-1 56 0 0,0 1 8 0 0,4 0 0 0 0,-1 3 192 0 0,-1-1 48 0 0,3-1 8 0 0,-3 0 0 0 0,2 0 48 0 0,-3 0 16 0 0,0-2 0 0 0,1-1 0 0 0,-1 1-56 0 0,-1 1 0 0 0,0-2-8 0 0,0 0 0 0 0,0-2-152 0 0,0 2-24 0 0,0 0-8 0 0,0 0 0 0 0,0 0 0 0 0,0 0-8 0 0,0 0 0 0 0,0 0 0 0 0,-14-21-216 0 0,11 17-32 0 0,-1 1-16 0 0,0-3 0 0 0,-4-1-136 0 0,0-2-24 0 0,-1-2-8 0 0,-2-1 0 0 0,0-1-48 0 0,-1 0-16 0 0,-1-3 0 0 0,0 0 0 0 0,1-2 8 0 0,-2 0 0 0 0,-1 0 0 0 0,3 1 0 0 0,0 1 8 0 0,0 2 0 0 0,4 2 0 0 0,0 1 0 0 0,1 2 72 0 0,0 1 8 0 0,1 1 8 0 0,2 2 0 0 0,-1-1-80 0 0,3 0-8 0 0,-1 3-8 0 0,0-2 0 0 0,2 3-80 0 0,-1-1 96 0 0,1 0-96 0 0,1 0 96 0 0,0 1-96 0 0,0 0 0 0 0,0 1 72 0 0,-2-1-72 0 0,2-1 0 0 0,0 2 72 0 0,0-1-72 0 0,0 1 0 0 0,2 1 80 0 0,-2 0-80 0 0,1-2 64 0 0,1 2-64 0 0,0 0 64 0 0,5 2-64 0 0,-7-2 64 0 0,0 0-64 0 0,30 4 0 0 0,-16-3 0 0 0,5 1 64 0 0,3 0-64 0 0,3-1 0 0 0,2 0 96 0 0,3 0-96 0 0,2-1 96 0 0,1 2-96 0 0,1 0 96 0 0,1-2-96 0 0,-1 1 96 0 0,2-1-32 0 0,0 1-64 0 0,2 2 96 0 0,-4-1-32 0 0,-3 0 16 0 0,-2 0 0 0 0,-1 1 0 0 0,-4 0 0 0 0,-2 0-80 0 0,-5 1 64 0 0,-1 1-64 0 0,-3-1 64 0 0,-4-1 0 0 0,-3 1 0 0 0,-1 2 0 0 0,-5 0 0 0 0,0 1-64 0 0,-2 0 0 0 0,-4 2 0 0 0,-3 1 0 0 0,1-1 64 0 0,-4 2 0 0 0,-1 4 0 0 0,-4-1 0 0 0,-2 3 0 0 0,-1 3 0 0 0,-4 0 0 0 0,-1 1 0 0 0,3-1-64 0 0,-3 2 0 0 0,-2 1 0 0 0,2-1 0 0 0,-2 0 0 0 0,3-3 80 0 0,1-1-80 0 0,3-2 80 0 0,1-1-80 0 0,2-2 64 0 0,1 0-64 0 0,1-3 64 0 0,5 1-64 0 0,-1-4 0 0 0,4 1 0 0 0,0-3 0 0 0,3 0 0 0 0,0-3 0 0 0,3 1 0 0 0,-1-3 0 0 0,2 0 0 0 0,2-2 0 0 0,-1 1 0 0 0,3-3 0 0 0,5 1-384 0 0,2-5-8 0 0,4-1-8 0 0,5-2-9200 0 0</inkml:trace>
  <inkml:trace contextRef="#ctx0" brushRef="#br0" timeOffset="-2.14748E7">3213 8676 4631 2652 2994,'-4'-2'416'0'0,"3"1"-336"0"0,-2 1-8 0 0,1 0 0 0 0,0 0 0 0 0,2 0 24 0 0,0 0-160 0 0,-2 0-32 0 0,-1 0-8 0 0,-1 0 16 0 0,-1 1 88 0 0,1 1 0 0 0,-2 1 0 0 0,1-2 0 0 0,0 1 0 0 0,-1-2 0 0 0,2 1 0 0 0,-4-2 0 0 0,1-3 0 0 0,0-1 0 0 0</inkml:trace>
  <inkml:trace contextRef="#ctx0" brushRef="#br0" timeOffset="-2.14748E7">2913 8815 2759 2773 3070,'0'2'248'0'0,"0"-1"-248"0"0,2-1 0 0 0,-2 0 0 0 0,0 0 592 0 0,2 2 72 0 0,-1-2 8 0 0,1 2 8 0 0,-1 0 152 0 0,2 1 24 0 0,0-2 8 0 0,-3-1 0 0 0,0 0-16 0 0,0 0 0 0 0,0 0 0 0 0,0 0 0 0 0,0 0-16 0 0,0 0 0 0 0,0 0 0 0 0,0 0 0 0 0,0 0-128 0 0,0 0-24 0 0,0 0-8 0 0,16-17 0 0 0,-18 12-192 0 0,1 1-32 0 0,-1-1-16 0 0,-1-1 0 0 0,2-2-160 0 0,-2 1-32 0 0,-1 0-8 0 0,-1-3 0 0 0,1-2-72 0 0,-3 0-8 0 0,1-2-8 0 0,-3-2 0 0 0,2 2-16 0 0,0-1-8 0 0,0 1 0 0 0,0-2 0 0 0,-4-3-40 0 0,1 0-8 0 0,-2 0 0 0 0,4 0 0 0 0,-2 2-72 0 0,1 0 80 0 0,-1 1-80 0 0,0 3 80 0 0,2 2-80 0 0,2 2 0 0 0,1 2 72 0 0,3 1-72 0 0,-2 3 0 0 0,3-1 64 0 0,1 3-64 0 0,1 0 0 0 0,-2 1 0 0 0,4 1 0 0 0,1-1 0 0 0,3 1 0 0 0,2 1 0 0 0,2 0 0 0 0,5-1 0 0 0,2 1 0 0 0,0 0 0 0 0,6 0 0 0 0,2 0 0 0 0,1 0 0 0 0,4-1 0 0 0,-1 1 0 0 0,5 1 0 0 0,-1 0 64 0 0,-3 0-64 0 0,-1-1 64 0 0,2 0-64 0 0,-3 1 64 0 0,-1-1-64 0 0,-3 0 64 0 0,-2 1-64 0 0,-1-1 64 0 0,-3 0-64 0 0,-4 0 0 0 0,-2 1 0 0 0,-3 1 64 0 0,0 0-64 0 0,-3 1 0 0 0,0-1 64 0 0,-4 1-64 0 0,1-1 64 0 0,0-1-64 0 0,-1 1 80 0 0,-2 1-80 0 0,2 1 88 0 0,0-4-88 0 0,-1 1 96 0 0,2 0-96 0 0,-3 0 80 0 0,0 0-80 0 0,1-1 64 0 0,-2 2-64 0 0,1-1 0 0 0,-1-1 0 0 0,-1 1 0 0 0,-1 0 0 0 0,0 2 64 0 0,-2-1-64 0 0,-1 1 64 0 0,-2 2-64 0 0,-2 0 96 0 0,-1 2-32 0 0,-3 2 0 0 0,-3 0 0 0 0,-1 5-64 0 0,-5-1 0 0 0,0 2 0 0 0,-3 2 0 0 0,1 0 0 0 0,0-1 0 0 0,-3 4 0 0 0,4-2 64 0 0,0-4-64 0 0,4-1 0 0 0,1 1 0 0 0,3-4 0 0 0,1-1 0 0 0,0 0 0 0 0,3-2 64 0 0,-1 0-64 0 0,2-2 0 0 0,1 0 0 0 0,0-2 0 0 0,2-1 0 0 0,2 0 0 0 0,-1-1 0 0 0,3 1 0 0 0,0-2 0 0 0,0 0 0 0 0,3-1 0 0 0,0 1 0 0 0,3-4 0 0 0,0 1-280 0 0,2-3-16 0 0,4 0-8 0 0,2-1-9136 0 0</inkml:trace>
  <inkml:trace contextRef="#ctx0" brushRef="#br0" timeOffset="-2.14748E7">1604 8316 919 2522 2644,'3'-3'80'0'0,"-1"0"-80"0"0,0 2 0 0 0,-2 1 0 0 0,0 0 144 0 0,2 0 16 0 0,0-2 0 0 0,3-1 0 0 0,-2 0-64 0 0,1-1 0 0 0,-1 3-8 0 0,-2-1 0 0 0,2 1-88 0 0,-3-1 64 0 0,2 0-64 0 0,-1 2 64 0 0,2 0-64 0 0,-2-2 0 0 0,3 2 0 0 0,-4-2 0 0 0</inkml:trace>
  <inkml:trace contextRef="#ctx0" brushRef="#br0" timeOffset="-2.14748E7">1711 8300 5983 2830 3441,'0'-6'264'0'0,"0"3"56"0"0,0 1-256 0 0,-1 2-64 0 0,1-2 0 0 0,-2 2 0 0 0,2-2 752 0 0,-2 2 136 0 0,1-1 24 0 0,-1 1 8 0 0,-3 0 136 0 0,-1 3 32 0 0,2 4 8 0 0,-2 0 0 0 0,-2 3-264 0 0,1 0-48 0 0,2 5-16 0 0,-1-1 0 0 0,-1 4-200 0 0,-2 2-48 0 0,2 3-8 0 0,-1-3 0 0 0,4-4-176 0 0,-3 4-40 0 0,0 5-8 0 0,0 8 0 0 0,-2-1-48 0 0,2 4-16 0 0,-2 2 0 0 0,0 2 0 0 0,0-1-32 0 0,0-1 0 0 0,0 2-8 0 0,-2-6 0 0 0,2 1-56 0 0,0-3-16 0 0,0-3 0 0 0,-1-1 0 0 0,0 3-16 0 0,1-4 0 0 0,2-4 0 0 0,1 1 0 0 0,-1 1 8 0 0,1 0 0 0 0,2 2 0 0 0,-2-3 0 0 0,3-1-104 0 0,1-2-96 0 0,0 1 24 0 0,-1-4 0 0 0,0 2 208 0 0,0-4 48 0 0,1 2 8 0 0,1-2 0 0 0,-2-2-112 0 0,-1-1-16 0 0,1 0-64 0 0,0-4 96 0 0,3-2-24 0 0,0-3-8 0 0,0 1 0 0 0,-2-3 0 0 0,1-2 0 0 0,1 0-64 0 0,1 0 96 0 0,-1-4-32 0 0,0 0 0 0 0,0-2-64 0 0,0 0 96 0 0,0-3-32 0 0,-1 0 0 26-19,0-6-64-26 19,-2 5 96 0 0,0-1-32 0 0,0-3-64 0 0,0 5 0 0 0,-3 0 0 0 0,2 0 0 27-20,-2 3 0-27 20,0-1 0 0 0,-1 1 0 0 0,-2 0 0 25-19,2 0 0-25 19,-1 2 0 0 0,-2-1 0 0 0,-2 0 0 0 0,2-1 0 0 0,-2 1 0 0 0,1 0 0 0 0,-2-2 0 0 0,0-1 0 26-20,-2 1 0-26 20,0-1 0 25-19,1-2 0-25 19,3 1 0 0 0,-2-4 0 0 0,0 0-72 0 0,-2-1 72 0 0,5 0-72 0 0,-2 1 72 0 0,1 1-104 0 0,-2-1 40 0 0,0-1 64 0 0,1 1-104 0 0,-1 2 40 0 0,1 2 64 0 0,1 2-64 0 0,0 0 64 0 0,-1 1 0 0 0,0 0 0 0 0,4 3 0 0 0,-1-2 0 0 0,2 0 0 0 0,1 1 0 0 0,0 1 0 0 0,0-1 0 0 0,4-2 0 0 0,-2 1 0 0 0,3 0 0 0 0,0-1 0 0 0,1 0 0 0 0,1 0 0 0 0,2 2 0 0 0,1-1 0 0 0,1 1 0 0 0,0 1 0 0 0,4 3-64 0 0,2 0 64 0 0,4 0 0 0 0,1 0 0 0 0,3 3 0 0 0,3-1 0 0 0,2 2 0 0 0,5-1 0 0 0,4-1 0 0 0,4 1 0 0 0,3 2 0 0 0,2-2 0 0 0,0 1 0 0 0,0-3 0 0 0,2 1 0 0 0,-6-4 0 0 0,-7 1 0 0 0,1 0 0 0 0,4-2 0 0 0,2 0 0 0 0,-4 2 0 0 0,-3-1 0 0 0,-4 2 0 0 0,-2-2 0 0 0,-5 2 0 0 0,-1 0 0 0 0,-4 2 0 0 0,-1 0 0 0 0,-1-2 0 0 0,-3 1 0 0 0,-2 2 64 0 0,-3-2-64 0 0,-1 2 0 0 0,-2 0 64 0 0,-1 2-64 0 0,-1-3 64 0 0,-1 4-64 0 0,-3-1 64 0 0,-3-3-64 0 0,0 5 64 0 0,-1 4 24 0 0,-2 1 0 0 0,-3 2 0 0 0,1-1 0 0 0,2-4-24 0 0,-4 5 0 0 0,-2 1 0 0 0,-4 1 0 0 0,-1 4 8 0 0,-3 0 0 0 0,-4 3 0 0 0,0 0 0 0 0,-1-1 0 0 0,1 2 0 0 0,-1-1 0 0 0,0 1 0 0 0,1-1 0 0 0,4-3 0 0 0,2 2 0 0 0,3-3 0 0 0,3-2-72 0 0,3-3 0 0 0,3-2 0 0 0,1-3 0 0 0,4-2 0 0 0,2-3 0 0 0,1 1 0 0 0,2-3 0 0 0,2 0-176 0 0,1 0 24 0 0,2-1 8 0 0,1-1 0 0 0,4-1-408 0 0,2-4-88 0 0,5 1-8 0 0,3-3-9104 0 0</inkml:trace>
  <inkml:trace contextRef="#ctx0" brushRef="#br0" timeOffset="-2.14748E7">848 6783 4607 2976 3209,'-1'-3'408'0'0,"0"0"-328"0"0,1 0-80 0 0,-2 2 0 0 0,2-1 648 0 0,-2 1 120 0 0,1-3 16 0 0,-3-4 8 0 0,-2-1 448 0 0,1 1 88 0 0,0 0 16 0 0,-1 6 8 0 0,0 2-192 0 0,1 4-40 0 0,-2 6 0 0 0,3 5-8 0 0,0 5-440 0 0,-1 7-96 0 0,3 2-8 0 0,-1 8-8 0 0,1 5-200 0 0,1 5-40 0 0,1 5 0 0 0,0-1-8 0 0,0-3-88 0 0,1 1-24 0 0,1-1 0 0 0,-2-10 0 0 0,2-8-72 0 0,-2 5-8 0 0,0 5-8 0 0,-2 6 0 0 0,2 3-24 0 0,-2 1-8 0 0,2-1 0 0 0,-2-7 0 0 0,0-12 0 0 0,-1 6 0 0 0,0 9 0 0 0,0-4 0 0 0,0-8-16 0 0,1-5-64 0 0,-1-2 96 0 0,1-4-32 0 0,0-3 16 0 0,0-2 0 0 0,0 0 0 0 0,-1 0 0 0 0,2-1 8 0 0,-2-1 0 0 0,2-3 0 0 0,1-3 0 0 0,0 2 8 0 0,-2-6 0 0 0,2 0 0 0 0,0-2 0 0 0,0-2-32 0 0,2 1-64 0 0,-2 0 96 0 0,0-2-32 0 0,0 0-64 0 0,0-2 80 0 0,0 2-80 0 0,0 0 80 0 0,0 0-80 0 0,0 0 64 0 0,0 0-64 0 0,0 0 64 0 0,0 0-64 0 0,0 0 0 0 0,0 0 72 0 0,0 0-72 0 0,0 0 64 0 0,0 0-64 0 0,0 0 80 0 0,0 0-80 0 0,0 0 88 0 0,0 0-88 0 0,0 0 96 0 0,-8-23-96 0 0,6 17 64 0 0,-3-3-64 0 0,0-2 0 0 0,-4-4 0 0 0,0-1 0 0 0,-2-1 0 0 0,-2-3 0 0 0,-2-2 0 0 0,-1 0 0 0 0,-1 1 0 0 0,-2 3 0 0 0,-2 2 0 0 0,3 3 0 0 0,0 1 0 0 0,1 5 0 0 0,0 1 0 0 0,-2 4 0 0 0,3-1 0 0 0,2 1-64 0 0,-1 0 64 0 0,2 0 0 0 0,1 0 0 0 0,1 1 0 0 0,1-1 0 0 0,-1 0 0 0 0,4 0 0 0 0,0-1-64 0 0,0 1 64 0 0,-1-3 0 0 0,0 1 0 0 0,2-3 0 0 0,0 1 0 0 0,2-1 0 0 0,1 1 0 0 0,2 0 0 0 0,-1 2 0 0 0,4-1 0 0 0,1 1 0 0 0,2 1 0 0 0,3-1 0 0 0,3 0 0 0 0,4 0 0 0 0,0 0 0 0 0,6 0 0 0 0,3 0 0 0 0,5-1 0 0 0,5 2 0 0 0,4 0 0 0 0,2 1 0 0 0,2-9 0 0 0,2-8 0 0 0,-1 13 0 0 0,0 15 0 0 0,-3-9 0 0 0,0-16 0 0 0,-7 15 0 0 0,-3 17 0 0 0,-3-3 0 0 0,-2-7 0 0 0,-5-2 0 0 0,-4-1 0 0 0,-2-1 0 0 0,-4 3-64 0 0,-2-2 64 0 0,-2 2 0 0 0,-4-1 0 0 0,-1 1 0 0 0,-2 2 0 0 0,-2-2 0 0 0,-2 2 0 0 0,0 3 0 0 0,-4 4 0 0 0,-1 0 0 0 0,-2 1 0 0 0,1 1 0 0 0,-5-1 0 0 0,0 3 0 0 0,-3 2 0 0 0,0 1 0 0 0,-2 0 0 0 0,1 1 0 0 0,-2-2 64 0 0,0-2-64 0 0,1 0 0 0 0,5 0 128 0 0,-2-4-24 0 0,2 1-8 0 0,0-3 0 0 0,1 0-32 0 0,1 0 0 0 0,4-2-64 0 0,0-2 96 0 0,3 1-96 0 0,-1 0 0 0 0,4-4 0 0 0,0 0 0 0 0,1-1 0 0 0,2-1 0 0 0,1 0 0 0 0,0-3 0 0 0,4-3-296 0 0,3 2-56 0 0,5-1-16 0 0,6-5-9776 0 0</inkml:trace>
  <inkml:trace contextRef="#ctx0" brushRef="#br0" timeOffset="-2.14748E7">3057 3700 6911 2447 3229,'0'0'608'0'0,"-2"0"-480"0"0,2 0-128 0 0,0 0 0 0 0,0 0 0 0 0,0-1-96 0 0,0 1 24 0 0,0 0 0 0 0,0-2 976 0 0,2 2 200 0 0,0 0 40 0 0,-2 0 8 0 0,0 0-312 0 0,0 0-56 0 0,0 0-16 0 0,0 0 0 0 0,25-2 56 0 0,-16 2 8 0 0,2 0 0 0 0,1 0 0 0 0,4 0-160 0 0,1 0-24 0 0,1 0-8 0 0,-4-2 0 0 0,-1 2-256 0 0,2-2-48 0 0,6 1-16 0 0,4-2 0 0 0,2 0-96 0 0,-2 0-32 0 0,0 1 0 0 0,-6-2 0 0 0,-5 3-48 0 0,0-2-16 0 0,-1 2 0 0 0,-2-2 0 0 0,-1 3-128 0 0,-3-2 0 0 0,-1 1 0 0 0,-4 1 0 0 0,-1 0 0 0 0,0-1 0 0 0,-1 1 0 0 0,-1 0-72 0 0,2-2 72 0 0,-2 2-104 0 0,1-2 40 0 0,-1 2 64 0 0,1-1-552 0 0,0 1-56 0 0,0 0 0 0 0,0 0-8 0 0,0 0-944 0 0,0 0-184 0 0,-29 3-40 0 0,20-3-4704 0 0</inkml:trace>
  <inkml:trace contextRef="#ctx0" brushRef="#br0" timeOffset="-2.14748E7">3129 3687 4607 2450 3252,'-2'0'96'0'0,"2"0"32"0"0,0 0 0 0 0,0 0 0 0 0,0 0-128 0 0,-2 0 0 0 0,1 1 0 0 0,-1-1 0 0 0,0 2 1016 0 0,0-1 176 0 0,0 3 40 0 0,2-4 16 0 0,0 0-48 0 0,0 0-8 0 0,-11 20 0 0 0,8-13 8 0 0,0 3-312 0 0,0-2-64 0 0,0 6-16 0 0,-1-3 8 0 0,1 2-144 0 0,-1 0-24 0 0,2 1-8 0 0,-1 1 8 0 0,1-3-328 0 0,2-1-72 0 0,0 1-16 0 0,0-2 8 0 0,0-1-112 0 0,0-1-16 0 0,2 0-8 0 0,-2-3 8 0 0,2 2-24 0 0,-1-2-8 0 0,1-2 0 0 0,-2 0 0 0 0,1 0 16 0 0,-1-2 8 0 0,1 1 0 0 0,-1-2 8 0 0,0 0-16 0 0,0 0-8 0 0,0-2 0 0 0,2 1 8 0 0,-2 1-32 0 0,0 0 0 0 0,0 0 0 0 0,0 0 8 0 0,0 0-72 0 0,0 0 80 0 0,19-23-80 0 0,-13 17 88 0 0,1 0-88 0 0,2-1 0 0 0,-1 1 0 0 0,1 0 0 0 0,1 1 80 0 0,0 2-80 0 0,0-1 80 0 0,1 2-80 0 0,-2 2 80 0 0,0 0-80 0 0,1 0 64 0 0,0 2-64 0 0,2 2 0 0 0,-2 1 64 0 0,2 1-64 0 0,-3 1 0 0 0,-1 0 0 0 0,0 2 0 0 0,-1 0 0 0 0,-2 1 0 0 0,-1 0 0 0 0,1-1 0 0 0,-2 4 0 0 0,-3-3 0 0 0,0 1 0 0 0,-3 1 0 0 0,0-2 0 0 0,-1 2 0 0 0,-3 2 0 0 0,-2-1 0 0 0,0-1 0 0 0,-1 0 0 0 0,0-2 0 0 0,-3 1 0 0 0,1 1 0 0 0,-1-2 0 0 0,1 2 0 0 0,-2-5 0 0 0,-1 0 0 0 0,1-1 0 0 0,0-2 0 0 0,-3-1 0 0 0,2 0 0 0 0,-1-2 0 0 0,2-1 0 0 0,-2 2 0 0 0,1-2 0 0 0,1-2 0 0 0,-1 2 96 0 0,2-1-32 0 0,3 0 0 0 0,1-1 0 0 0,2 2-64 0 0,2-1 80 0 0,0-1-80 0 0,2 1 80 0 0,3 0-80 0 0,-1-1 0 0 0,2 0 0 0 0,2-1 0 0 0,0 2 0 0 0,1-4 0 0 0,3 3 0 0 0,4-3 0 0 0,0 1-376 0 0,4-1-8 0 0,0-4-8 0 0,5 2-8936 0 0</inkml:trace>
  <inkml:trace contextRef="#ctx0" brushRef="#br0" timeOffset="-2.14748E7">3563 3708 12927 2237 3187,'-1'-4'288'0'0,"0"3"56"0"0,-1 0 8 0 0,2 1 8 0 0,2 0-288 0 0,-4 0-72 0 0,1-3 0 0 0,-2-1 0 0 0,2 0 1288 0 0,-3 3 248 0 0,3-1 40 0 0,-1 4 16 0 0,1 1-920 0 0,1 3-176 0 0,0 1-40 0 0,1 3-8 0 0,2 5-232 0 0,-1 0-56 0 0,2 6 0 0 0,-1 2-8 0 0,0-3-56 0 0,0 4-16 0 0,-2-1 0 0 0,2 4 0 0 0,0-1 16 0 0,-1-1 8 0 0,-1 0 0 0 0,1-3 0 0 0,-1 0-40 0 0,0-2-64 0 0,1 1 88 0 0,0-4-88 0 0,-1-1 112 0 0,0-1-32 0 0,0-1-8 0 0,-1-1 0 0 0,0-2-72 0 0,2 0 64 0 0,-2-1-64 0 0,2-3 64 0 0,-2 1-64 0 0,0-1 0 0 0,0 1 0 0 0,0-2 64 0 0,0-2-64 0 0,0-1 0 0 0,-2 0 0 0 0,2-2 0 0 0,2 1 0 0 0,-2 0 0 0 0,0-2 0 0 0,0 0 0 0 0,-2-2-96 0 0,2-1-32 0 0,0 0 0 0 0,2-1-9560 0 0</inkml:trace>
  <inkml:trace contextRef="#ctx0" brushRef="#br0" timeOffset="-2.14748E7">984 5137 5983 2751 2994,'0'0'536'0'0,"0"0"-432"0"0,0 0-104 0 0,0 0 0 0 0,2 0 856 0 0,0-1 144 0 0,2 1 32 0 0,1 0 8 0 0,6 0 320 0 0,1-2 64 0 0,4 2 16 0 0,2 0 0 0 0,1 0-576 0 0,0-1-104 0 0,3 1-24 0 0,3-1-8 0 0,-3-1-184 0 0,-1 1-32 0 0,-1 1 0 0 0,-3 0-8 0 0,-4 0-408 0 0,-1-2-96 0 0,-2 1 0 0 0,-3-2 0 0 0,0 1 0 0 0,-4 1 0 0 0,-2-1 0 0 0,-2 1 0 0 0,1 1 0 0 0,-4-1 0 0 0,-1-1 0 0 0,-1 0 0 0 0,-3 2-424 0 0,1 0-112 0 0,0 0-16 0 0,-3 0-8 0 0,0 4-728 0 0,-1-3-152 0 0,-1 2-24 0 0,-1-2-8 0 0,1 1-176 0 0,-1 1-40 0 0,1-2-8 0 0,2 1 0 0 0,-2 1 248 0 0,1-1 40 0 0,1 1 16 0 0,-1 0 0 0 0,2-2 960 0 0,-2 3 192 0 0,3-3 40 0 0,-2 1 8 0 0,1-2 536 0 0,2 1 104 0 0,-1 0 32 0 0,2 1 0 0 0,-2 0 464 0 0,2-1 96 0 0,1 0 16 0 0,0 0 8 0 0,2 4 152 0 0,-2-1 24 0 0,1 2 8 0 0,0 1 0 0 0,-1 2-200 0 0,2 0-40 0 0,-3 2-8 0 0,6 2 0 0 0,-1 3-104 0 0,-2-2-32 0 0,4 2 0 0 0,-1-1 0 0 0,2 3-288 0 0,-1-6-56 0 0,4 1-8 0 0,-2-2-8 0 0,1-1-216 0 0,0-3-32 0 0,3 1-16 0 0,0-3 0 0 0,-1 1-64 0 0,2-5-16 0 0,-2-1 0 0 0,1-1 0 0 0,1-2-16 0 0,0 0-8 0 0,2-1 0 0 0,0-1 0 0 0,0 1-8 0 0,0 1-8 0 0,2 0 0 0 0,-2 2 0 0 0,-1 2-24 0 0,0 0 0 0 0,5 3 0 0 0,-4-2 0 0 0,3 3-96 0 0,-3 0 0 0 0,1 3 0 0 0,-1-1 0 0 0,-2 0 0 0 0,0 2 0 0 0,0 2 0 0 0,-3 0 0 0 0,1 0 0 0 0,-2-1 0 0 0,-3 1 0 0 0,0-2 0 0 0,-1 0 0 0 0,-4 2 0 0 0,-1-2 0 0 0,1 0 0 0 0,-3 2 0 0 0,-2-3 0 0 0,-1 2 0 0 0,-1-1 0 0 0,4-4 0 0 0,-1 2 0 0 0,-3 0 0 0 0,-1 0 0 0 0,-2 1 64 0 0,1-3-64 0 0,0 2 0 0 0,-2-3 0 0 0,3 1 64 0 0,0-2-64 0 0,1-2 0 0 0,1 1 0 0 0,2-1 0 0 0,0-1 0 0 0,2 0 0 0 0,1 0 0 0 0,1-1 0 0 0,-2-1 0 0 0,3-1 0 0 0,0 1 0 0 0,2 0 0 0 0,-1 0 0 0 0,2 0 0 0 0,0-1 0 0 0,1-1-176 0 0,1 1-32 0 0,2-1-8 0 0,2-4-9168 0 0</inkml:trace>
  <inkml:trace contextRef="#ctx0" brushRef="#br0" timeOffset="-2.14748E7">1202 5253 13359 2601 2947,'4'-10'592'0'0,"-3"4"120"0"0,2 0-568 0 0,2 2-144 0 0,-3 1 0 0 0,3 1 0 0 0,0 0 1048 0 0,6-3 176 0 0,5 1 40 0 0,6 0 8 0 0,7-1-480 0 0,-4 4-96 0 0,2 6-24 0 0,-6 0 0 0 0,-2 5-472 0 0,-3 2-96 0 0,-5-1-16 0 0,-2 3-8 0 0,-4 3-80 0 0,-3 0 0 0 0,-2 1 0 0 0,-2-1 0 0 0,-5 0 0 0 0,0 2 0 0 0,1 0 0 0 0,-1 0 0 0 0,0-3 0 0 0,-2 0 0 0 0,1-3 0 0 0,-2-1 0 0 0,1 2 0 0 0,-2-1 0 0 0,4-2 0 0 0,0 0 0 0 0,1-3 88 0 0,2-2-24 0 0,-1 0-64 0 0,5-2 96 0 0,0 0 32 0 0,0-1 8 0 0,0-2 0 0 0,2 3 0 0 0,1-3 24 0 0,1-1 8 0 0,2 2 0 0 0,1-2 0 0 0,2-2 48 0 0,0 2 8 0 0,1-1 0 0 0,2-1 0 0 0,-2 0-40 0 0,3 1-8 0 0,-2-2 0 0 0,3 0 0 0 0,-3 2-72 0 0,2-2-8 0 0,0 0-8 0 0,2 1 0 0 0,0 0-88 0 0,-1-1 64 0 0,-3 0-64 0 0,0 2 64 0 0,0 1-64 0 0,-3 0 0 0 0,0-2 0 0 0,-3 4 0 0 0,1-2-64 0 0,-3 1-32 0 0,0 0-8 0 0,0 1 0 0 0,0 1-440 0 0,1-1-96 0 0</inkml:trace>
  <inkml:trace contextRef="#ctx0" brushRef="#br0" timeOffset="-2.14748E7">6998 6232 5063 1988 2894,'0'-2'448'0'0,"1"1"-352"0"0,1-1-96 0 0,-1 0 0 0 0,-1 1 832 0 0,2 0 160 0 0,0-2 24 0 0,3-3 8 0 0,-1 1 320 0 0,2-2 64 0 0,-1 2 8 0 0,0-1 8 0 0,0 3-336 0 0,-3-3-64 0 0,0 4-8 0 0,1 2-8 0 0,-3-2-352 0 0,1 2-72 0 0,-1 0-8 0 0,0 0-8 0 0,0 2-288 0 0,0 0-56 0 0,0 3-16 0 0,0-5 0 0 0,0 0-80 0 0,-4 31-24 0 0,2-16 0 0 0,0 1 0 0 0,-1 3-24 0 0,-2 3-8 0 0,3 1 0 0 0,-2-1 0 0 0,2 2 8 0 0,-1-3 0 0 0,0 1 0 0 0,0-1 0 0 0,0-3-16 0 0,1-2 0 0 0,0 0 0 0 0,-1 1 0 0 0,0-5 0 0 0,0 1-64 0 0,0-1 96 0 0,1-2-32 0 0,-2-1-64 0 0,2 1 80 0 0,-1-2-80 0 0,-1-1 80 0 0,2-3-80 0 0,0-1 0 0 0,2 2 72 0 0,-1-2-72 0 0,-1 0 0 0 0,2-1 0 0 0,-1-1 0 0 0,1-1 0 0 0,-1 0 0 0 0,1-1 0 0 0,0-1 0 0 0,1 0-96 0 0,0-2-408 0 0,-1 4-80 0 0</inkml:trace>
  <inkml:trace contextRef="#ctx0" brushRef="#br0" timeOffset="-2.14748E7">7285 6299 455 1915 2791,'-3'-2'0'0'0,"0"0"0"0"0,2 1 0 0 0,-1 1 0 0 0,0 0 2008 0 0,0 0 360 0 0,-1 1 64 0 0,-3 2 24 0 0,-3 2-472 0 0,-1 0-96 0 0,-3 4-24 0 0,2 1 0 0 0,0 3-704 0 0,3-2-136 0 0,0 4-32 0 0,4-2-8 0 0,1 3-576 0 0,1-2-120 0 0,4 2-16 0 0,0-1-8 0 0,2-1-160 0 0,3 0-32 0 0,2-3-8 0 0,1 0 0 0 0,3-4-64 0 0,1 1 0 0 0,1-2 0 0 0,1-2 0 0 0,0 0 0 0 0,0-2 0 0 0,1-4 0 0 0,-1 1 0 0 0,0-2 0 0 0,0-1 0 0 0,-1-2 0 0 0,-1 0 0 0 0,-1 1 128 0 0,-2-3 0 0 0,1 1 8 0 0,-3-3 0 0 0,-2 1-136 0 0,-1-1 80 0 0,-2 0-80 0 0,-1-3 64 0 0,-3 2 8 0 0,-2-3 0 0 0,0 0 0 0 0,-5-1 0 0 0,2 2-72 0 0,-4 1 96 0 0,1-1-96 0 0,-4 1 96 0 0,3 3-208 0 0,0 0-40 0 0,-4 1-8 0 0,4 2 0 0 0,-2 0 288 0 0,1 2 48 0 0,2 1 16 0 0,-2 0 0 0 0,2 2-192 0 0,1-1 0 0 0,0 0 0 0 0,1 2 0 0 0,1 0-120 0 0,2 0-56 0 0,1 2-16 0 0,0 0 0 0 0,2 0-48 0 0,2 0-16 0 0,1 3 0 0 0,1-3-8904 0 0</inkml:trace>
  <inkml:trace contextRef="#ctx0" brushRef="#br0" timeOffset="-2.14748E7">7701 6281 10799 1765 3116,'-1'-5'232'0'0,"0"3"56"0"0,-1 0 0 0 0,1 0 24 0 0,-1 2-248 0 0,0 0-64 0 0,2 0 0 0 0,-5 2 0 0 0,-1 2 1344 0 0,-3 1 256 0 0,-2 4 48 0 0,-1 0 16 0 0,3 5-672 0 0,0-1-136 0 0,1 4-24 0 0,3-1-8 0 0,-2 3-448 0 0,5-2-88 0 0,2 0-24 0 0,2 1 0 0 0,2-2-168 0 0,3-2-96 0 0,3 1 96 0 0,0-2-96 0 0,3-2 88 0 0,2 0-88 0 0,2-3 80 0 0,2 1-80 0 0,0-3 88 0 0,-1-2-88 0 0,3 0 96 0 0,-1-4-96 0 0,2 0 64 0 0,-1-3-64 0 0,-1 0 0 0 0,1-4 0 0 0,-2 1 0 0 0,-2-2 0 0 0,0-1 0 0 0,-3-1 0 0 0,-1 0 280 0 0,-5-3 48 0 0,1 0 16 0 0,-3 0 0 0 0,-2-3-120 0 0,-4 0-16 0 0,0-3-8 0 0,-3-1 0 0 0,-1 1-32 0 0,-4 0-8 0 0,-3 1 0 0 0,-3 3 0 0 0,0 2-16 0 0,0 1-8 0 0,-3 5 0 0 0,1 0 0 0 0,-2 3-136 0 0,2 1 64 0 0,2 1-64 0 0,-1 0 0 0 0,2 4 0 0 0,1-2 0 0 0,-1 0 0 0 0,-1 2-96 0 0,3-1-224 0 0,-1 1-32 0 0,2-1-16 0 0,1 0-6560 0 0,5 2-1312 0 0</inkml:trace>
  <inkml:trace contextRef="#ctx0" brushRef="#br0" timeOffset="-2.14748E7">7076 7545 5063 2518 2723,'0'2'448'0'0,"-1"-2"-352"0"0,1-2-96 0 0,0 1 0 0 0,0 1 744 0 0,-2-1 136 0 0,1-2 24 0 0,-2 0 8 0 0,0 0 336 0 0,0 0 64 0 0,-2 1 8 0 0,3-2 8 0 0,1 3-280 0 0,-3-1-56 0 0,3 2-16 0 0,0 0 0 0 0,1 2-312 0 0,0-1-64 0 0,0 4-16 0 0,0-1 0 0 0,1 3-264 0 0,-1 1-64 0 0,1 3 0 0 0,1 3-8 0 0,0 0-16 0 0,-1 1 0 0 0,1 3 0 0 0,0 1 0 0 0,0 1-80 0 0,-2 2-24 0 0,1 4 0 0 0,-1 2 0 0 0,0-1-8 0 0,0 2-8 0 0,0 0 0 0 0,0-2 0 0 0,0-4 0 0 0,2 2 0 0 0,-2 2 0 0 0,0 1 0 0 0,1-2-16 0 0,-1-2 0 0 0,1-1 0 0 0,1-2 0 0 0,-2-1-32 0 0,0-1-64 0 0,0-3 88 0 0,0-2-88 0 0,0-1 64 0 0,-2-1-64 0 0,2-2 0 0 0,-1 0 0 0 0,0-2 0 0 0,-1-3 0 0 0,1 2 0 0 0,-1-3 0 0 0,0-1-160 0 0,2-2-32 0 0,-2-1 0 0 0,2 0-8 0 0,0-1-656 0 0,0-4-128 0 0</inkml:trace>
  <inkml:trace contextRef="#ctx0" brushRef="#br0" timeOffset="-2.14748E7">7011 7676 3679 2562 2856,'2'-9'160'0'0,"-2"4"40"0"0,0-2-200 0 0,0 2 0 0 0,0 1 0 0 0,1-1 0 0 0,0-1 1048 0 0,2-5 168 0 0,3-7 32 0 0,3-6 0 0 0,2-2 256 0 0,1 0 40 0 0,3 3 16 0 0,-1 2 0 0 0,2 3-464 0 0,0 0-88 0 0,-1 4-16 0 0,1 2-8 0 0,2 2-304 0 0,-3 1-56 0 0,-3 3-16 0 0,1 4 0 0 0,3 0-320 0 0,-1 4-64 0 0,-3 0-8 0 0,-1 4-8 0 0,-1 3-136 0 0,-2 3-72 0 0,-3 2 80 0 0,-1 3-80 0 0,-2 4 0 0 0,-2 1 0 0 0,-4 5 0 0 0,-2 0 0 0 0,-1 2 0 0 0,-2 0 0 0 0,-1 0 0 0 0,-1-1 0 0 0,-2-4 0 0 0,2-2 0 0 0,-2-3 0 0 0,1-2 0 0 0,1-2 0 0 0,-3-1 0 0 0,2-2 0 0 0,-3-1 0 0 0,1-1 0 0 0,-1-1 0 0 0,1 0 0 0 0,-1-2 0 0 0,3-1 0 0 0,-1 0 0 0 0,1-2 0 0 0,3 0 0 0 0,0-2 64 0 0,3-1-64 0 0,2-1 0 0 0,1 0 0 0 0,2-1 0 0 0,0-2 0 0 0,1 0 0 0 0,1-3-6048 0 0,2 0-1224 0 0</inkml:trace>
  <inkml:trace contextRef="#ctx0" brushRef="#br0" timeOffset="-2.14748E7">7330 8024 5063 2498 2658,'0'-2'448'0'0,"0"1"-352"0"0,1-1-96 0 0,-1 0 0 0 0,1 1 736 0 0,1 0 136 0 0,1-2 24 0 0,-1-3 8 0 0,3-1 768 0 0,1 1 152 0 0,-1 0 32 0 0,1 2 8 0 0,-1 0-672 0 0,-1 2-136 0 0,-1 2-24 0 0,-1 3-8 0 0,0 1-472 0 0,0 4-96 0 0,-2 3-16 0 0,0 1-8 0 0,-2 4-288 0 0,0 1-56 0 0,-2 4-16 0 0,0 1 0 0 0,0 5-8 0 0,0-3-64 0 0,-1 1 96 0 0,2-2-32 0 0,0-3-64 0 0,-1 0 0 0 0,1 1 0 0 0,0-4 0 0 0,0 0 0 0 0,2-2 0 0 0,-1-2 0 0 0,1-3 0 0 0,1-3 96 0 0,0 0-32 0 0,0 1 0 0 0,1-4 0 0 0,1 1 40 0 0,-1-3 8 0 0,3 3 0 0 0,1-3 0 0 0,1 1 16 0 0,1-1 0 0 0,2-2 0 0 0,0-2 0 0 0,0 1 16 0 0,3 1 8 0 0,0-2 0 0 0,0 1 0 0 0,2 0 16 0 0,-1-3 8 0 0,0 2 0 0 0,-2-1 0 0 0,1 1-80 0 0,-3 0-8 0 0,0-1-8 0 0,0-1 0 0 0,2 4 32 0 0,-2 0 8 0 0,-2-2 0 0 0,1 0 0 0 0,-2 2-120 0 0,-3-1 88 0 0,1 1-88 0 0,-3-2 80 0 0,1 1-80 0 0,-1 1 0 0 0,-1-1 0 0 0,0-1 0 0 0,-1 1 0 0 0,1-1-112 0 0,-2 1 24 0 0,2 0 8 0 0,-1-1-376 0 0,1 0-80 0 0,0 2-8 0 0,1-1-9408 0 0</inkml:trace>
  <inkml:trace contextRef="#ctx0" brushRef="#br0" timeOffset="-2.14748E7">7817 8239 4607 2284 2608,'0'-3'408'0'0,"-1"2"-328"0"0,1-1-80 0 0,-2 0 0 0 0,2 2 1184 0 0,0 0 216 0 0,0 0 40 0 0,-1 0 16 0 0,1 0 200 0 0,-2 4 40 0 0,1 0 0 0 0,1-4 8 0 0,0 0-848 0 0,0 23-176 0 0,0-11-32 0 0,0-1-8 0 0,0 2-184 0 0,1 2-40 0 0,-1-2 0 0 0,0 2-8 0 0,2-1-152 0 0,-1-1-32 0 0,-1-2-8 0 0,0 1 0 0 0,2 1-88 0 0,-1-2-24 0 0,0 0 0 0 0,1 0 0 0 0,-2-2-104 0 0,2-2 88 0 0,-2-1-88 0 0,0-2 80 0 0,1 0-80 0 0,-1 0-128 0 0,2-1 32 0 0,-1-3-6088 0 0,2 1-1224 0 0</inkml:trace>
  <inkml:trace contextRef="#ctx0" brushRef="#br0" timeOffset="-2.14748E7">7912 8350 7831 2197 2488,'-2'2'696'0'0,"0"1"-560"0"0,2-1-136 0 0,0 0 0 0 0,0 0 1144 0 0,0 0 200 0 0,2 5 32 0 0,0 2 16 0 0,1 3-88 0 0,3 1-24 0 0,3-2 0 0 0,0-2 0 0 0,2-2-624 0 0,3-1-128 0 0,-3-1-24 0 0,3-4-8 0 0,1-1-232 0 0,-1-3-40 0 0,1-1-16 0 0,-3-2 0 0 0,-1-2-96 0 0,-2 1-16 0 0,0-1-8 0 0,-5 1 0 0 0,0-1 8 0 0,-4 1 8 0 0,0 1 0 0 0,-1-1 0 0 0,-4 0 24 0 0,-2-2 0 0 0,-1 2 0 0 0,0-1 0 0 0,-2 1-16 0 0,0 2 0 0 0,1-1 0 0 0,-1 2 0 0 0,1-1-112 0 0,1 2 88 0 0,-1 2-88 0 0,1 0 80 0 0,1 1-80 0 0,2 1 0 0 0,-1 0 0 0 0,1 2 0 0 0,1-1-72 0 0,3-1-32 0 0,-1 2-8 0 0,1 0 0 0 0,2 0-472 0 0,2 1-96 0 0</inkml:trace>
  <inkml:trace contextRef="#ctx0" brushRef="#br0" timeOffset="-2.14748E7">8151 8336 10591 2366 2848,'-2'7'472'0'0,"0"-4"96"0"0,2 1-456 0 0,0 0-112 0 0,2-1 0 0 0,-1 1 0 0 0,0 0 880 0 0,3 1 152 0 0,1 6 32 0 0,2 2 8 0 0,5 1-136 0 0,1 0-24 0 0,-1-3-8 0 0,0-1 0 0 0,3-2-384 0 0,-3-3-72 0 0,2-2-24 0 0,-1 0 0 0 0,-1-2-104 0 0,1-1-16 0 0,-2-1-8 0 0,0-3 0 0 0,-2 1-104 0 0,-4-3-16 0 0,-1 0-8 0 0,-1 0 0 0 0,-3-1 16 0 0,-1-1 0 0 0,-3-1 0 0 0,2-2 0 0 0,-3 1-48 0 0,-2 0-8 0 0,0-2 0 0 0,-1-1 0 0 0,-1 4-40 0 0,-1-3-16 0 0,-1 3 0 0 0,2-1 0 0 0,-2 3-72 0 0,2 1 0 0 0,-2 2 72 0 0,2 1-72 0 0,0 2 0 0 0,2 1 0 0 0,0 0 0 0 0,1 1 0 0 0,2 0-104 0 0,-1 1-32 0 0,2 2-8 0 0,-2-1 0 0 0,2 1-128 0 0,0 1-24 0 0,1 0-8 0 0,0 0-9096 0 0</inkml:trace>
  <inkml:trace contextRef="#ctx0" brushRef="#br0" timeOffset="-2.14748E7">5328 6148 2303 2305 3291,'0'-4'200'0'0,"0"3"-200"0"0,0 0 0 0 0,0-1 0 0 0,1 1 480 0 0,-1-1 48 0 0,2 2 16 0 0,-1-1 0 0 0,0-2 320 0 0,1-2 72 0 0,0 3 16 0 0,-1-1 0 0 0,0 1 64 0 0,-1 1 8 0 0,0 0 8 0 0,-1-1 0 0 0,0 2-240 0 0,-4 2-56 0 0,-2-2 0 0 0,-1 2-8 0 0,-1 0-328 0 0,-2 3-64 0 0,2-1-16 0 0,-2 0 0 0 0,2 3-184 0 0,-2 1-40 0 0,1-1 0 0 0,-1-1-8 0 0,4 1-88 0 0,0 0 80 0 0,3 0-80 0 0,0-1 80 0 0,2 1 8 0 0,1-3 0 0 0,1 3 0 0 0,1-2 0 0 0,1 1 80 0 0,2-1 24 0 0,0 2 0 0 0,2-3 0 0 0,0 2 72 0 0,-1-1 24 0 0,3 0 0 0 0,1 1 0 0 0,-2-2-32 0 0,2 2-8 0 0,-1 0 0 0 0,2 1 0 0 0,0-2-72 0 0,-1 1-16 0 0,1 0 0 0 0,0 1 0 0 0,0 1-64 0 0,-1-2-24 0 0,0-1 0 0 0,-2 1 0 0 0,0 1-72 0 0,-2-2 64 0 0,-1 2-64 0 0,-1-3 64 0 0,-2 2-64 0 0,0-1 0 0 0,-1 2 0 0 0,0-2 0 0 0,-1 1 0 0 0,-3 0 0 0 0,1 0 0 0 0,-3 1 0 0 0,0 1 0 0 0,1-3 0 0 0,-1 1 0 0 0,0-1 0 0 0,2 0 0 0 0,-2-3 0 0 0,3 2 0 0 0,-1-3 0 0 0,-2 0 0 0 0,0-1 0 0 0,0-1 0 0 0,-1-2 0 0 0,1-1 0 0 0,-1-1 0 0 0,0 0 0 0 0,-2-1 0 0 0,2-1 0 0 0,-2 1 0 0 0,2-1 0 0 0,1 0 0 0 0,1-2 0 0 0,0 2 0 0 0,3 0 0 0 0,0-1 0 0 0,0 2 0 0 0,4-1 0 0 0,0-1 64 0 0,3 0-64 0 0,1-2 0 0 0,3 1 0 0 0,1-1 0 0 0,1 2 0 0 0,2-3 0 0 0,0 1 0 0 0,1 0 0 0 0,0 0 64 0 0,-1 1-64 0 0,-2 1 64 0 0,3-1-64 0 0,-3-1 64 0 0,-1 1-64 0 0,-2 0 0 0 0,0 2 0 0 0,-2-1 0 0 0,0 3 0 0 0,-4-2 0 0 0,1 1 0 0 0,-1 2 0 0 0,-2-1 0 0 0,0 0 0 0 0,-2 0 0 0 0,-1-1 0 0 0,-1 2 0 0 0,0-1 0 0 0,-2 1 0 0 0,0 1 0 0 0,-1 1 0 0 0,-1 0 0 0 0,1 2 0 0 0,0 0 0 0 0,3 2-160 0 0,-1-1-56 0 0,-2 2-8 0 0,3 2-5496 0 0,1 0-1096 0 0</inkml:trace>
  <inkml:trace contextRef="#ctx0" brushRef="#br0" timeOffset="-2.14748E7">5497 6198 6447 2251 3211,'-3'3'288'0'0,"2"-2"56"0"0,-1 2-280 0 0,1-1-64 0 0,1 0 0 0 0,0-1 0 0 0,0 2 1096 0 0,0 2 208 0 0,0 2 40 0 0,3 6 0 0 0,-1-1 24 0 0,5 1 0 0 0,1-1 0 0 0,1-1 0 0 0,0 0-448 0 0,1-3-88 0 0,1 0-24 0 0,2-4 0 0 0,0 0-384 0 0,-1-2-72 0 0,-1-2-24 0 0,0-2 0 0 0,-3 1-200 0 0,1-5-32 0 0,-1 0-16 0 0,-3-1 0 0 0,-1 1-80 0 0,-1-3 64 0 0,-1 1-64 0 0,-2-4 64 0 0,-2 2-64 0 0,-1-1 80 0 0,-1 0-80 0 0,-1 0 80 0 0,-3-1-80 0 0,-2 1 64 0 0,-1-1-64 0 0,-1 1 64 0 0,2 0-64 0 0,-1 4 0 0 0,0-1 72 0 0,-1-1-72 0 0,-1 2 0 0 0,3 2 0 0 0,3 1 0 0 0,-1 2 0 0 0,0 1 0 0 0,-4 2 0 0 0,0 3 0 0 0,0 1 0 0 0,0 2 0 0 0,2 1-104 0 0,1 3 24 0 0,1-2 8 0 0,3 3-296 0 0,1 1-56 0 0</inkml:trace>
  <inkml:trace contextRef="#ctx0" brushRef="#br0" timeOffset="-2.14748E7">4730 8163 7367 2493 2926,'0'-2'656'0'0,"0"0"-528"0"0,0 2-128 0 0,0 0 0 0 0,0 0 816 0 0,0 0 136 0 0,2 0 24 0 0,-2 0 8 0 0,1 0 104 0 0,-1 0 16 0 0,2 5 8 0 0,-2-5 0 0 0,0 0-344 0 0,0 0-72 0 0,0 31-16 0 0,0-18 0 0 0,-2-2-184 0 0,1 3-40 0 0,-3 2-8 0 0,0 0 0 0 0,0 0-160 0 0,1 1-32 0 0,-1 4 0 0 0,-2-3-8 0 0,3 2-88 0 0,0 1-8 0 0,1 1-8 0 0,0 0 0 0 0,2 2-48 0 0,-2-3 0 0 0,1-3-8 0 0,1 0 0 0 0,0-1-88 0 0,0-1 96 0 0,0 0-96 0 0,0-2 96 0 0,0-3-96 0 0,0 1 64 0 0,0-2-64 0 0,0 0 64 0 0,0-2-64 0 0,-2-3 0 0 0,1 0 0 0 0,0-1 0 0 0,1-1 0 0 0,-2-3 0 0 0,2 2 0 0 0,-1-4 0 0 0,-1-1-528 0 0,2-1-96 0 0,-2-1-16 0 0,2 0-8032 0 0</inkml:trace>
  <inkml:trace contextRef="#ctx0" brushRef="#br0" timeOffset="-2.14748E7">4665 8298 4607 2433 2976,'2'-20'200'0'0,"-1"9"48"0"0,2-1-248 0 0,-2 2 0 0 0,1 5 0 0 0,-1 0 0 0 0,2-2 1144 0 0,2-8 176 0 0,6-5 40 0 0,0-6 8 0 0,5 0 264 0 0,0 3 64 0 0,0 3 0 0 0,-1 5 8 0 0,1 3-648 0 0,-3 3-128 0 0,-1 5-24 0 0,0 1-8 0 0,-2 3-432 0 0,-1 3-88 0 0,-4 3-24 0 0,0 3 0 0 0,-1 0-280 0 0,-4 2-72 0 0,0 3 0 0 0,-1 2 0 0 0,0 0 0 0 0,-4 1 64 0 0,3 2-64 0 0,-3-1 64 0 0,1-3-64 0 0,-1 0 0 0 0,-1 0-96 0 0,1-4 96 0 0,-2 2-256 0 0,-2-1 16 0 0,2-4 0 0 0,-2-1 0 0 0,1 0 32 0 0,1-2 8 0 0,-2-1 0 0 0,2 2 0 0 0,0-1 136 0 0,0-2 64 0 0,-1 1-64 0 0,1-1 64 0 0,0 0-144 0 0,3 0 16 0 0,0 1 0 0 0,-1-1 0 0 0,4-1-512 0 0,-1 3-96 0 0</inkml:trace>
  <inkml:trace contextRef="#ctx0" brushRef="#br0" timeOffset="-2.14748E7">4923 8417 10591 2512 3023,'1'-6'472'0'0,"-1"3"96"0"0,0 1-456 0 0,0 0-112 0 0,0 0 0 0 0,0 2 0 0 0,0 0 1072 0 0,2 0 192 0 0,0 2 40 0 0,0 1 8 0 0,1 3-304 0 0,-3-6-56 0 0,0 0-16 0 0,0 33 0 0 0,-3-17-504 0 0,-1 3-104 0 0,-1 0-16 0 0,1-1-8 0 0,-1 4-208 0 0,-1 0-96 0 0,3 1 80 0 0,-1-2-80 0 0,2 0 0 0 0,-1-4 0 0 0,1 1 0 0 0,0-6 0 0 0,2 1 0 0 0,0-4 0 0 0,0 0 0 0 0,0-3 0 0 0,0 0 80 0 0,2-2-80 0 0,0-1 80 0 0,2-2-80 0 0,1-1 208 0 0,0-1-8 0 0,4-2 0 0 0,0 0 0 0 0,0-1-40 0 0,3-2 0 0 0,1-1-8 0 0,0 1 0 0 0,-1 2-24 0 0,1 0 0 0 0,-2 0 0 0 0,1 3 0 0 0,-1-1 0 0 0,0 2 0 0 0,-2-1 0 0 0,2 1 0 0 0,-2 0 0 0 0,0 1-8 0 0,-2-1 0 0 0,-2 0 0 0 0,1 0-48 0 0,-2 0-8 0 0,-1 0 0 0 0,1 0 0 0 0,-2 2-64 0 0,1-2 0 0 0,-1 0 0 0 0,-2 1 0 0 0,1-1 0 0 0,-2 0 0 0 0,1 0-80 0 0,-2 0 80 0 0,2 0-328 0 0,-2 0-24 0 0,1 0 0 0 0,0-1-6184 0 0,1 1-1240 0 0</inkml:trace>
  <inkml:trace contextRef="#ctx0" brushRef="#br0" timeOffset="-2.14748E7">5337 8539 5527 2356 2931,'0'-2'488'0'0,"0"2"-392"0"0,-2 0-96 0 0,2 0 0 0 0,-2 0 1256 0 0,1 0 232 0 0,-2 2 48 0 0,-1-1 0 0 0,-4 2-448 0 0,1 0-96 0 0,3 3-24 0 0,-3-2 0 0 0,1 2-384 0 0,1 1-72 0 0,1 1-24 0 0,0-3 0 0 0,3 2-48 0 0,-2 1-16 0 0,1 1 0 0 0,2-2 0 0 0,0 0-88 0 0,2 0-16 0 0,-1 0-8 0 0,2 1 0 0 0,0-1-56 0 0,2 0 0 0 0,-3 0-8 0 0,4-1 0 0 0,-2 1-56 0 0,2-1 0 0 0,0 1-8 0 0,1 0 0 0 0,-1-1-88 0 0,1 2-8 0 0,2 0-8 0 0,-1-1 0 0 0,0 0-16 0 0,0 0 0 0 0,3 2 0 0 0,-3-2 0 0 0,2 2 0 0 0,-1-1-64 0 0,0 0 96 0 0,-3 0-32 0 0,1 1-64 0 0,-3-2 0 0 0,1-2 0 0 0,-3 3 64 0 0,1-3-64 0 0,-3 1 0 0 0,-1 1 0 0 0,1 2 0 0 0,-3-4 0 0 0,-3-1 0 0 0,2-1 0 0 0,-2 1 0 0 0,1-1-64 0 0,-2-2 64 0 0,0 2-80 0 0,0-3 80 0 0,-2 2-80 0 0,2-4 80 0 0,-1 2-80 0 0,1-2 80 0 0,-1 0 0 0 0,1-1 0 0 0,-1 0 0 0 0,1-1 0 0 0,0 0 0 0 0,1-1 0 0 0,2-2 0 0 0,-1 1 0 0 0,4-1 0 0 0,0 0 0 0 0,-1-2 0 0 0,2 0 0 0 0,3-1 0 0 0,0 0 96 0 0,0 0-32 0 0,3 0-64 0 0,-1-1 88 0 0,4 0-88 0 0,0-1 80 0 0,0 2-80 0 0,0 3 0 0 0,-2-2 0 0 0,4 2 0 0 0,-2 0 0 0 0,0 1 0 0 0,-4 0-64 0 0,1 4 64 0 0,-2-3 0 0 0,-1 2 0 0 0,-1 0 0 0 0,-1-1 0 0 0,-1 1 0 0 0,-1-1 0 0 0,-1-1 0 0 0,-1 1 96 0 0,0 0-24 0 0,0-1-72 0 0,-2 1 0 0 0,1 1 0 0 0,-3 1 0 0 0,3 1 0 0 0,0 0 0 0 0,-1 2 0 0 0,0-1 0 0 0,1 1 0 0 0,2 1-112 0 0,0-2 40 0 0,2 2 8 0 0,0 0-408 0 0,2-1-72 0 0,2 3-24 0 0,1-3-8272 0 0</inkml:trace>
  <inkml:trace contextRef="#ctx0" brushRef="#br0" timeOffset="-2.14748E7">5515 8649 4143 2387 2855,'-2'2'184'0'0,"0"0"40"0"0,1-1-224 0 0,1 1 0 0 0,0 0 0 0 0,0-2 0 0 0,0 4 1376 0 0,0 1 224 0 0,0 4 56 0 0,3 4 8 0 0,0 1 248 0 0,3 0 48 0 0,1-1 16 0 0,0-4 0 0 0,2 4-984 0 0,1-5-192 0 0,2 1-32 0 0,-1-3-16 0 0,2-1-392 0 0,1-2-72 0 0,0-2-24 0 0,1-2 0 0 0,0-2-80 0 0,0 0-24 0 0,-1-2 0 0 0,-2-1 0 0 0,-1-1 0 0 0,-1 0-8 0 0,-1-4 0 0 0,-3 2 0 0 0,-2-2-8 0 0,-3 1 0 0 0,1 1 0 0 0,-4-1 0 0 0,0 0-24 0 0,-3-1-8 0 0,-1-2 0 0 0,-2 2 0 0 0,-1 1-112 0 0,1 1 72 0 0,-3 2-72 0 0,1 1 64 0 0,-1 4-64 0 0,-1-2 0 0 0,0 3 0 0 0,2 1 64 0 0,-3 0-64 0 0,2 0 0 0 0,-1 1 0 0 0,1 1 0 0 0,2 0-96 0 0,0-1-32 0 0,3 0 0 0 0,3-1-8 0 0,2 2-184 0 0,2-1-32 0 0,2-1 0 0 0,3-1-6144 0 0,1-2-1216 0 0</inkml:trace>
  <inkml:trace contextRef="#ctx0" brushRef="#br0" timeOffset="-2.14748E7">4350 9024 5983 2612 3055,'1'-2'536'0'0,"0"0"-432"0"0,1 1-104 0 0,-1 0 0 0 0,1 1 864 0 0,0-2 160 0 0,5-2 24 0 0,1-1 8 0 0,4-2 176 0 0,2 0 40 0 0,1 1 8 0 0,-3 1 0 0 0,1 2-496 0 0,1-1-96 0 0,-3 0-16 0 0,0 3-8 0 0,-2 1-272 0 0,0 0-48 0 0,0 0-16 0 0,-4 0 0 0 0,0 1-112 0 0,-4 1-24 0 0,1 0-8 0 0,-4 0 0 0 0,1 1 8 0 0,0 1 0 0 0,-3 2 0 0 0,2 1 0 0 0,-3 2-56 0 0,1 1-8 0 0,1 1 0 0 0,-1 3 0 0 0,-1 1-40 0 0,1-1-16 0 0,0 5 0 0 0,-2-2 0 0 0,0 2 24 0 0,1 0 0 0 0,0-1 0 0 0,1 0 0 0 0,0-1-24 0 0,2-1 0 0 0,0 0 0 0 0,1-2 0 0 0,1-1-72 0 0,-2-1 80 0 0,2-2-80 0 0,0-1 80 0 0,0 1-80 0 0,-2-3 0 0 0,0 1 0 0 0,1-3 0 0 0,-1 0 0 0 0,0-1-112 0 0,0 2 24 0 0,0-5-9072 0 0</inkml:trace>
  <inkml:trace contextRef="#ctx0" brushRef="#br0" timeOffset="-2.14748E7">4364 9178 5983 2580 3018,'0'-4'264'0'0,"0"3"56"0"0,2-1-256 0 0,-2 1-64 0 0,2-1 0 0 0,0 1 0 0 0,1 0 1072 0 0,3-1 200 0 0,2-1 40 0 0,4 0 0 0 0,0-2 64 0 0,3 4 16 0 0,1-1 0 0 0,-2 0 0 0 0,1 2-600 0 0,-2 0-120 0 0,-1 0-32 0 0,0 0 0 0 0,-1 2-392 0 0,-2-1-88 0 0,0-1-8 0 0,-1 1-8 0 0,-1-1-600 0 0,0 0-120 0 0</inkml:trace>
  <inkml:trace contextRef="#ctx0" brushRef="#br0" timeOffset="-2.14748E7">4685 9054 9215 2625 3087,'-7'6'408'0'0,"4"-3"80"0"0,0 1-392 0 0,0-1-96 0 0,2-1 0 0 0,0 2 0 0 0,-1 1 864 0 0,-1 3 144 0 0,2 4 32 0 0,-2 4 8 0 0,3 4 40 0 0,3-2 16 0 0,3 0 0 0 0,1-5 0 0 0,2-2-448 0 0,5-2-88 0 0,1-2-24 0 0,-1-2 0 0 0,2-5-192 0 0,1 0-32 0 0,1-2-16 0 0,-1-3 0 0 0,0-2-136 0 0,1 0-24 0 0,-4-1-8 0 0,-1-1 0 0 0,-3 2-40 0 0,-1-4-16 0 0,-3 2 0 0 0,-4 0 0 0 0,0-2-80 0 0,-4 0 80 0 0,0-1-80 0 0,-3 1 80 0 0,-1-2-80 0 0,-1 1 80 0 0,0 2-80 0 0,-4-2 80 0 0,2 1-80 0 0,-3 1-136 0 0,1 3 32 0 0,-1 2 8 0 0,0 1 96 0 0,0 4 0 0 0,1 1 0 0 0,0 1 0 0 0,2 0-352 0 0,0 3-128 0 0,0 1-32 0 0,2 3-8224 0 0</inkml:trace>
  <inkml:trace contextRef="#ctx0" brushRef="#br0" timeOffset="-2.14748E7">4167 10169 1375 2730 2677,'-3'-7'128'0'0,"0"5"-128"0"0,1-1 0 0 0,2 0 0 0 0,-2 2 1928 0 0,2 1 368 0 0,-2 0 72 0 0,1 0 8 0 0,-1 0-528 0 0,0 1-112 0 0,0 0-16 0 0,1 2-8 0 0,-1 3-696 0 0,1 1-144 0 0,1 3-24 0 0,0-2-8 0 0,0-4-376 0 0,0 2-80 0 0,0 2-8 0 0,0 6-8 0 0,0 4-240 0 0,-1 2-40 0 0,-1 4-16 0 0,0 0 0 0 0,1 0 48 0 0,-2 0 8 0 0,0 2 0 0 0,1 0 0 0 0,-1-3-128 0 0,-1 0 0 0 0,2 1 0 0 0,-1-4 0 0 0,0 0 144 0 0,0-4 8 0 0,0-2 0 0 0,2 0 0 0 0,-2-3-152 0 0,0 0 0 0 0,0-2 0 0 0,0 2 0 0 0,-1-2 0 0 0,1-1 0 0 0,1-2 0 0 0,0-2 0 0 0,0-1-320 0 0,1 0-48 0 0,1-2-8 0 0,0-2-8888 0 0</inkml:trace>
  <inkml:trace contextRef="#ctx0" brushRef="#br0" timeOffset="-2.14748E7">4114 10279 7831 2769 2694,'-2'-24'168'0'0,"2"11"40"0"0,0 0 8 0 0,0 3 8 0 0,2 3-224 0 0,-1 1 0 0 0,0-2 0 0 0,4-6 0 0 0,1-1 1712 0 0,4-9 304 0 0,3-1 56 0 0,1 2 8 0 0,2 6-864 0 0,1 4-184 0 0,1 1-32 0 0,0 5-8 0 0,-2 6-488 0 0,0 2-104 0 0,0 3-16 0 0,-1 1-8 0 0,-4 1-216 0 0,-1 3-48 0 0,-2 0-8 0 0,-4 3 0 0 0,-1-1-104 0 0,-3 1 0 0 0,-3 1 0 0 0,-1 3 0 0 0,-4 3 0 0 0,-2-2 0 0 0,0 1 0 0 0,0-3 0 0 0,1-4 0 0 0,0 2 0 0 0,-4 0 0 0 0,-1 0-80 0 0,0 0 80 0 0,-2-2 0 0 0,3 0 0 0 0,2-4-64 0 0,2 0 64 0 0,0-1 0 0 0,-2-1 0 0 0,2-3 0 0 0,0 4-256 0 0,0-3-40 0 0,4 1-8 0 0,1-1 0 0 0,0 2-624 0 0,3-1-128 0 0</inkml:trace>
  <inkml:trace contextRef="#ctx0" brushRef="#br0" timeOffset="-2.14748E7">4301 10459 11519 2631 2448,'-1'-2'1024'0'0,"0"2"-824"0"0,1-2-200 0 0,0 2 0 0 0,1 0 1024 0 0,0 0 168 0 0,-1 0 32 0 0,2 0 8 0 0,2 2-208 0 0,-1 6-48 0 0,1 2-8 0 0,-1 3 0 0 0,1 1-536 0 0,-4 1-112 0 0,-2 2-16 0 0,-1 2-8 0 0,-1 2-136 0 0,-2-3-32 0 0,-1 2-8 0 0,1-5 0 0 0,0 1-56 0 0,2-2 0 0 0,-1-2-64 0 0,3 0 96 0 0,0 0-96 0 0,1-4 64 0 0,-1 0-64 0 0,2 0 0 0 0,2-1 0 0 0,-2-2 0 0 0,1-1 0 0 0,1-1 0 0 0,0-1 136 0 0,3 0 8 0 0,-1-2 0 0 0,2 2 0 0 0,1-2-32 0 0,2 0-8 0 0,1-2 0 0 0,0 0 0 0 0,2 0 16 0 0,1-1 0 0 0,-1 1 0 0 0,1 0 0 0 0,-2 0 0 0 0,1-1 0 0 0,1 2 0 0 0,-3 0 0 0 0,1-1-32 0 0,0 0-8 0 0,-3 1 0 0 0,-1-1 0 0 0,0 2 16 0 0,0 0 0 0 0,-3 0 0 0 0,0-1 0 0 0,0-2-96 0 0,-1 1 0 0 0,-2 2 0 0 0,-1 0 0 0 0,0 0 0 0 0,0 0-112 0 0,-1-1 16 0 0,1-2 0 0 0,1 0-480 0 0,1 1-96 0 0</inkml:trace>
  <inkml:trace contextRef="#ctx0" brushRef="#br0" timeOffset="-2.14748E7">4618 10567 11975 2633 2402,'-1'-6'528'0'0,"1"3"112"0"0,0 1-512 0 0,1 1-128 0 0,1-1 0 0 0,0 1 0 0 0,0 0 832 0 0,3-3 128 0 0,5 0 32 0 0,3-3 8 0 0,4 2-200 0 0,2-3-48 0 0,0 3-8 0 0,0 0 0 0 0,-1-1-352 0 0,-2 1-72 0 0,1 5-8 0 0,-5-2-8 0 0,0-4-80 0 0,-2 5-24 0 0,-3 1 0 0 0,-1 0 0 0 0,-1-2-8 0 0,-4 2-8 0 0,0 2 0 0 0,-2-1 0 0 0,2 0-48 0 0,-2 2-8 0 0,-2 3 0 0 0,0 1 0 0 0,-1 0-32 0 0,0 2-16 0 0,-3 0 0 0 0,2 0 0 0 0,1-1-80 0 0,-1 2 80 0 0,-1 1-80 0 0,1 0 80 0 0,0 0-80 0 0,-1 0 0 0 0,2 1 0 0 0,-1 1 64 0 0,0-2-64 0 0,1 1 80 0 0,-1 1-80 0 0,3 0 80 0 0,-2-1-8 0 0,2 3 0 0 0,-1-1 0 0 0,1 0 0 0 0,0 0-72 0 0,2-2 80 0 0,0 0-80 0 0,-2-1 80 0 0,-1 2-80 0 0,0 0 0 0 0,0 0 0 0 0,0-2 0 0 0,1 2 0 0 0,-3 1 0 0 0,3-3 0 0 0,-2 0 0 0 0,1-3-144 0 0,2 0-48 0 0,0-4 0 0 0,1-1-9496 0 0</inkml:trace>
  <inkml:trace contextRef="#ctx0" brushRef="#br0" timeOffset="-2.14748E7">4656 10718 919 2780 3047,'-4'-1'80'0'0,"1"-1"-80"0"0,1 1 0 0 0,1 0 0 0 0,1-1 2112 0 0,0 0 416 0 0,0 2 72 0 0,1-1 24 0 0,4-2-480 0 0,-1-1-88 0 0,5 1-16 0 0,0 0-8 0 0,2 1-1016 0 0,3 0-208 0 0,0-1-40 0 0,0 1 0 0 0,1 1-480 0 0,-2 0-88 0 0,-2 2-16 0 0,1-1-8 0 0,-2 1-112 0 0,-1-1-64 0 0,-2 2 64 0 0,-2-2-64 0 0,2 1-128 0 0,0 1-64 0 0,-1 0-16 0 0,3 2-8992 0 0</inkml:trace>
  <inkml:trace contextRef="#ctx0" brushRef="#br0" timeOffset="-2.14748E7">4957 10660 14279 2493 2390,'-2'2'1272'0'0,"-2"0"-1016"0"0,3 0-256 0 0,0 0 0 0 0,-1-1 640 0 0,1 3 88 0 0,-2 4 8 0 0,-1 2 8 0 0,-1 3 120 0 0,4 3 16 0 0,3-3 8 0 0,3-1 0 0 0,4-1-568 0 0,1-2-120 0 0,2-2-16 0 0,-1-3-8 0 0,3-1-48 0 0,2-1 0 0 0,-1-4-8 0 0,1 1 0 0 0,1-3-40 0 0,-1-4-8 0 0,1 0 0 0 0,-2-1 0 0 0,-1-2-72 0 0,-3 2-88 0 0,0-2 24 0 0,-4 1 0 0 0,-1 0 304 0 0,-3 0 64 0 0,-1 0 16 0 0,-4 0 0 0 0,-3-1-192 0 0,0 0-32 0 0,-1-1 0 0 0,-3 1-8 0 0,0 0-24 0 0,0 4 0 0 0,0 1 0 0 0,-3 4 0 0 0,1 1-64 0 0,-2 2 80 0 0,1 0-80 0 0,1 2 80 0 0,0-1-80 0 0,1 3 0 0 0,2-1 0 0 0,-1 1 64 0 0,5-2-224 0 0,-1 0-56 0 0,3-2-8 0 0,0 1-6496 0 0,2-4-1312 0 0</inkml:trace>
  <inkml:trace contextRef="#ctx0" brushRef="#br0" timeOffset="-2.14748E7">2935 4223 3223 2368 38,'0'0'288'0'0,"0"0"-288"0"0,0 0 0 0 0,0 0 0 0 0,0 0 496 0 0,0 0 48 0 0,2 0 0 0 0,-1-2 8 0 0,0 0 104 0 0,0 0 16 0 0,2 0 8 0 0,-3 2 0 0 0,0 0-312 0 0,0 0-64 0 0,0 0-16 0 0,5-23 0 0 0,-5 17-288 0 0,0 2-128 0 0,-1-2 0 0 0,0 0 8 0 0,0 3-48 0 0,-1-2-16 0 0,1 2 0 0 0,-1-2 0 0 0,-1 0 112 0 0,1-2 72 0 0,-2 0-96 0 0,0-1 96 0 0,-1-1 0 0 0,-1-1 160 0 0,2 0-16 0 0,-3-3-8 0 0,1-1 224 0 0,-2-2 48 0 0,1-2 8 0 0,-4 0 0 0 0,2-4 136 0 0,-5-2 32 0 0,2-3 8 0 0,-4-3 0 0 0,-1-2-96 0 0,-2-1-16 0 0,-1-4-8 0 0,-2 2 0 0 0,0 0-120 0 0,0 0-32 0 0,1-1 0 0 0,-2 0 0 0 0,1-2-104 0 0,-1 1-24 0 0,3 0-8 0 0,0 1 0 0 0,1 2-40 0 0,2 4-8 0 0,2 3 0 0 0,-1-3 0 0 0,-2-5 56 0 0,1-4 16 0 0,-3-2 0 0 0,2 0 0 0 0,2 0-112 0 0,1 2-32 0 0,2 0 0 0 0,-2 0 0 0 0,3 0-64 0 0,-3-2 96 0 0,3 4-96 0 0,0 1 96 0 0,0 3-16 0 0,2 2 0 0 0,1 3 0 0 0,0 3 0 0 0,2 4-8 0 0,3 4 0 0 0,-1 3 0 0 0,1 2 0 0 0,-1 3-72 0 0,0 2 80 0 0,2 0-80 0 0,-2 2 80 0 0,2 0 0 0 0,-1 2 0 0 0,2-1 0 0 0,-1-1 0 0 0,0 0-80 0 0,2-1 96 0 0,1 1-96 0 0,-1-2 96 0 23,1 0-96-2-1,0 0 0 2 1,1-1 0 0-23,-1-1 0 0 0,1 2 0 0 25,1-1 0-3-1,0 1 0 3-24,0 1 0-1 22,-1 0 0 1-22,-1 0 0 0 0,0 2 0 0 24,0 0 0-3 1,0 0 0 2-1,-1 1 0 1-24,-1-1 0-3 23,1 1 0 2 1,0 2 0 1-24,-1-2 0 0 0,1 2 0-3 25,0 0 0 0 1,-1-1 0-1-4,1 1 0 4-22,0-2 0 0 0,-1 2 0-3 23,2-1 0 3-23,0 1 0 0 0,0-2 0 0 0,0 1 0 0 0,0 0-152-3 23,0 0 8 3-23,0 0 0 0 0,0 0 0 0 0,0 0-24 0 0,0 1-8 0 0,-1 0 0 0 0,1-1 0-2 21,-1 1 176 2-21,1 1-72 0 0,0 0 72 0 0,0-1 0 0 0,0 1 0 0 0,0 0 0 0 0,0 0 0 0 0,0 0 0 0 0,0 0 0 0 0,0 0 0 0 0,0 0 0 0 0,0 0 0 0 0,0 0-80 0 0,0 0 80 0 0,0 0-64-3 22,0 0 64 3-22,0 0-96 0 0,0 0 32 0 0,0 0 0 0 0,0 0 0 0 0,0 0-8 0 0,0 0 0 0 0,0 0 0 0 0,0 0 0 0 0,0 0-72-4 21,0 0-16 4-21,0 0 0 0 0,0 0 0 0 0,0 0 64 0 0,1-19 0 0 0,0 17 8 0 0,-1 1 0 0 0,0 1 88 0 0,0 0 0 0 0,0 0 0 0 0,0 0 0 0 0,0 0 0 0 0,0 0 0 0 0,0 0 0 0 0,0 0 0 0 0,0-1 0 0 0,0 1 0 0 0,0 0 0 0 0,0 0 0 0 0,0 0 0 0 0,0 0 0 0 0,0 0 0 0 0,0 0 0 0 0,0 0-120 0 0,0 0 24 0 0,0 0 0 0 0,0 0 0 0 0,0 0 96 0 0,0 0 0 0 0,0 0-80 0 0,0-19 80 0 0,0 19 0 0 0,0-2 0 0 0,0 1 64 0 0,0 1-64 0 0,-1 0 192 0 0,1 0 0 0 0,0 0 0 0 0,-1-1 0 0 0,1 2-104 0 0,1-2-24 0 0,-1 1-64 0 0,0 0 96 0 0,0 0-96 0 0,0 0 0 0 0,0 0 0 0 0,0 0 0 0 0,0 0 0 0 0,3-19 0 0 0,-2 18 0 0 0,-1-3 0 0 0,0 1 0 0 0,0 2 0 0 0,0-1 0 0 0,0 0 0 0 0,0 0 0 0 0,-1 1 0 0 0,1 1 0 0 0,-2 0 0-4 22,2 0 80 4-22,0 0-80 0 0,0 0 80 0 0,0 0-80 0 0,0 0 0 0 0,0 0 0 0 0,0 0 0 0 0,0 0 0 0 0,0 0 0 0 0,0 0 0 0 0,0 0 0 0 0,0 0 0 0 0,0 0 0 0 0,0 0 0 0 0,0 0 0 0 0,0 0 0 0 0,0 0 0 0 0,0 0 0 0 0,-16-7 0 0 0,15 7 0 0 0,-1 0 0 0 0,2-1 0 0 0,-1 1 0 0 0,1-2 0 0 0,-1 2 0 0 0,1-1 0 0 0,0 0-64 0 0,-1 0 64 0 0,1-1 0 0 0,-1 1 0 0 0,1 1 0 0 0,0 0 0-5 23,0 0 0 5-23,0 0 0 0 0,0 0 0 0 0,0 0 0 0 0,0 0 0 0 0,-13-14 0 0 0,12 14 0 0 0,-1 0 0 0 0,0-1 0 0 0,-1 1 0 0 0,3-1 0 0 0,-1 1 72 0 0,-1-2-72 0 0,1 1 0 0 0,0 1-80 0 0,1-1 80 0 0,-2 0-64 0 0,1-1 64 0 0,1 1 0 0 0,0-2-72 0 0,-2 1 72 0 0,1 0 0 0 0,0-1 0 0 0,0 2 0 0 0,-1-1 0-4 22,1 1-64 4-22,-2 1 64 0 0,1 0-64 0 0,1 0 64 0 0,-1 0 0 0 0,0 0 0 0 0,0 0 0 0 0,1 0 0 0 0,0 1 0 0 0,0 1 0 0 0,0-2 0 0 0,-1 0 0 0 0,2 0 0 0 0,0 0 0 0 0,0 0 64 0 0,0 0-64 0 0,0 0 0 0 0,0 0 0 0 0,0 0 0 0 0,0 0 0 0 0,0 0 0 0 0,0 0 0 0 0,0 0 0 0 0,0 0 0 0 0,0 0 0 0 0,0 0 0 0 0,0 0 0 0 0,-6-18 0 0 0,3 16 0-4 21,2-1 0 4-21,0 2 0 0 0,0-1 0 0 0,0 1 0 0 0,0 0 0 0 0,-2-1 0 0 0,1 1 0 0 0,0 0 0 0 0,-1-2 0 0 0,0 2 0 0 0,1-1 0 0 0,-2 0 0 0 0,1-1 0 0 0,-1 0 0 0 0,1 0 0 0 0,-1 0 0 0 0,2 0 0 0 0,-4-1 0 0 0,1 0 0 0 0,1 0 0 0 0,-2 1 0 0 0,0-1 0 0 0,0 1 0 0 0,1 1 0 0 0,0-1 0 0 0,-2 1 0 0 0,2 1 0 0 0,-2 1 0 0 0,1-1 0 0 0,1 1 0-4 22,-1 1 0 4-22,1-1 0 0 0,0 1 0 0 0,-1-1 0 0 0,1 2 0 0 0,1-2 0 0 0,-1 3 0 0 0,2-1 0 0 0,-1 1 0 0 0,0 0-64 0 0,0 1 64 0 0,0-2-64 0 0,1 4-32 0 0,-1-4-8 0 0,2 2 0 0 0,0 0 0 0 0,1 2 8 0 0,0 0 0 0 0,-2 1 0 0 0,3 0 0 0 0,0 1 16 0 0,0 2 8 0 0,1 0 0 0 0,1 0 0 0 0,0-1 72 0 0,1 2 0 0 0,1 1 0 0 0,0 0 0 0 0,0 0 0 0 0,3-1 0 0 0,-2 1 0 0 0,2-3 0 0 0,0-1 0 0 0,1 2 0 0 0,0-1 0 0 0,1-2 88 0 0,-1-2-88 0 0,3 1 80 0 0,-2-2-80 0 0,1-1 80 0 0,2-1 32 0 0,-1-1 8 0 0,2-1 0 0 0,-1 0 0 0 0,-1 0 8 0 0,2-2 0 0 0,-2 0 0 0 0,2 0 0 0 0,-2-3-64 0 0,0 0 0 0 0,1 0-64 0 0,-2-1 96 0 0,0 0-16 0 0,0-2-8 0 0,-1-2 0 0 0,-1 1 0 0 0,0 1 8 0 0,-2-3 0 0 0,1-1 0 0 0,-1-1 0 0 0,-2-1-80 0 0,0 2 96 0 0,-2 0-96 0 0,-1 0 96 0 0,0-2-96 0 0,-1 1 96 0 0,-2 0-96 0 0,0 2 96 0 0,-3-1-96 0 0,1 2 0 0 0,-2 0 0 0 0,0 0 64 0 0,-1 2-64 0 0,0-1 0 0 0,-2 1 0 0 0,-1 0 0 0 0,1 1 128 0 0,-1 0-24 0 0,0 0 0 0 0,-2 1 0 0 0,0-1-16 0 0,2 0-8 0 0,-1 2 0 0 0,1 0 0 0 0,1 0-80 0 0,-2-1 64 0 0,1 3-64 0 0,-1-1 64 0 0,2 1-64 0 0,0 2 0 0 0,0 0 0 0 0,-1 1 0 0 0,2 1 0 0 0,0 2 0 0 0,-2-2-72 0 0,-1 4 72 0 0,2-2-96 0 0,0 1 16 0 0,1 0 0 0 0,1 0 0 0 0,-1 0-8 0 0,-2 0 0 0 0,4 4 0 0 0,-2-2 0 0 0,1-1-128 0 0,0 1-24 0 0,1-1-8 0 0,-1 0 0 0 0,1 2 8 0 0,1 0 0 0 0,1-1 0 0 0,-3 0 0 0 0,3 2 88-4 22,-1 0 24 4-22,-1 3 0 0 0,1-3 0 0 0,1 1 128-4 21,-1 3-64 4-21,1 2 64 0 0,0-1 0 0 0,1 2 0 0 0,-1 0 0 0 0,4 1 0 0 0,-2-2 72 0 0,2 0-72 0 0,2 1 96 0 0,-1-2-96 0 0,4 1 96 0 0,1-1-32 0 0,1 0 0 0 0,-1 0 0 0 0,2-2 0 0 0,2-1 88 0 0,-2 1 8 0 0,3-2 8 0 0,-2-1 0 0 0,1 0-40 0 0,0-1 0 0 0,2 0-8 0 0,2-1 0 0 0,-1 0-24 0 0,1-2 0 0 0,0 0 0 0 0,1-3 0 0 0,1 1-96 0 0,0-1 72 0 0,0 0-72 0 0,-1-2 64 0 0,3 0-64 0 0,-1-1 0 0 0,0 0 0 0 0,1-2 0 0 0,0 0 0 0 0,0-1 0 0 0,0-1 0 0 0,-1-1 0 0 0,1 0 96 0 0,-2-1 0 0 0,0 0 0 0 0,-1-4 0 0 0,-3 1 40 0 0,0-2 16 0 0,0 1 0 0 0,-4 0 0 0 0,0 0 8 0 0,0 0 0 0 0,-2 0 0 0 0,-2-1 0 0 0,0 1-72 0 0,-3 0-16 0 0,1-1 0 0 0,-2 1 0 0 0,0-1-8 0 0,-2 0-64 0 0,1 0 96 0 0,-3-1-32 0 0,0 1-64 0 0,1-1 0 0 0,-1 2 72 0 0,-3-1-72 0 0,-1-1 0 0 0,1 1 0 0 0,-2-1 0 0 0,0 0 0 0 0,-3 3 0 0 0,1 0 0 0 0,0 1 0 0 0,-2 0 0 0 0,2 2 0 0 0,-1 3 0 0 0,0-1 0 0 0,-2 1 0 0 0,3 2 0 0 0,-1-1 0 0 0,2 3 0 0 0,0-2 0 0 0,-3 2 0 0 0,1 0 0 0 0,0 1 0 0 0,-1 1 0 0 0,2 0 0 0 0,-2 0-80 0 0,0 1 80 0 0,0-1 0 0 0,0 3-96 0 0,1 0 32 0 0,0 2 64 0 0,1-1-104 0 0,0 2 104 0 0,0-2-88 0 0,0 2 88 0 0,1 0-80 0 0,2-1-16 0 0,-1 2-8 0 0,2 0 0 0 0,-2 1 0 0 0,2 0 32 0 0,2 0 8 0 0,-1 0 0 0 0,1 0 0 0 0,1 1-16 0 0,0 1 0 0 0,3 1 0 0 0,-1 2 0 0 0,1-1 80 0 0,1 2 0 0 0,1 0 0 0 0,1 0-64 0 0,2-1 64 0 0,-1 2 0 0 0,3-1 0 0 0,1-1 0 0 0,0-1 0 0 0,2 0 0 0 0,-1 0 0 0 0,3-3 0 0 0,0 1 0 0 0,1-1 0 0 0,0 0 0 0 0,1 0 0 0 0,-1-1 0 0 0,0-1 0 0 0,2 0 0 0 0,-1 0 64 0 0,-1-2-64 0 0,2 0 0 0 0,-1-2 0 0 0,0 1-64 0 0,1-2 64 0 0,-2 1 0 0 0,0-3 0 0 0,2 0 0 0 0,-2-1 0 0 0,-1 0 0 0 0,2 0 80 0 0,-2-2-80 0 0,1 1 120 0 0,-3-3-24 0 0,2 0-8 0 0,-2-1 0 0 0,0-1 8 0 0,0 0 0 0 0,0-1 0 0 0,-1-1 0 0 0,-1-1 0 0 0,0 0 8 0 0,-2 0 0 0 0,0-2 0 0 0,-2 2-24 0 0,1-2-8 0 0,-1 0 0 0 0,0-1 0 0 0,-1 1-8 0 0,0-3-64 0 0,0-1 96 0 0,-2 0-32 0 0,0 2-64 0 0,-1-2 0 0 0,0 0 72 0 0,-1 0-72 0 0,0 2 0 0 0,-2 1 0 0 0,2 0 0 0 0,-3 0 0 0 0,-1-1 0 0 0,-2 0 0 0 0,0 1 0 0 0,0 1 0 0 0,-1 1 0 0 0,-2-1 0 0 0,0 4 0 0 0,-1-1 0 0 0,0 1 0 0 0,-1 2 0 0 0,-1 1 0 0 0,-2 1-64 0 0,3 1-16 0 0,-1 1 0 0 0,-2 1 0 0 0,0 1 0 0 0,0 1-16 0 0,-1 2 0 0 0,0-1 0 0 0,1 2 0 0 0,-1 1-48 0 0,1 0-16 0 0,0 2 0 0 0,0 2 0 0 0,-1 2 24 0 0,1-1 0 0 0,1 3 0 0 0,2-2 0 0 0,0 1 64 0 0,2 0 72 0 0,0 1-104 0 0,0 0 40 0 0,2 2 64 0 0,1 2-80 0 0,1-1 80 0 0,3 1-80 0 0,0 2 80 0 0,3 1 0 0 0,0 2 0 0 0,2 0 0 0 0,3 3 0 0 0,0-4 64 0 0,2 1-64 0 0,1-4 0 0 0,1-1 128 0 0,2-4-16 0 0,2 1 0 0 0,1-3 0 0 0,-1-1 80 0 0,2-1 8 0 0,2-1 8 0 0,1-1 0 0 0,-1-1-80 0 0,1-3-24 0 0,1 1 0 0 0,2-2 0 0 0,1-2-104 0 0,-1-1 0 0 0,2-2 0 0 0,0-4 0 0 0,1 1 64 0 0,-1-5-64 0 0,0 1 88 0 0,0-4-88 0 0,0 0 120 0 0,-1-1-32 0 0,-4-4-8 0 0,2 1 0 0 0,-3-3-80 0 0,-1-1 96 0 0,-4 0-96 0 0,-1 1 96 0 0,-3 1-96 0 0,0-1 0 0 0,-3 0 0 0 0,-1 1 0 0 0,-2 1 0 0 0,-2 1 0 0 0,-2 2 0 0 0,-1-1 0 0 0,-2 1 0 0 0,-3-2 0 0 0,-3-1 0 0 0,0 1 0 0 0,-3 0 0 0 0,-2 0 0 0 0,-1 2 0 0 0,1 2 0 0 0,2 2 0 0 0,-1 3 0 0 0,0 1 0 0 0,-2 2 0 0 0,1 2 0 0 0,1 1 0 0 0,4 0 0 0 0,-2 4 0 0 0,1 0-112 0 0,0 0 40 0 0,0 3 8 0 0,2-1 0 0 0,1 1-400 0 0,0 1-80 0 0</inkml:trace>
  <inkml:trace contextRef="#ctx0" brushRef="#br0" timeOffset="-2.14748E7">2647 2165 6911 2533 1098,'0'-1'608'0'0,"1"0"-480"0"0,-1 1-128 0 0,1-1 0 0 0,-1 1 288 0 0,1-1 32 0 0,2-1 0 0 0,-1-1 8 0 0,3-1-32 0 0,-1-1-8 0 0,3 1 0 0 0,-1-1 0 0 0,-1 2-224 0 0,2-2-64 0 0,0 0 0 0 0,0 1 0 0 0,1 0 0 0 0,0 0 0 0 0,1 0 0 0 0,-1 0 0 0 0,3 0 0 0 0,0-2 0 0 0,1 0 0 0 0,-1 0 64 0 0,2 1 32 0 0,-1-1 0 0 0,0 0 8 0 0,0-1 0 0 0,-1-1 0 0 0,1 2 0 0 0,-2 0 0 0 0,0 1 0 0 0,1-2-16 0 0,-1 1-8 0 0,-2 1 0 0 0,0 1 0 0 0,-2-1-8 0 0,0 2 0 0 0,-1 1 0 0 0,-2-1 0 0 0,1 1-72 0 0,-3 1 80 0 0,2 0-80 0 0,-3 1 80 0 0,0-1-80 0 0,-1 1 0 0 0,-1 1 0 0 0,-2 0-88 0 0,0-1-184 0 0,-1 0-40 0 0,5 0-8 0 0,0 0 0 0 0,-22 6-352 0 0,13-2-80 0 0,-3 1-16 0 0,1-1 0 0 0,0 2 296 0 0,0-1 56 0 0,-1 0 16 0 0,2 1 0 0 0,-2 0 400 0 0,1-1 192 0 0,-1 1-24 0 0,2-2 0 0 0,0 1 368 0 0,2 1 72 0 0,-1-2 8 0 0,3 0 8 0 0,0 0 0 0 0,1 0 0 0 0,0 0 0 0 0,1 0 0 0 0,-1-1-232 0 0,1 1-40 0 0,1-2-16 0 0,0 2 0 0 0,0 0-176 0 0,0 3-40 0 0,1-2-8 0 0,-2 0 0 0 0,2-1-112 0 0,0 1 0 0 0,0-1 0 0 0,1 1 0 0 0,1-1 0 0 0,0 1 0 0 0,-2 1-64 0 0,2-3 64 0 0,2 2-64 0 0,-2-1 64 0 0,0 0-96 0 0,1-1 96 0 0,2 1 0 0 0,-2-3 0 0 0,1 2 80 0 0,0 0-16 0 0,2-3 80 0 0,-2 2 16 0 0,0 0 8 0 0,2-1 0 0 0,-2-1-16 0 0,2 1-8 0 0,-1-1 0 0 0,-1 2 0 0 0,2-2-16 0 0,-1 0-8 0 0,1 1 0 0 0,-3-1 0 0 0,3 1-120 0 0,0 1 72 0 0,-1-1-72 0 0,1 0 64 0 0,1 0-64 0 0,1 0 0 0 0,-2 0 0 0 0,3-1 0 0 0,1 1 0 0 0,1 1 0 0 0,2-2 0 0 0,-2 0 0 0 0,3 0 64 0 0,-1-2-64 0 0,2 1 64 0 0,0 0-64 0 0,-1 1 72 0 0,0 0-72 0 0,-1 1 80 0 0,-1 0-80 0 0,-2 2 0 0 0,-1-1 0 0 0,1 2 0 0 0,-3 0 0 0 0,0 2 0 0 0,-2 2 0 0 0,0-1 0 0 0,-3 1 0 0 0,0 3 0 0 0,-1 0 0 0 0,-2 2 0 0 0,-1-1 0 0 0,-1 3 0 0 0,-1 0 72 0 0,0 1 8 0 0,-2 0 0 0 0,0 0 16 0 0,0-1 8 0 0,-1 0 0 0 0,0 0 0 0 0,1-1-32 0 0,-1-2-8 0 0,-1 2 0 0 0,0-4 0 0 0,0 1 0 0 0,-1 1-64 0 0,-1-1 96 0 0,1 0-32 0 0,-1-3 56 0 0,1 1 8 0 0,0 1 0 0 0,1-4 0 0 0,-1 1 0 0 0,2-1 0 0 0,2 0 0 0 0,0-3 0 0 0,2 1-128 0 0,0-4-144 0 0,2 1 32 0 0,-1-1 8 0 0,3 0-536 0 0,1-1-96 0 0,0 0-32 0 0,1-5-5248 0 0</inkml:trace>
  <inkml:trace contextRef="#ctx0" brushRef="#br0" timeOffset="-2.14748E7">3208 2117 5063 2293 987,'-8'13'448'0'0,"1"-4"-352"0"0,3 0-96 0 0,1-2 0 0 0,2-2 1120 0 0,1-2 216 0 0,-1 2 40 0 0,-1 5 0 0 0,1 4-256 0 0,-1 6-48 0 0,1 3-16 0 0,2-3 0 0 0,2-1-560 0 0,2-1-112 0 0,1-4-32 0 0,2-3 0 0 0,3-1-224 0 0,0-5-40 0 0,4-1-16 0 0,-1-3 0 0 0,1-2-72 0 0,0-2-136 0 0,0-2 32 0 0,1-4 8 0 0,1-2 96 0 0,-2-1 0 0 0,0 0 0 0 0,-1-4 0 0 0,4-3 232 0 0,-2-3-8 0 0,0 1 0 0 0,-2 2 0 0 0,-1-1 128 0 0,-2 1 32 0 0,-2 2 0 0 0,-2 0 0 0 0,-4 3-192 0 0,-2 1-32 0 0,-2 1 0 0 0,-5 2-8 0 0,0 3 0 0 0,-4-1 0 0 0,-3 1 0 0 0,-2 1 0 0 0,-1 0-24 0 0,-3 2 0 0 0,0-2 0 0 0,0 0 0 0 0,2 1-128 0 0,1-2 80 0 0,-2-1-80 0 0,1 0 64 0 0,3 1-64 0 0,0 0 0 0 0,2-1 0 0 0,-1 3 0 0 0,4 0-112 0 0,0 2 16 0 0,1-1 0 0 0,2 2 0 0 0,2 1-424 0 0,0 0-88 0 0,0-1-8 0 0,3 0-7016 0 0</inkml:trace>
  <inkml:trace contextRef="#ctx0" brushRef="#br0" timeOffset="-2.14748E7">2006 398 2303 2448 1516,'-5'-1'200'0'0,"2"0"-200"0"0,0-1 0 0 0,0 1 0 0 0,2 0 728 0 0,1 1 104 0 0,0-1 16 0 0,-1 0 8 0 0,-1 0 296 0 0,-1-2 64 0 0,2 1 16 0 0,-2 0 0 0 0,3 0-528 0 0,-1-1-96 0 0,0 2-32 0 0,-1-1 0 0 0,2 1-408 0 0,-1-2-80 0 0,-1 2-24 0 0,1 1 0 0 0,0-2 0 0 0,-1 0 0 0 0,2 1 0 0 0,0-1 0 0 0,0 2 80 0 0,0 0 16 0 0,0 0 0 0 0,0 0 0 0 0,0 0-48 0 0,0 0-8 0 0,0 0 0 0 0,0 0 0 0 0,0 0-104 0 0,0 0 0 0 0,0 0 64 0 0,0 0-64 0 0,0 0 72 0 0,0 0-8 0 0,12 20 0 0 0,-10-10 0 0 0,1-1 168 0 0,-1 3 32 0 0,0 3 8 0 0,2 4 0 0 0,-2 2-104 0 0,2 3-16 0 0,0 5-8 0 0,-1 0 0 0 0,2 2-48 0 0,-2-1-16 0 0,1-1 0 0 0,-1 1 0 0 0,1-2-16 0 0,-1-1 0 0 0,0 0 0 0 0,0-3 0 0 0,-1 0-64 0 0,-1 0 0 0 0,0 1 0 0 0,0 4-88 0 0,1 3 88 0 0,-2 3 0 0 0,0 2 0 0 0,1-1-64 0 0,1 3 64 0 0,0-1 0 0 0,0-1 0 0 0,-2-1 0 0 0,0-1 0 0 0,2 0 64 0 0,0-5-64 0 0,-1-2 64 0 0,-1 0 80 0 0,0 1 16 0 0,0 0 8 0 0,-1-2 0 0 0,1 2-80 0 0,0-3-24 0 0,0 0 0 0 0,-2-1 0 0 0,2 2 0 0 0,-1-2-64 0 0,0 0 96 0 0,1-4-32 0 0,0 1 40 0 0,0-3 8 0 0,0-1 0 0 0,-2-2 0 0 0,2 0 16 0 0,0-2 8 0 0,-1 1 0 0 0,0-3 0 0 0,-1 0-72 0 0,1 0-64 0 0,1-2 72 0 0,-3 0-72 0 0,2 0 64 0 0,-2-2-64 0 0,3-2 0 0 0,-3-2 0 0 0,2 1 72 0 0,0-2-72 0 0,0 0 64 0 0,1-1-64 0 0,-2-1 168 0 0,2 0-8 0 0,0-1 0 0 0,0 0 0 0 0,0 0-48 10-22,0 0-16 1 1,-1 2 0 0-2,1-2 0 2-1,0 0-96-4 3,0 0 72-9 21,0 0-72 0 0,0 0 64 0 0,0 0 8 0 0,0 0 0 0 0,0 0 0 10-24,0 0 0-10 24,0 0-72 0 0,0 0 80 0 0,-13-19-80 11-23,11 13 80-1-1,1 0-80-10 24,-1 0 0 11-22,0-1 0-11 22,0-1 0 0 0,0 2 0 0 0,-2-4 0 0 0,1 1 0 0 0,-2 0 0 0 0,-1-1-88 10-24,0-2 24-10 24,-1-3 0 0 0,-1 1 0 0 0,-2-3-56 0 0,2-1-8 0 0,0-1 0 0 0,-1-2 0 0 0,1 0 0 0 0,1 1 0 0 0,1 3 0 0 0,1 0 0 0 0,1 2 128 0 0,0 2 0 0 0,0-1 0 0 0,1 1-72 0 0,-1 2 72 0 0,2-1 0 0 0,-1 2 0 0 0,-1-1 0 0 0,1 0 0 0 0,-1 2 0 0 0,2-1 0 0 0,0 1 0 0 0,0-1 0 0 0,-1 1 0 0 0,1 1 0 0 0,1-1 64 0 0,1 2-64 0 0,-1 3 0 0 0,1-2 0 0 0,0 1 0 0 0,0 1 0 0 0,1-1 0 0 0,0 3 0 0 0,1 0 0 0 0,-1-1 0 0 0,2 3 0 0 0,-1 0 0 0 0,0 0 64 0 0,2 0-64 0 0,-1 1 0 0 0,2 3 64 0 0,0 2-64 0 0,1 1 64 0 0,1 2-64 0 0,-1 0 80 0 0,1 1-80 0 0,1 3 64 0 0,-1-1-64 0 0,0-2 0 0 0,0 3 72 0 0,1-1-72 0 0,1 2 0 0 0,0-1 0 0 0,-1 1 0 0 0,3 0 0 0 0,-2 0 0 0 0,2 0 64 0 0,-2 1-64 0 0,2 0 0 0 0,0 0 0 0 0,0 1 72 0 0,-1-1-72 0 0,1-1 0 0 0,0 0 0 0 0,-2-2 0 0 0,2 0-96 0 0,-3-4 96 0 0,0 2 0 0 0,0-1 0 0 0,-1-2 0 0 0,0 1 0 0 0,-1-3 0 0 0,0 1 64 0 0,0-2-64 0 0,-2-2 112 0 0,1 1-16 0 0,0 0 0 0 0,-2-3 0 0 0,2 0 72 0 0,0-3 16 0 0,-1 0 0 0 0,2-2 0 0 0,0 0-24 0 0,1-4-8 0 0,1-1 0 0 0,0-2 0 0 0,2-3-24 0 0,0-1-8 0 0,0-2 0 0 0,2 0 0 0 0,0 1-56 0 0,0 0 0 0 0,0 1-64 0 0,-1-2 96 0 0,2 4-96 0 0,-2-1 72 0 0,0 1-72 0 0,-2 2 64 0 0,2 0-64 0 0,-3-1 0 0 0,1 2 0 0 0,-2 0 0 0 0,0 2 0 0 0,0 1 0 0 0,-3 1 0 0 0,1-1 0 0 0,-2 3 0 0 0,1 0 0 0 0,-1 1 0 0 0,-1 0 0 0 0,-1 2 0 0 0,1 0 0 0 0,-2 1 0 0 0,0 1 0 0 0,0 0-128 0 0,0 1 0 0 0,0 0 8 0 0,-3 1 0 0 0,1 2-296 0 0,0 1-56 0 0,-1 2-8 0 0,0 0-8 0 0,1 0-768 0 0,-1-1-152 0 0,1 4-32 0 0,0-1-5400 0 0</inkml:trace>
  <inkml:trace contextRef="#ctx0" brushRef="#br0" timeOffset="-2.14748E7">1859 1433 1375 2497 1144,'-5'-2'128'0'0,"2"0"-128"0"0,-1-1 0 0 0,1 2 0 0 0,3 0 576 0 0,0 0 96 0 0,0 0 24 0 0,-3 0 0 0 0,2-2 208 0 0,-3 1 48 0 0,3-4 8 0 0,-2 4 0 0 0,0-4-416 0 0,2 2-72 0 0,-2 0-24 0 0,2 1 0 0 0,0 0-128 0 0,1 0-32 0 0,0-2-8 0 0,2 2 0 0 0,0-1-64 0 0,0 1-16 0 0,2-1 0 0 0,-1 1 0 0 0,4-1 16 0 0,-2 1 0 0 0,1 2 0 0 0,-1 0 0 0 0,3 2 88 0 0,-1 0 16 0 0,2 2 8 0 0,-1 2 0 0 0,0 0-152 0 0,0 1-32 0 0,0 4-8 0 0,2 1 0 0 0,-3 1 24 0 0,2 1 8 0 0,0 3 0 0 0,1 2 0 0 0,-2 0-8 0 0,0-2 0 0 0,-2 1 0 0 0,1 0 0 0 0,1 1 64 0 0,-1-1 16 0 0,1-1 0 0 0,-1-4 0 0 0,2 2-80 0 0,-1-6-8 0 0,-1-2-8 0 0,0 0 0 0 0,2-3-80 0 0,-1-1-64 0 0,0 0 72 0 0,0-5-72 0 0,2 1 96 0 0,-1-3-24 0 0,1 0-8 0 0,-1-2 0 0 0,0 0 24 0 0,0-1 0 0 0,0-2 0 0 0,1 0 0 0 0,0-3 0 0 0,3 1 0 0 0,1-2 0 0 0,1 1 0 0 0,-1-3 80 0 0,1 0 24 0 0,1-1 0 0 0,-2 3 0 0 0,-2 0 96 0 0,1 1 32 0 0,1-1 0 0 0,-2 1 0 0 0,-1 1-96 0 0,-1 1-8 0 0,-2 2-8 0 0,-2-1 0 0 0,-1 5-208 0 0,0-1 64 0 0,0 1-64 0 0,-3 1 0 0 0,1-1 0 0 0,-2-1 0 0 0,2 4 0 0 0,-2-2 0 0 0,0 1-184 0 0,-1 2-24 0 0,1-1-8 0 0,-1 1 0 0 0,0 1-144 0 0,0 0-32 0 0,-1 1-8 0 0,0 1 0 0 0,-1 0-216 0 0,-1 4-48 0 0</inkml:trace>
  <inkml:trace contextRef="#ctx0" brushRef="#br0" timeOffset="-2.14748E7">1816 1473 6447 2779 2801,'2'-4'576'0'0,"-1"2"-464"0"0,1 0-112 0 0,-1 1 0 0 0,-1 0 184 0 0,1 0 8 0 0,2-1 8 0 0,0-2 0 0 0,2-2-200 0 0,-1 0 0 0 0,0 0 0 0 0,0 1 0 0 0,0 1-96 0 0,-3 0 24 0 0,1 1 0 0 0,0 0 0 0 0,0 0 248 0 0,-1 3 48 0 0,0-2 16 0 0,-1 1 0 0 0,0 1 504 0 0,1-1 104 0 0,-1 2 16 0 0,2-1 8 0 0,-1 1-288 0 0,1 0-56 0 0,-1 0-16 0 0,2 1 0 0 0,1 1-224 0 0,-1 0-56 0 0,2 1-8 0 0,-1 0 0 0 0,0 1-128 0 0,1 0-24 0 0,1 1-8 0 0,0 2 0 0 0,1 0-64 0 0,-1 1 64 0 0,0 1-64 0 0,0 0 64 0 0,-1-2 0 0 0,0 3-64 0 0,1 0 96 0 0,1 2-32 0 0,0 1 40 0 0,-1 0 8 0 0,1 1 0 0 0,-1 0 0 0 0,0-1-16 0 0,0 1 0 0 0,1 1 0 0 0,-1 0 0 0 0,-1 0 40 0 0,2-4 8 0 0,-1 1 0 0 0,0-1 0 0 0,0-2-48 0 0,0-2 0 0 0,-2 0-8 0 0,2-1 0 0 0,-1-2 40 0 0,1-1 16 0 0,-1 1 0 0 0,0-4 0 0 0,2 2 48 0 0,-3-2 0 0 0,3-1 8 0 0,-2-1 0 0 0,3-1-40 0 0,-1 0-16 0 0,0-3 0 0 0,2 0 0 0 0,1-1-72 0 0,-1-1-8 0 0,0-2-64 0 0,1-1 96 0 0,0-1-96 0 0,0-2 72 0 0,2-2-72 0 0,-3 0 64 0 0,1 1-64 0 0,0-1 0 0 0,0-1 0 0 0,-3 0 64 0 0,3 1-64 0 0,-2-1 0 0 0,0 0 0 0 0,1 1 64 0 0,0-1-64 0 0,0 1 0 0 0,0 0 72 0 0,-1 3-72 0 0,-1 0 0 0 0,1 1 0 0 0,-1 2 0 0 0,-1 0 64 0 0,1-1-64 0 0,-1 3 72 0 0,-1 0-72 0 0,-1 1 80 0 0,0 0-80 0 0,-1 0 0 0 0,-1 3 0 0 0,1-2 0 0 0,-1 1 0 0 0,-1 0 0 0 0,0 2 0 0 0,-2-1 0 0 0,1 2 0 0 0,-2 0 0 0 0,0 1-64 0 0,-1 0 64 0 0,-1 1 0 0 0,-2 1 0 0 0,1 2 0 0 0,-2 1 0 0 0,-2 2 0 0 0,1 0 0 0 0,0 1 0 0 0,-2 2 0 0 0,0 3 0 0 0,1 2 0 0 0,-3 0 64 0 0,2 1-64 0 0,0 1 0 0 0,-2 2 0 0 0,0 0 0 0 0,0 0 0 0 0,-1 2 0 0 0,0 0 0 0 0,1 0 0 0 0,0-1 0 0 0,1 1 0 0 0,0-1 0 0 0,2-1 0 0 0,0-3 0 0 0,-1 0 0 0 0,2-4 0 0 0,-1 1 0 0 0,2-1 0 0 0,0-2 0 0 0,-1 1 0 0 0,1-1 0 0 0,-1-2 0 0 0,2-1 0 0 0,1 0 0 0 0,-2-1 72 0 0,2-3-72 0 0,-1 1 0 0 0,0-2 72 0 0,0-2-72 0 0,0-1 0 0 0,0-2 64 0 0,0-2-64 0 0,1-1 0 0 0,0-1 0 0 0,1-1 112 0 0,1-4-8 0 0,0 2 0 0 0,1-3 0 0 0,1 0-104 0 0,1 0 64 0 0,1 1-64 0 0,-1 2 0 0 0,3 1 0 0 0,-2 0 0 0 0,2 1-104 0 0,-2 0 32 0 0,-1 0-120 0 0,1 1-16 0 0,-1 0-8 0 0,0-1 0 0 0,0 2-112 0 0,-1 0-24 0 0,1 1-8 0 0,-1 0 0 0 0,0-1-120 0 0,-1 1-32 0 0,1 1 0 0 0,0-2-4040 0 0,1 2-816 0 0</inkml:trace>
  <inkml:trace contextRef="#ctx0" brushRef="#br0" timeOffset="-2.14748E7">2503 128 4607 2648 2508,'-2'-1'408'0'0,"2"1"-328"0"0,0 0-80 0 0,-1 0 0 0 0,1 0 472 0 0,0 0 72 0 0,-2 0 24 0 0,-2 0 0 0 0,0 1-48 0 0,-1 0-8 0 0,-1 1 0 0 0,0-1 0 0 0,2 0-104 0 0,-2 0-24 0 0,3 1-8 0 0,0 0 0 0 0,2-1 144 0 0,-2 1 32 0 0,2 0 8 0 0,-1 2 0 0 0,2 2-216 0 0,-1 1-48 0 0,1 0-8 0 0,0 3 0 0 0,1 2-72 0 0,1 2-24 0 0,0 3 0 0 0,0 0 0 0 0,2 4 64 0 0,-1-1 16 0 0,-1 1 0 0 0,0 2 0 0 0,2 2-16 0 0,-3 4-8 0 0,1 2 0 0 0,1 1 0 0 0,-2-1-120 0 0,0 1-32 0 0,-1-2 0 0 0,-1 3 0 0 0,1-2-32 0 0,0 0 0 0 0,-2-3-64 0 0,0-2 96 0 0,1-1 80 0 0,-1 0 16 0 0,1-2 0 0 0,0 0 0 0 0,-1-3 0 0 0,2 0 0 0 0,0-2 0 0 0,0 0 0 0 0,0-2-96 0 0,2-1-24 0 0,0 0 0 0 0,-1-3 0 0 0,1 0-72 0 0,0-4 0 0 0,0 1 0 0 0,-2-5 0 0 0,0 2-320 0 0,0-4 0 0 0,0-1 0 0 0,0-1 0 0 0,-1-1-768 0 0,0-3-160 0 0</inkml:trace>
  <inkml:trace contextRef="#ctx0" brushRef="#br0" timeOffset="-2.14748E7">2462 256 1823 2633 2508,'1'-9'160'0'0,"-1"2"-160"0"0,0 1 0 0 0,0 2 0 0 0,0 2 0 0 0,0 1 0 0 0,0-2 0 0 0,-1 0 0 0 0,-1-2 256 0 0,-1-4 32 0 0,2 3 0 0 0,-1-2 16 0 0,0 1 176 0 0,0 1 32 0 0,1 0 0 0 0,1-1 8 0 0,0 2 160 0 0,3-2 32 0 0,1-1 8 0 0,-1 1 0 0 0,4 0-80 0 0,1-1-8 0 0,3-2-8 0 0,1 2 0 0 0,1-1-304 0 0,1 1-64 0 0,3-1-16 0 0,0 2 0 0 0,0 1-72 0 0,2-1-8 0 0,1 0-8 0 0,2 2 0 0 0,-2-1 112 0 0,0 0 24 0 0,-1 3 8 0 0,0-1 0 0 0,-4 3-168 0 0,1-1-32 0 0,-1 1 0 0 0,-2 1-8 0 0,1 0-88 0 0,-3 3 0 0 0,0-2 0 0 0,-2 5 0 0 0,0-2-80 0 0,-2 2 80 0 0,0 0 0 0 0,0 1-72 0 0,-1 1 136 0 0,0 1 24 0 0,0 0 8 0 0,-2 1 0 0 0,2 2-8 0 0,0-1 0 0 0,-2 2 0 0 0,0-2 0 0 0,0 2-88 0 0,-1-1 80 0 0,0 1-80 0 0,-1-1 80 0 0,-2 1-80 0 0,-2 0 0 0 0,1 0 0 0 0,-2 0 0 0 0,-1-2 0 0 0,-2 2 0 0 0,-2 0-88 0 0,-1 1 88 0 0,-1-3 0 0 0,0 0 0 0 0,0-1 0 0 0,-1 2-64 0 0,-3 0 64 0 0,-2 1 0 0 0,-1 0 0 0 0,0 1 64 0 0,0 0 32 0 0,2-1 16 0 0,2-2 0 0 0,0 3 0 0 0,-1 0 96 0 0,-2 0 16 0 0,1 2 8 0 0,-3-1 0 0 0,1 1-160 0 0,0-2-72 0 0,-2 1 64 0 0,1-3-64 0 0,1 1 0 0 0,-1-2 0 0 0,2-2 0 0 0,2-2-88 0 0,0 0 88 0 0,1-3 0 0 0,4-1 0 0 0,1 0 0 0 0,2-2 64 0 0,3-1-64 0 0,1 0 64 0 0,0-1-64 0 0,2-1 120 0 0,2 1-16 0 0,-1 0 0 0 0,2-1 0 0 0,0-1-200 0 0,3 1-32 0 0,-1 0-16 0 0,2-3-4120 0 0,2 0-824 0 0</inkml:trace>
  <inkml:trace contextRef="#ctx0" brushRef="#br0" timeOffset="-2.14748E7">2909 630 5983 2530 2286,'0'-1'536'0'0,"0"1"-432"0"0,1 0-104 0 0,0-2 0 0 0,1 2 408 0 0,-2 0 56 0 0,3 0 16 0 0,1 0 0 0 0,1-1-296 0 0,4-2-56 0 0,-1 3-16 0 0,1-1 0 0 0,1-1-48 0 0,-2 2-64 0 0,2 0 88 0 0,-2 0-88 0 0,-1-2 256 0 0,1 2-8 0 0,-1-1 0 0 0,2 1 0 0 0,-1 0 296 0 0,0 0 56 0 0,2-1 8 0 0,-1 1 8 0 0,1-2-168 0 0,0 2-32 0 0,0-1 0 0 0,-1 1-8 0 0,0-1-216 0 0,-1 1-32 0 0,1 0-16 0 0,-3 0 0 0 0,-2 0-144 0 0,0 0 0 0 0,-2-1 64 0 0,0 1-64 0 0,-2 0 0 0 0,0 1 0 0 0,0-1 0 0 0,-2 0 0 0 0,0-1 0 0 0,-2 1 0 0 0,1 0 0 0 0,-3 0 0 0 0,-1 0 0 0 0,-1 0 0 0 0,-1 0-96 0 0,1 0 24 0 0,-1 0-24 0 0,0 1-8 0 0,1-1 0 0 0,0 0 0 0 0,-1 0 104 0 0,1 1 0 0 0,1-1-80 0 0,0 1 80 0 0,0-1 0 0 0,-2 2 0 0 0,3-1 0 0 0,-1 2 0 0 0,0-3-144 0 0,0 3-48 0 0,0 1 0 0 0,0-1-8 0 0,0 0-160 0 0,0-2-32 0 0,3 2-8 0 0,-2 0 0 0 0,1-1 232 0 0,0-1 40 0 0,2 1 16 0 0,-1 0 0 0 0,1 0 112 0 0,-1-1 0 0 0,1 0 0 0 0,2 1-72 0 0,-1 0 72 0 0,0 0 0 0 0,0 1 0 0 0,1 1 0 0 0,-1-3 0 0 0,1 3 0 0 0,1-2 0 0 0,-1 2 64 0 0,-1-1-64 0 0,2 0 0 0 0,0 0 0 0 0,0-1 0 0 0,0-1 0 0 0,0 0-64 0 0,2 0 64 0 0,-2 1 0 0 0,1 0 0 0 0,-1-2 0 0 0,1 1 0 0 0,1 0 0 0 0,-2 0 120 0 0,0 1-16 0 0,1 0 0 0 0,1 0 0 0 0,-1 1 56 0 0,-1 0 0 0 0,0 0 8 0 0,0 1 0 0 0,0 0-88 0 0,0 0-16 0 0,0 2-64 0 0,-1-2 96 0 0,2 1-96 0 0,0 0 0 0 0,-1-1 0 0 0,2 0 0 0 0,1-1 0 0 0,-1 0 0 0 0,1 0 0 0 0,3-1 0 0 0,-2-1-72 0 0,1 0 72 0 0,1 1 0 0 0,1-1-72 0 0,1-1 152 0 0,-1 0 32 0 0,1 2 8 0 0,0-1 0 0 0,0 0 8 0 0,0 2 0 0 0,1-1 0 0 0,-2 2 0 0 0,0-1-128 0 0,-1 2 0 0 0,0 0 0 0 0,-1 0 0 0 0,-2 1 0 0 0,2-1 0 0 0,-2 3 0 0 0,0-1 0 0 0,0-2 128 0 0,0 2 0 0 0,1 2 0 0 0,-3-2 0 0 0,2 1-16 0 0,-2 0 0 0 0,1 1 0 0 0,-2-1 0 0 0,1 0-48 0 0,-2 1 0 0 0,-1 0-64 0 0,1 0 96 0 0,-2-1-8 0 0,0 1-8 0 0,-1 1 0 0 0,0-2 0 0 0,-2 1-80 0 0,-1-2 80 0 0,1 3-80 0 0,-2-3 80 0 0,-2 1-16 0 0,0-1 0 0 0,2 0 0 0 0,-2-1 0 0 0,1-2 0 0 0,-2 1 0 0 0,3 0 0 0 0,0-2 0 0 0,0 1 40 0 0,0-1 8 0 0,2 1 0 0 0,-3-1 0 0 0,1 1-16 0 0,1-1 0 0 0,0 0 0 0 0,-2 1 0 0 0,4 2-8 0 0,-1-3-8 0 0,-1 0 0 0 0,3-2 0 0 0,-1 2-80 0 0,0-3 0 0 0,3 3 0 0 0,-2-3 64 0 0,1 0-64 0 0,2 0 0 0 0,-1 0 0 0 0,2 0 64 0 0,-1 0 48 0 0,1 0 8 0 0,1-2 0 0 0,2 1 0 0 0,0-1-184 0 0,1-3-40 0 0,2 1-8 0 0,0-3 0 0 0,1-1-688 0 0,1 0-128 0 0</inkml:trace>
  <inkml:trace contextRef="#ctx0" brushRef="#br0" timeOffset="-2.14748E7">3361 645 4607 2375 2201,'-6'5'408'0'0,"1"-1"-328"0"0,4-1-80 0 0,0 1 0 0 0,1-1 264 0 0,-1 1 40 0 0,-4 5 8 0 0,-1 5 0 0 0,-3 3-248 0 0,1 4-64 0 0,1-1 0 0 0,2-2 0 0 0,1 1 0 0 0,1-3-120 0 0,2 0 32 0 0,1-3 8 0 0,0-2 336 0 0,3 0 64 0 0,-1-1 8 0 0,3-2 8 0 0,-1-1 544 0 0,2-1 112 0 0,2 0 16 0 0,3-1 8 0 0,1-1-160 0 0,1-3-32 0 0,1-1-8 0 0,1-1 0 0 0,2-3-224 0 0,3-2-48 0 0,-2-3 0 0 0,1 0-8 0 0,-2 0-280 0 0,-2-2-64 0 0,2-1 0 0 0,-1-1-8 0 0,-3-2-184 0 0,-2 2 0 0 0,-2 1 0 0 0,-4 0 64 0 0,-2 1-64 0 0,-3 0 0 0 0,-3 2 0 0 0,-1-1 0 0 0,-5 3 0 0 0,-1 0 64 0 0,-4 0-64 0 0,-4 3 64 0 0,-3 1-256 0 0,-3 3-56 0 0,-2 3-8 0 0,-2 0 0 0 0,0 2-384 0 0,-2 1-72 0 0,0-1-24 0 0,3 0 0 0 0,2 0-248 0 0,2-2-48 0 0</inkml:trace>
  <inkml:trace contextRef="#ctx0" brushRef="#br0" timeOffset="-2.14748E7">37 1844 7367 2894 2294,'-4'-5'656'0'0,"1"2"-528"0"0,0 1-128 0 0,2-1 0 0 0,1 2 648 0 0,0 1 104 0 0,1-1 16 0 0,1 0 8 0 0,-1-2-240 0 0,1 2-56 0 0,0-2 0 0 0,1 1-8 0 0,3 1-408 0 0,-3 0-64 0 0,1-1 0 0 0,0 1 0 0 0,0 1-120 0 0,-1 0 40 0 0,1 0 8 0 0,1 0 0 0 0,-2-2 72 0 0,0 2 0 0 0,-1 2 80 0 0,1-1-80 0 0,1 2 328 0 0,-1 1 24 0 0,0-1 0 0 0,2 4 0 0 0,0 2 40 0 0,1 1 16 0 0,1 5 0 0 0,2 0 0 0 0,0 3-112 0 0,1 2-16 0 0,1 2-8 0 0,-1 2 0 0 0,3 2-184 0 0,-2 2-88 0 0,2 0 80 0 0,0-2-80 0 0,-3 0 0 0 0,1-1 0 0 0,-1 0 0 0 0,-2 0 0 0 0,2-1 0 0 0,0-1 0 0 0,-2-1 0 0 0,0-2 0 0 0,-1-2 0 0 0,1-1 0 0 0,-1-3 0 0 0,0-1 0 0 0,0 0 0 0 0,-1-5 0 0 0,0 0 72 0 0,-1-2-72 0 0,1-3 184 0 0,-2-1-8 0 0,2-2 0 0 0,-1-1 0 0 0,1 0 120 0 0,0-2 24 0 0,1-3 8 0 0,0 1 0 0 0,0-3-72 0 0,-1 1-24 0 0,1-1 0 0 0,0-4 0 0 0,0 0-112 0 0,-1-2-24 0 0,1-2-8 0 0,1-2 0 0 0,-1-4-24 0 0,1 1 0 0 0,1 0 0 0 0,0-2 0 0 0,1 1-64 0 0,-2-1 96 0 0,1 3-96 0 0,-1 1 96 0 0,1 2 48 0 0,-2 1 16 0 0,0 2 0 0 0,-2-1 0 0 0,0 2-64 0 0,-1 1 0 0 0,0 1-8 0 0,-2 1 0 0 0,-1-3-88 0 0,0 3 0 0 0,1 2 0 0 0,-2-3 0 0 0,-2 1 0 0 0,1 0 0 0 0,0 1 0 0 0,0 1 0 0 0,1-1 0 0 0,0-1 64 0 0,1 2-64 0 0,0 1 0 0 0,2 1 64 0 0,-1 0-64 0 0,0 0 64 0 0,2 1-64 0 0,1 1 0 0 0,-3 0 0 0 0,1 2 0 0 0,0 0 0 0 0,-2 0 0 0 0,1 1-136 0 0,-1-1 32 0 0,-1 2 8 0 0,0 0-368 0 0,-1-1-72 0 0,-1 1-8 0 0,0 0-8 0 0,-1-2-784 0 0,1 2-152 0 0</inkml:trace>
  <inkml:trace contextRef="#ctx0" brushRef="#br0" timeOffset="-2.14748E7">757 2242 6447 2809 2041,'-4'0'576'0'0,"3"0"-464"0"0,1 0-112 0 0,1 0 0 0 0,0 0 544 0 0,1 0 96 0 0,-1 1 8 0 0,1-1 8 0 0,1 1-376 0 0,2-1-80 0 0,1 0-8 0 0,2 0-8 0 0,1 0-440 0 0,1-2-80 0 0,1 1-16 0 0,-2-2-8 0 0,0 0 232 0 0,1 0 40 0 0,-1-1 16 0 0,-1 1 0 0 0,-1 1 536 0 0,1-1 112 0 0,-2 0 16 0 0,0-1 8 0 0,0 2 112 0 0,-1-1 24 0 0,3 2 8 0 0,-3 0 0 0 0,2 0-312 0 0,-1 0-64 0 0,1 1-16 0 0,0 0 0 0 0,-3 0-232 0 0,2 1-56 0 0,-2-1 0 0 0,0 1-64 0 0,-1-1 0 0 0,0 0 0 0 0,-2-1 0 0 0,0 1 0 0 0,0 1 0 0 0,-1-1 0 0 0,0 0 0 0 0,0 0 0 0 0,0 0 0 0 0,-1 0 0 0 0,1 0 0 0 0,0 0 0 0 0,0 0 0 0 0,0 0 0 0 0,0 0 0 0 0,0 0 0 0 0,0 0-88 0 0,0 0 88 0 0,-19-1-96 0 0,15 1 96 0 0,-2-1-96 0 0,3 0 32 0 0,-2 1 64 0 0,0-2-104 0 0,1 2 104 0 0,-1-1 0 0 0,0 0 0 0 0,1 1 0 0 0,-2-1-72 0 0,2 1 8 0 0,-1 1 0 0 0,0-1 0 0 0,1 0-208 0 0,-1 0-40 0 0,-1 1-8 0 0,0-1 0 0 0,0 1-88 0 0,-1 1-16 0 0,2-1-8 0 0,-3 1 0 0 0,2 0 272 0 0,0 0 48 0 0,-1 1 16 0 0,0 0 0 0 0,0-1 96 0 0,1 1 0 0 0,-1 1 0 0 0,1-2 80 0 0,1 2-80 0 0,0 0 0 0 0,1-1 0 0 0,1 0 0 0 0,1-1 64 0 0,0 0 0 0 0,-1 1 0 0 0,2-1 0 0 0,-1-1-64 0 0,1 0-88 0 0,1 1 24 0 0,0-1 0 0 0,1 1 64 0 0,-1-1 0 0 0,0 2 0 0 0,2-1 0 0 0,-1 0 0 0 0,1 1 0 0 0,-1 1 64 0 0,-1-2-64 0 0,0 3 232 0 0,3 1 16 0 0,-2-1 0 0 0,1 1 0 0 0,-1 1 88 0 0,-1-1 16 0 0,3 1 8 0 0,-2 0 0 0 0,1 2-168 0 0,-1-2-40 0 0,0 0-8 0 0,0 0 0 0 0,0 1-144 0 0,-1-1 0 0 0,0 2 0 0 0,0-2 0 0 0,-1-1 0 0 0,0 0 0 0 0,0-1 0 0 0,0-2 0 0 0,-1 2 88 0 0,1-2-16 0 0,1-1 0 0 0,-1-1 0 0 0,1-1 152 0 0,0 0 32 0 0,0 0 8 0 0,1 0 0 0 0,0-1-48 0 0,1-1-16 0 0,1 2 0 0 0,2 0 0 0 0,-5 0-8 0 0,0 0 0 0 0,20-4 0 0 0,-10 3 0 0 0,0-1-80 0 0,2 1-16 0 0,1 1-8 0 0,1 0 0 0 0,-1 0-88 0 0,1 0 0 0 0,1 3 0 0 0,-2-1 0 0 0,0 0 0 0 0,-3-1 0 0 0,1 3-80 0 0,-1-1 80 0 0,-2 0-104 0 0,0 0 24 0 0,-2 0 8 0 0,-1 0 0 0 0,-2 1 72 0 0,0 1-96 0 0,-3 0 96 0 0,-3 0-96 0 0,2 4 96 0 0,-2-2 0 0 0,-4 3 0 0 0,0-1 0 0 0,-3 2 96 0 0,0 1-24 0 0,-4 0 0 0 0,0-1 0 0 0,0 2-72 0 0,-2-2 0 0 0,2-1-80 0 0,0-1 80 0 0,0 0 0 0 0,-1-2 0 0 0,1 2-64 0 0,0-3 64 0 0,1 0 0 0 0,1 0 0 0 0,0 0 0 0 0,1 0 0 0 0,2-1 0 0 0,0-1 0 0 0,2 1 0 0 0,1-1 0 0 0,2-3 0 0 0,2 2 0 0 0,-1-1 0 0 0,2-2 0 0 0,1 0-80 0 0,1 0-16 0 0,2-2-8 0 0,0-1 0 0 0,1-1-568 0 0,3-2-104 0 0,0 1-24 0 0,2-4-8 0 0,2-1-224 0 0,1-1-48 0 0</inkml:trace>
  <inkml:trace contextRef="#ctx0" brushRef="#br0" timeOffset="-2.14748E7">1265 2199 14279 2712 2044,'-14'4'632'0'0,"5"-1"136"0"0,5 2-616 0 0,0 0-152 0 0,3-1 0 0 0,0 1 0 0 0,0 1-504 0 0,0 4-128 0 0,-3 4-24 0 0,0 7-8 0 0,-1 4 128 0 0,1 3 24 0 0,-2 0 8 0 0,0-2 0 0 0,1-1-256 0 0,-1-5-48 0 0,0-1-16 0 0,1-3 0 0 0,-1-5 1024 0 0,2 0 208 0 0,0-3 40 0 0,3-1 0 0 0,1-3 800 0 0,1 0 160 0 0,4-2 32 0 0,1-1 8 0 0,2 2-560 0 0,2-4-120 0 0,3-1-16 0 0,2-1-8 0 0,1-2-272 0 0,0-1-56 0 0,2-1-16 0 0,0-2 0 0 0,1 0-256 0 0,-2 0-48 0 0,-1-1-16 0 0,-1-1 0 0 0,-1 1-160 0 0,-4-3-32 0 0,-1 2-8 0 0,-2 0 0 0 0,-3 1-24 0 0,-4 0-8 0 0,0 0 0 0 0,-3 0 0 0 0,-1 2 152 0 0,-4-2 0 0 0,0 1 0 0 0,-3-1 0 0 0,-1 0 0 0 0,-2 1 0 0 0,-1-2 0 0 0,-1 2 72 0 0,3 0-72 0 0,-1 0 80 0 0,0 2-80 0 0,3 0 80 0 0,1 2-272 0 0,2 3-64 0 0,0 1 0 0 0,2 0-8 0 0,0 1-584 0 0,1 1-112 0 0,0 0-32 0 0,2 0-5440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28:25.70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2762 1440 2759 2934 2930,'0'-2'248'0'0,"0"1"-248"0"0,0 1 0 0 0,0-2 0 0 0,0 2 448 0 0,0-1 48 0 0,0 0 8 0 0,-1-4 0 0 0,1 1 304 0 0,0 0 64 0 0,0-2 16 0 0,0 1 0 0 0,0 3-96 0 0,0 0-24 0 0,-1-1 0 0 0,-1 0 0 0 0,0 0-128 0 0,1 2-32 0 0,-1 1-8 0 0,-2 0 0 0 0,-2 1-88 0 0,-1 1-24 0 0,-3 2 0 0 0,0 0 0 0 0,-2 3-240 0 0,-1 2-56 0 0,0 0 0 0 0,-2 4-8 0 0,3-1-88 0 0,0 0-24 0 0,1 0 0 0 0,0 2 0 0 0,0-1 24 0 0,1 0 0 0 0,2 0 0 0 0,0 0 0 0 0,2-1 56 0 0,1 0 8 0 0,-1 1 8 0 0,3-2 0 0 0,0 1 56 0 0,-1-1 16 0 0,3 0 0 0 0,-1 0 0 0 0,2 2 8 0 0,0-2 0 0 0,0-3 0 0 0,2 2 0 0 0,-1 1-16 0 0,2 1 0 0 0,1 1 0 0 0,1 1 0 0 0,3 0-32 0 0,-3-3-8 0 0,-1-2 0 0 0,2-3 0 0 0,1 5-16 0 0,1-4-8 0 0,2 2 0 0 0,3-1 0 0 0,0-1-40 0 0,2 1-16 0 0,2-3 0 0 0,0-2 0 0 0,1-2-16 0 0,1-1-8 0 0,0-1 0 0 0,-1-3 0 0 0,0 0 0 0 0,-1-2 0 0 0,0-1 0 0 0,1-2 0 0 0,0-1-88 0 0,0-1 96 0 0,0-2-96 0 0,1-2 96 0 0,-3 0-96 0 0,-1-1 0 0 0,0-1 0 0 0,-3 0 64 0 0,-1 0-64 0 0,-4 1 0 0 0,-1-1 0 0 0,-2 0 0 0 0,-3 1 0 0 0,1-1 0 0 0,-2 1 0 0 0,-3 1 0 0 0,0 1 0 0 0,-2 1 0 0 0,-2-1 0 0 0,-1 3 0 0 0,2 0 0 0 0,-3 1 0 0 0,1 2 0 0 0,-2-2 0 0 0,0 3 0 0 0,-1 0 0 0 0,-2 0 0 0 0,0 2 0 0 0,0-1 0 0 0,0 1 0 0 0,-3 1 0 0 0,1-1 0 0 0,-1 1 0 0 0,0 0 0 0 0,0 1 0 0 0,2 2 0 0 0,0-1 0 0 0,0 1 0 0 0,2 2 0 0 0,0-1 0 0 0,0 0 0 0 0,1 3 0 0 0,3-2 0 0 0,-1 2 0 0 0,1 0 0 0 0,1 1 0 0 0,1-1 0 0 0,-1 0 0 0 0,3 0-112 0 0,0-2 40 0 0,1 0 8 0 0,2 0 0 0 0,1 1-160 0 0,1-2-32 0 0,3 2-8 0 0,2-2-5848 0 0,0 0-1176 0 0</inkml:trace>
  <inkml:trace contextRef="#ctx0" brushRef="#br0" timeOffset="-2.14748E7">2807 1875 3703 2944 2841,'1'-3'328'0'0,"-1"2"-264"0"0,0 1-64 0 0,0 0 0 0 0,2 1 0 0 0,-2-1 0 0 0,0 1 0 0 0,1-1 0 0 0,0 2 0 0 0,-1-2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0,9-21 0 0 0,-8 23 0 0 0,0-2 0 0 0,-1 0 0 0 0,2 0 0 0 0,-2 0 0 0 0,2 0 0 0 0,-2 0 0 0 0,0-2 0 0 0,1 2 0 0 0,-1-2 0 0 0,0 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0,-1-22 0 0 0,1 21 8 0 0,1-2 136 0 0,0 0 24 0 0,-1 1 8 0 0,2-3 24 0 0,-2 2 96 0 0,1 1 16 0 0,-1-3 8 0 0,0 1 8 0 0,0 1 104 0 0,0-1 24 0 0,-1 2 0 0 0,1-2 8 0 0,-2 3-112 0 0,1-1-24 0 0,0 0-8 0 0,-1 0 8 0 0,2 2-288 0 0,-2-2-56 0 0,1 2-8 0 0,0 0 0 0 0,1 0-248 0 0,-2 2-48 0 0,1 0-16 0 0,1 1 16 0 0,-1 1-88 0 0,1 2 0 0 0,0 2-96 0 0,-2 0 96 0 0,2 4-88 0 0,2 0 88 0 0,-2 1-96 0 0,0 1 96 0 0,0 6 0 0 0,1 2 0 0 0,-1 2 0 0 0,0 4 0 0 0,0 4 72 0 0,0-1 16 0 0,0 3 0 0 0,0-1 8 0 0,-1-3 56 0 0,1-1 8 0 0,-2 5 0 0 0,2-5 8 0 0,-1-4 8 0 0,1 4 0 0 0,-2 5 0 0 0,2-1 0 0 0,0-3-48 0 0,0 2 0 0 0,2 12-8 0 0,-1 6 0 0 0,1-1-24 0 0,-1-3-8 0 0,0-1 0 0 0,1-6 0 0 0,-1-3 0 0 0,-1-2 0 0 0,1-4 0 0 0,-1 1 0 0 0,0 1-24 0 0,-1-4-64 0 0,2-3 96 0 0,-1-2-32 0 0,0-1 0 0 0,0-1-64 0 0,2-1 96 0 0,-2 0-32 0 0,2 0-64 0 0,-2-2 96 0 0,1-2-96 0 0,-1-1 96 0 0,1-2-96 0 0,1-2 80 0 0,-1-2-80 0 0,-1-1 80 0 0,2 1-80 0 0,-1-3 64 0 0,0-2-64 0 0,-1-1 64 0 0,2-1-64 0 0,-2 0 0 0 0,1-1 72 0 0,-1-1-72 0 0,0 1 64 0 0,1-1-64 0 0,-1-1 64 0 0,0 2-64 0 0,0 2 64 0 0,0-1-64 0 0,0-5 64 0 0,2 0-64 0 0,-2 3 64 0 0,0 0-64 0 0,0 0 64 0 0,0 0-64 0 0,0 0 0 0 0,0 0 64 0 0,0 0-64 0 0,0 0 0 0 0,0 0 0 0 0,5-25 0 0 0,-5 21 0 0 0,0 0 0 0 0,0-1 0 0 0,-1-1 0 0 0,1 1 0 0 0,-1-1 0 0 0,-1 2 0 0 0,1-3 0 0 0,-2 3 0 0 0,0-1 0 0 0,-1-1 0 0 0,1 2 0 0 0,-1 0 0 0 0,0 1-64 0 0,0 1-16 0 0,-1 1 0 0 0,0 0 0 0 0,-2 1 0 0 0,1 1-8 0 0,0 2 0 0 0,-2 1 0 0 0,1 1 0 0 0,0-1 88 0 0,-1 1-96 0 0,1 1 96 0 0,1-1-96 0 0,-1 1 96 0 0,2 0 0 0 0,1 1 0 0 0,-2-2 0 0 0,4 2 0 0 0,-3-2 0 0 0,4 4 0 0 0,0-1 0 0 0,2 1 0 0 0,0-1 0 0 0,4 1 0 0 0,0-2 0 0 0,2 1 0 0 0,1-1 0 0 0,0 0 0 0 0,4-1 0 0 0,0-1 0 0 0,3-1 0 0 0,-2 0 0 0 0,0-1 0 0 0,1 0 0 0 0,0-3 72 0 0,-1-2-72 0 0,0 0 80 0 0,3-4-80 0 0,-3-1 64 0 0,3 1-64 0 0,-4-2 64 0 0,1-2-64 0 0,-2-1 0 0 0,-1-1 72 0 0,-3-1-72 0 0,0 2 0 0 0,-4-2 0 0 0,0 0 0 0 0,-5 0 0 0 0,2 0 0 0 0,-4 0 0 0 0,-1-2 0 0 0,-1 1 0 0 0,-1 1 0 0 0,-3 3 0 0 0,3 3-64 0 0,0 1 64 0 0,0 2-72 0 0,-1 1 72 0 0,-1 1-80 0 0,-3 2 80 0 0,1 2-72 0 0,-2 1 72 0 0,0 1-64 0 0,0 0 64 0 0,0 3 0 0 0,0 1 0 0 0,1-2 0 0 0,-1 3 0 0 0,3-1 0 0 0,1-1 0 0 0,-1 2 0 0 0,3 0 0 0 0,0 0 0 0 0,3-1 0 0 0,0 1 0 0 0,2-3 0 0 0,1 3 0 0 0,2-1 0 0 0,2 0 0 0 0,2 2 64 0 0,-1-3-64 0 0,1 1 0 0 0,1-1 0 0 0,1 1 0 0 0,-1-1 0 0 0,3 2 0 0 0,-2-1 0 0 0,0-1 0 0 0,0 1 0 0 0,1-3 0 0 0,0-1 0 0 0,3-2 0 0 0,0-1 64 0 0,0-1-64 0 0,0-1 80 0 0,3-3-80 0 0,0-2 80 0 0,0-1-80 0 0,0 0 80 0 0,-2-4-80 0 0,1-1 64 0 0,-4 0-64 0 0,2 0 0 0 0,-3-1 72 0 0,-4 2-72 0 0,-1-2 0 0 0,-2 4 0 0 0,-1-3 0 0 0,-1 3 0 0 0,-3-4 0 0 0,-3 2 0 0 0,-2 0 0 0 0,-1 1 0 0 0,-1 2 0 0 0,0 0 0 0 0,-2 4 0 0 0,1 3 0 0 0,-4 1 0 0 0,1 3-80 0 0,2-1 80 0 0,1 2-80 0 0,0 1 80 0 0,-4 2-80 0 0,-1 1 80 0 0,1 2 0 0 0,-1 1 0 0 0,0 0-64 0 0,2 0 64 0 0,1 0 0 0 0,2 0 0 0 0,2 1 0 0 0,1 0 0 0 0,2 0 0 0 0,1 0 0 0 0,2 0 0 0 0,3-1 0 0 0,1 1 0 0 0,0-2 0 0 0,1-3 0 0 0,3 0 0 0 0,-2 0 0 0 0,2 0 0 0 0,3 1 0 0 0,-1-1 0 0 0,3 0 0 0 0,-2 0 0 0 0,2-1 64 0 0,-1-2-64 0 0,2 0 88 0 0,1-1-16 0 0,2-1 0 0 0,-2-2 0 0 0,2-2-72 0 0,-2-1 64 0 0,1-1-64 0 0,1-3 64 0 0,-1 1-64 0 0,-1-2 64 0 0,0-2-64 0 0,0 0 64 0 0,-2 1-64 0 0,-1-4 0 0 0,1-1 0 0 0,-3 0 0 0 0,-2 3 0 0 0,-1-3 0 0 0,-3 0 64 0 0,-2 1-64 0 0,-1 0 0 0 0,-1 2 0 0 0,-2 1 0 0 0,-1 3 0 0 0,2 1 0 0 0,-3 2 0 0 0,-2 1 0 0 0,-1 1 0 0 0,0 2 0 0 0,0 0 0 0 0,-2 2-80 0 0,2 1 80 0 0,1 1-72 0 0,0 0 72 0 0,0 2-64 0 0,-1 1 64 0 0,0-1 0 0 0,2-1 0 0 0,-2 2 0 0 0,2 1-64 0 0,1-1 64 0 0,2 1 0 0 0,1 1 0 0 0,0 1 0 0 0,2 1 0 0 0,2 0 0 0 0,2 2 0 0 0,2-4 0 0 0,2 2 0 0 0,0-1 0 0 0,1 0 0 0 0,3-2 0 0 0,1 0 0 0 0,3-1 0 0 0,-1-3 0 0 0,0 0 0 0 0,1-3 0 0 0,0-1 0 0 0,-1-1 0 0 0,2-3 0 0 0,-3 0 0 0 0,2-2 0 0 0,-4 1 64 0 0,3-4-64 0 0,-2-1 0 0 0,-2 1 72 0 0,1-2-72 0 0,-4-2 0 0 0,-1 2 0 0 0,-1-4 0 0 0,0 2 0 0 0,-2-2 0 0 0,-2-1 0 0 0,-1 4 0 0 0,0 1 0 0 0,-1 0 0 0 0,-3 3 0 0 0,0 1 0 0 0,-1 2 0 0 0,-1 2 0 0 0,1 2 0 0 0,-1 2-72 0 0,-1 2 72 0 0,0 0-64 0 0,-1 3 64 0 0,2 3-80 0 0,-2 0 80 0 0,0 6-80 0 0,2 2 80 0 0,-1-4 0 0 0,1-2 0 0 0,1 0 0 0 0,1 2 0 0 0,1-2 0 0 0,2-1 0 0 0,3-1 0 0 0,-1 0 0 0 0,1-2 0 0 0,1-3 0 0 0,0 0 0 0 0,2-1 0 0 0,1-1 0 0 0,0-1 0 0 0,1-2 0 0 0,1-1 0 0 0,0-1 0 0 0,3 1 0 0 0,-1-3 64 0 0,2 1-64 0 0,0-2 0 0 0,-1 3-88 0 0,1-3 88 0 0,0-1-280 0 0,1 1-8 0 0,0 2 0 0 0,1 0-5888 0 0,-1-1-1184 0 0</inkml:trace>
  <inkml:trace contextRef="#ctx0" brushRef="#br0" timeOffset="-2.14748E7">2782 3181 1375 2906 2723,'1'0'128'0'0,"-1"-1"-128"0"0,0 1 0 0 0,0 0 0 0 0,0 1 520 0 0,-1-1 88 0 0,1 0 8 0 0,-2 1 8 0 0,1-1 208 0 0,-2 1 32 0 0,3-1 16 0 0,0 0 0 0 0,0 0 152 0 0,0 0 32 0 0,0 0 8 0 0,0 0 0 0 0,0 0-40 0 0,0 0-8 0 0,0 0 0 0 0,0 0 0 0 0,0 0-264 0 0,0 0-56 0 0,-18 15-16 0 0,15-11 0 0 0,1 1-296 0 0,-2 1-56 0 0,-1 1-16 0 0,-1 0 0 0 0,2 0-112 0 0,-3 2-24 0 0,-1 0-8 0 0,-3 4 0 0 0,-3 2-80 0 0,-2 0-24 0 0,3 1 0 0 0,-4 1 0 0 0,-7 3-72 0 0,0 4 96 0 0,4-6-96 0 0,-4 5 96 0 0,-6 5-96 0 0,-3 2 96 0 0,-5 5-96 0 0,-2 1 96 0 0,1-2-96 0 0,0 0 0 0 0,0 5 72 0 0,-2-3-72 0 0,2-9 80 0 0,3 1-16 0 0,7 0-64 0 0,-4-2 96 0 0,1-6-8 0 0,0-1-8 0 0,5-1 0 0 0,0-3 0 0 0,3 0 16 0 0,6-2 8 0 0,3-2 0 0 0,-1-1 0 0 0,1-1 16 0 0,1 2 0 0 0,2-2 0 0 0,-1 1 0 0 0,0-1-24 0 0,1 0-8 0 0,1 1 0 0 0,-1-2 0 0 0,2-1-88 0 0,2 0 64 0 0,3-2-64 0 0,-1 0 64 0 0,3-2-64 0 0,-1 0 0 0 0,2-1 72 0 0,0 0-72 0 0,1 0 0 0 0,-1 0 64 0 0,0 1-64 0 0,2-2 0 0 0,0-1 0 0 0,-2 1 0 0 0,0-1 0 0 0,1 0 0 0 0,0 2 0 0 0,1-2 0 0 0,0 0 0 0 0,0 0 64 0 0,0 0-64 0 0,0 0 0 0 0,0 0 0 0 0,0 0 0 0 0,0 0 0 0 0,0 0 0 0 0,0 0 0 0 0,0 0 0 0 0,0 0 0 0 0,0 0 0 0 0,0 0 0 0 0,0 0 64 0 0,10-26-64 0 0,-9 21 0 0 0,1-1 0 0 0,0 2 0 0 0,0 0 0 0 0,-1 0 0 0 0,0 0 0 0 0,1-2 0 0 0,-1 0 0 0 0,-1-1 0 0 0,0 2 0 0 0,-1-1 0 0 0,1 1 0 0 0,-3-1 0 0 0,2 4 0 0 0,-3-2 0 0 0,2-1 0 0 0,-3-1 0 0 0,1 2 0 0 0,0 2 0 0 0,0 0-96 0 0,-3 1 32 0 0,0 1 0 0 0,1 0 0 0 0,-1 3-8 0 0,1-1 0 0 0,1 2 0 0 0,-1 0 0 0 0,-3 1 72 0 0,1 2 0 0 0,-2 1-72 0 0,0 2 72 0 0,-1 1 0 0 0,1 0 0 0 0,1 2 0 0 0,-2 1 0 0 0,4 0 0 0 0,-1 0 0 0 0,4 0 0 0 0,0-2 0 0 0,4-1 0 0 0,0-2 0 0 0,3-1 0 0 0,2 1 0 0 0,3-3 0 0 0,1 0 0 0 0,1-3 72 0 0,2-1-72 0 0,3-2 104 0 0,0-4-8 0 0,2 1-8 0 0,-4-1 0 0 0,-2-1-24 0 0,2-1 0 0 0,0 0 0 0 0,-2-5 0 0 0,2 2-64 0 0,-2-2 0 0 0,-3 1 0 0 0,-1-1 64 0 0,-1 1-64 0 0,-3-1 0 0 0,-1-1 0 0 0,-4 0 0 0 0,0 1 0 0 0,-1 1 0 0 0,-3 4 0 0 0,0-2 0 0 0,-3 1 0 0 0,0 2 0 0 0,-2 2 0 0 0,-2 3 0 0 0,0 1 0 0 0,0 2 0 0 0,0 1 0 0 0,-2 5 0 0 0,2 1 0 0 0,-2 2 0 0 0,0 2 0 0 0,0 1 0 0 0,4 1 0 0 0,1-1 0 0 0,0 2 0 0 0,2-1 0 0 0,1 0 0 0 0,2 0 0 0 0,3-3 0 0 0,2 1 0 0 0,0-6 0 0 0,2 0 0 0 0,1-1 0 0 0,3-3 0 0 0,1-2 0 0 0,3 0 0 0 0,0-2 0 0 0,1-4 0 0 0,4-2 0 0 0,1-3 64 0 0,-1-2 0 0 0,1 2 0 0 0,-5 1-64 0 0,2-3 80 0 0,2 0-80 0 0,-2-1 80 0 0,2-4-80 0 0,-3 1 0 0 0,0 0 0 0 0,-3 1 0 0 0,-1 2 0 0 0,-3 0 0 0 0,-1 0 0 0 0,-2-3-88 0 0,-2 3 88 0 0,-1-2-104 0 0,-2 1 40 0 0,-2 2 64 0 0,1 2-80 0 0,-4 2 80 0 0,1 1 0 0 0,-2 0-72 0 0,-1 5 72 0 0,-3 1 0 0 0,1 3 0 0 0,-2 1-64 0 0,3 2 64 0 0,-3 1 0 0 0,1 1 0 0 0,1 3 0 0 0,-1 0 0 0 0,2 2 0 0 0,2 0 0 0 0,4-2 0 0 0,2-2 0 0 0,2 0 0 0 0,2-1 0 0 0,5-1 0 0 0,1-3-256 0 0,1-1 0 0 0,5-1-8 0 0,2-4-8896 0 0</inkml:trace>
  <inkml:trace contextRef="#ctx0" brushRef="#br0" timeOffset="-2.14748E7">1668 4104 2759 3213 2662,'-1'-2'120'0'0,"-1"0"32"0"0,1 1-152 0 0,0 0 0 0 0,1 1 0 0 0,-2 0 0 0 0,2 0 704 0 0,-1-2 120 0 0,-2 2 16 0 0,0-1 8 0 0,1-2 240 0 0,-2 2 40 0 0,1 1 16 0 0,0-2 0 0 0,2 4-224 0 0,-3-4-48 0 0,3 1-8 0 0,-2 1 0 0 0,1 0-160 0 0,-1 1-32 0 0,-1 1 0 0 0,-1 0-8 0 0,0 3-248 0 0,-1-1-40 0 0,-2 4-16 0 0,-2-1 0 0 0,0 2-104 0 0,-2 2-16 0 0,-1 0-8 0 0,-1 3 0 0 0,2-2 0 0 0,-4 4 0 0 0,-1 2 0 0 0,-3 0 0 0 0,-3 3-48 0 0,-1 0-16 0 0,4-1 0 0 0,-4-2 0 0 0,0-1-40 0 0,-1 5 0 0 0,-1 0-8 0 0,-3-1 0 0 0,1-2-48 0 0,-2 3-8 0 0,-2 0 0 0 0,-3 2 0 0 0,-1 4-64 0 0,1-5 96 0 0,7-5-96 0 0,0 2 96 0 0,-2 1 8 0 0,-2-1 8 0 0,2 0 0 0 0,1-2 0 0 0,-1-1-112 0 0,4-2 0 0 0,0 1 0 0 0,2-4 0 0 0,4-2 72 0 0,3-1-72 0 0,2-1 64 0 0,2 0-64 0 0,0-2 88 0 0,3 0-24 0 0,0-1-64 0 0,0 2 96 0 0,2-2-96 0 0,0 0 72 0 0,0-1-72 0 0,0 1 64 0 0,3-1-64 0 0,-2 1 0 0 0,1-2 0 0 0,0 0 0 0 0,1 1 0 0 0,-1 0 0 0 0,1-2 64 0 0,-1 1-64 0 0,2 0 0 0 0,0-2 0 0 0,-1 3 72 0 0,1-2-72 0 0,2-1 64 0 0,-1 1-64 0 0,1-1 80 0 0,2-1-80 0 0,-1 0 72 0 0,1 0-72 0 0,0 0 64 0 0,1-1-64 0 0,1-1 0 0 0,0 0 0 0 0,-2 2 64 0 0,0 0-64 0 0,0 0 0 0 0,15-25 0 0 0,-10 15 0 0 0,1 1 0 0 0,-3 2 0 20-26,-1 1 0-2-2,0 0 0 0 3,-1 1-88-18 25,-2 1 88 0 0,-2 3-80 0 0,0 0 80 17-28,-2 2-80-17 28,-1 2 80 0 0,-1 1-104 0 0,-1 3 40 0 0,-2 1 64 0 0,-3 2-104 0 0,2 3 40 0 0,0 1 64 0 0,-1 1-104 0 0,3 1 32 16-25,-1-1 8-16 25,3-2 0 0 0,0 2 0 0 0,-1-2 64 0 0,3 2 0 0 0,1-3 0 0 0,0 0 0 0 0,3-5 0 0 0,1 1 0 0 0,0 0 0 0 0,3-3 0 0 0,1-2 0 0 0,3 0 0 0 0,-1-2 0 0 0,1-1 64 0 0,2-1-64 0 0,1-3 64 0 0,3-3-64 17-28,0-3 64-17 28,4-1 0 0 0,-1-3 0 0 0,-3 0 0 0 0,-1 1 0 0 0,-2 2-64 0 0,-5-1 0 0 0,0 1 0 0 0,-4 1 0 0 0,-1 3 0 0 0,-3 0 0 0 0,-1 3 0 0 0,-2-1 0 0 0,-1 4 0 0 0,0 1 0 0 0,-3 1 0 0 0,2 4 0 0 0,-3 1 0 0 0,1-1 0 0 0,0 2 0 0 0,2 2 64 0 0,1-2-64 0 0,2 2 0 0 0,-1-1 0 17-26,1-1 0-17 26,3 2 0 0 0,-1-1 0 0 0,2 1 0 0 0,1-3 0 0 0,1 1 0 0 0,0-1 0 0 0,3-1 0 0 0,0-1 0 0 0,0-4 0 0 0,1 2 0 0 0,-1-2 0 0 0,2-2 0 0 0,1 0 0 0 0,0-2 88 0 0,0-1-88 0 0,-1 0 96 0 0,0-2-96 0 0,3-1 0 0 0,-2-2 72 15-28,0 1-72-15 28,0-3 0 0 0,0 2 72 0 0,-2 0-72 0 0,-2-1 0 0 0,2 3 64 0 0,-4 1-64 0 0,0-2 0 0 0,-1 4 0 0 0,-1 1 0 0 0,1 2 0 0 0,-1 1 0 0 0,1 0 0 0 0,-2 1 0 0 0,-1 0 0 0 0,2 2 0 0 0,-1 2 0 0 0,0-1 0 0 0,-1 3-88 0 0,1 0 88 0 0,-2 1-104 0 0,1 2 104 0 0,-1 0-72 0 0,0 1 72 0 0,-2-2-64 0 0,1 2 64 0 0,-1 0 0 0 0,1-3 64 0 0,1 4-64 0 0,-2-2 0 0 0,1-1 0 0 0,0 3 0 0 0,1-5 64 0 0,2-1-64 0 0,2 1 0 0 0,0-3 64 0 0,0 0-64 0 0,3 0 0 0 0,1-3 72 0 0,4-2-72 0 0,0 0 0 0 0,2-3 72 0 0,1-3-72 0 0,3-1 0 0 0,0-2 72 0 0,-3 2-72 0 0,-1-1 0 0 0,2 1 0 0 0,-2-2 0 0 0,-1 2-288 0 0,-3 2-16 0 0,-1-1-8 0 0,-3 2 0 0 0,2 2-976 0 0,-4-1-200 0 0,0 3-40 0 0,0-1-5816 0 0</inkml:trace>
  <inkml:trace contextRef="#ctx0" brushRef="#br0" timeOffset="-2.14748E7">1774 4078 2759 3270 2745,'-1'0'248'0'0,"-1"0"-248"0"0,2 0 0 0 0,0 0 0 0 0,0 2 512 0 0,0-2 64 0 0,-1-2 0 0 0,0 2 8 0 0,-1-2 360 0 0,4 2 72 0 0,-4-2 8 0 0,2 2 8 0 0,0 0-168 0 0,0 0-40 0 0,0 0-8 0 0,0 0 0 0 0,0 0-8 0 0,0 0 0 0 0,0 0 0 0 0,0 0 0 0 0,0 0-72 0 0,0 0-24 0 0,-7 26 0 0 0,6-13 0 0 0,0 4-280 0 0,-1 3-56 0 0,0 3-16 0 0,2 2 0 0 0,-2 5-48 0 0,0 2-16 0 0,2-2 0 0 0,0 1 0 0 0,4-1-40 0 0,-4-2-16 0 0,2 2 0 0 0,0 1 0 0 0,-2 2-80 0 0,1-1-24 0 0,0 3 0 0 0,-1 0 0 0 0,0 0-32 0 0,2-2-8 0 0,-2 2 0 0 0,0-2 0 0 0,0-3-8 0 0,0 1-8 0 0,0-1 0 0 0,0 1 0 0 0,-2-1 0 0 0,1-2 0 0 0,1-1 0 0 0,-1 0 0 0 0,-3-3 0 0 0,4 0 0 0 0,-2-1 0 0 0,-1-3 0 0 0,2-1-80 0 0,0-3 96 0 0,-1 3-96 0 0,0-3 96 0 0,2-1-32 0 0,0-3-64 0 0,0-2 96 0 0,0-4-32 0 0,0 0-64 0 0,0-3 64 0 0,0 0-64 0 0,0-3 64 0 0,2 0-64 0 0,0-1 64 0 0,-1-2-64 0 0,0-1 64 0 0,2 0-64 0 0,-1-2 96 0 0,2-1-96 0 0,-2-2 96 0 0,0 1-96 0 0,1-1 0 0 0,-2-2 72 0 0,0 2-72 0 0,1-1 0 0 0,-2-1 0 0 0,0 2 0 0 0,0 0 0 0 0,-2-1 0 0 0,1 0 0 21-26,0 2 0-4 0,-2-1 0-17 26,0 5 0 19-28,-2-2 0-1 0,1 2 0-1 2,-1 2-64-17 26,-2 1-16 18-28,0 1 0-18 28,-1 3 0 0 0,0 5 0 0 0,-3 0 0 0 0,2 2 0 0 0,-2 3 0 0 0,-1 2 0 0 0,3-2 80 0 0,0 0 0 0 0,1 0-72 0 0,1 0 72 0 0,0 4 0 0 0,0 1 0 0 0,3 2 0 0 0,1-2 0 0 0,3-4 0 0 0,3-1 0 0 0,0-2 0 0 0,2-3 0 0 0,1-1 0 0 0,2-1 0 0 0,1-1 0 0 0,0-3 0 0 0,1-1 0 0 0,0-2 0 17-27,-2-1 0-17 27,2-2 64 0 0,2-3-64 0 0,0-2 96 0 0,0 0-96 0 0,0-4 96 0 0,-3 2-96 0 0,0 0 0 0 0,-3 0 72 0 0,-1 3-72 0 0,-1-1 0 0 0,-2 1 0 0 0,0 1 0 0 0,-4 1 0 0 0,2 2 0 0 0,0 1 0 0 0,-5 1 0 0 0,1 2 0 0 0,1 0 0 0 0,-2 0 0 0 0,-1 5 0 0 0,-1 1 0 0 0,0 2 0 0 0,0 1 0 0 0,1-1 0 0 0,2-1 0 0 0,2 0 0 0 0,-1-1 0 0 0,3-1 0 0 0,3-1 0 0 0,-1-1 0 0 0,2-2 0 0 0,2 1 0 0 0,1-4 0 0 0,4 0 0 0 0,0-3 0 0 0,0-1 0 0 0,2-2 0 0 0,1-1-96 0 0,2-2 16 0 0,-3-2 8 0 0,0 0 0 0 0,-4 2-24 0 0,0 1 0 0 0,-3 2 0 0 0,-4 0 0 0 0,0 1 96 0 0,-4-1-104 0 0,0 3 40 0 0,-5-1 64 0 0,-1 2 0 0 0,-5 0 0 0 0,-3 1 0 0 0,0 2 0 0 0,-1 1 0 0 0,-1 1 0 0 0,0 1 0 0 0,-1 2 0 0 0,3 0 0 0 0,2 2 0 0 0,3-4 0 0 0,4 2 0 0 0,3-2 0 0 0,2-2 0 0 0,4 0 0 0 0,2-2 0 0 0,4-3-416 0 0,3-3-40 0 0,3-3-16 0 0,1-4-8616 0 0</inkml:trace>
  <inkml:trace contextRef="#ctx0" brushRef="#br0" timeOffset="-2.14748E7">1888 4041 5063 3212 2783,'-4'-5'224'0'0,"0"4"48"0"0,2-1-272 0 0,0 1 0 0 0,1 0 0 0 0,-1-2 0 0 0,2 3 952 0 0,-1 0 136 0 0,0-2 24 0 0,-1 2 8 0 0,0 0 120 0 0,2 0 24 0 0,-2 4 8 0 0,2-3 0 0 0,0 3-472 0 0,0 2-96 0 0,2-1-24 0 0,0 3 0 0 0,0 1-112 0 0,2 2-24 0 0,1 2-8 0 0,3-1 0 0 0,-1 4-192 0 0,5-1-40 0 0,0 4-8 0 0,3 3 0 0 0,2 1-40 0 0,3 4-16 0 0,-1 1 0 0 0,1 1 0 0 0,0 1-48 0 0,-1 0 0 0 0,1 0-8 0 0,-1-1 0 0 0,-2 1-56 0 0,1-1-16 0 0,1 2 0 0 0,0 0 0 0 0,-1 2-16 0 0,0-1 0 0 0,0-1 0 0 0,-2-1 0 0 0,-1-2-16 0 0,0-1-8 0 0,2 4 0 0 0,3 1 0 0 0,-2 0 16 0 0,-1-4 0 0 0,2 0 0 0 0,-2-3 0 0 0,-1 0 8 0 0,0-3 8 0 0,-1 1 0 0 0,1-3 0 0 0,-1 1 0 0 0,-1-4 0 0 0,-3-1 0 0 0,3-1 0 0 0,0 3-16 0 0,1 1-8 0 0,0-4 0 0 0,-2 0 0 0 0,1 0-80 0 0,-2-1 80 0 0,1-1-80 0 0,-2-2 80 0 0,-1-1-80 0 0,-1-2 0 0 0,-2-1 72 0 0,-2-3-72 0 0,-1-1 64 0 0,0 0-64 0 0,-1-2 64 0 0,-1 2-64 0 0,0-2 0 0 0,0 1 64 0 0,-1-2-64 0 0,0 1 0 0 0,1-1 64 0 0,-2 2-64 0 0,0-2 64 0 0,2 1-64 0 0,-2-1 0 0 0,0 0 64 0 0,0 0-64 0 0,0 0 0 0 0,0 0 0 0 0,0 0 0 0 0,0 0 0 0 0,0 0 64 18-25,0 0-64-18 25,0 0 0 0 0,0 0 0 0 0,0 0 0 0 0,0 0 0 0 0,0 0 0 0 0,0 0 0 0 0,0 0 0 0 0,0 0 0 18-25,0 0 0-18 25,0 0 0 0 0,0 0 0 0 0,0 0 0 0 0,0 0 0 0 0,0 0 0 0 0,0 0 0 0 0,0 0 0 0 0,0 0 0 0 0,0 0 0 0 0,-8-27 0 0 0,8 18 0 0 0,-1-1 0 0 0,0 1 0 0 0,-2 2 0 0 0,0-1-64 0 0,-2 3 0 20-25,-2-1 0-20 25,-2 1 0 0 0,-1 3-32 0 0,3 0-8 0 0,2 2 0 0 0,-2 0 0 0 0,0 4 8 0 0,-3 0 0 0 0,0 3 0 0 0,1 1 0 0 0,-3 3 96 0 0,3 2-72 0 0,2-2 72 0 0,0 1-64 0 0,1 1 64 0 0,0 2 0 0 0,4 0 0 0 0,-1 2 0 0 0,4 0 0 0 0,1-1 0 0 0,2-4 0 0 0,3-1 0 0 0,3 0 0 0 0,3-4 0 0 0,-2-1 0 0 0,2-3 0 0 0,4-2 0 0 0,3-2 0 0 0,2-4 0 0 0,-1-1 0 18-25,-1-1 0-18 25,-1-4 0 0 0,-1-1 0 0 0,-3 0 0 16-27,-4 2 0-16 27,-1-1 0 0 0,-3 1 0 0 0,-1 2-64 0 0,-3-1 64 0 0,-1 3-64 0 0,-2-3 64 0 0,-2 2-64 20-26,-1 1 64-20 26,-1 1 0 0 0,0 2 0 0 0,-3 0 0 0 0,-1 3 0 0 0,1 0 0 0 0,-2 3 0 16-28,-1 1 0-16 28,1 2 0 0 0,-2 1 0 0 0,-1 2 0 0 0,1 2 0 0 0,0 2 0 0 0,1 0 0 0 0,2 0 0 0 0,1-1 64 0 0,1-1-64 0 0,3 0 0 0 0,3-2 0 0 0,0-2 64 0 0,5-1-64 0 0,1-1 0 0 0,1-1 0 0 0,3-2 64 0 0,2-2-64 0 0,4-4 0 0 0,1-1 0 0 0,2-5 0 0 0,0 1 0 0 0,0-2 0 0 0,2-5 0 0 0,-2 1 0 0 0,0-1 0 0 0,-3 0-64 0 0,-3 1 64 0 0,-2 2-96 0 0,-3 0-8 0 0,-2 0-8 0 0,-3 2 0 0 0,-3 0 0 0 0,-4 0 32 0 0,-5 1 8 0 0,1 3 0 0 0,-2 2 0 0 0,0 1 72 0 0,-4 2 0 0 0,-5 4 0 0 0,-7 2 0 0 0,2 3 160 0 0,-4 1-8 0 0,2 3 0 0 0,2-1 0 0 0,3 0-8 0 0,3-1 0 0 0,1 2 0 0 0,2-2 0 0 0,6 1-32 0 0,0-2-8 0 0,4-1 0 0 0,2 0 0 0 0,3 0-104 0 0,3-1 0 0 0,0-4 0 0 0,4 0 0 0 0,3-1-264 0 0,3-4-56 0 0,5-1 0 0 0,8-3-9664 0 0</inkml:trace>
  <inkml:trace contextRef="#ctx0" brushRef="#br0" timeOffset="-2.14748E7">2991 3195 2303 3158 3177,'-3'1'200'0'0,"-1"1"-200"0"0,1-1 0 0 0,2-1 0 0 0,0 0 592 0 0,-1 0 80 0 0,-2 1 8 0 0,-3 1 8 0 0,0 1 224 0 0,0-2 48 0 0,0 0 0 0 0,2 1 8 0 0,5-2-80 0 0,-2 1-24 0 0,4-1 0 0 0,2-1 0 0 0,1 1-256 0 0,2-2-48 0 0,1 2-16 0 0,4 0 0 0 0,-1 0-72 0 0,0 2-24 0 0,3 0 0 0 0,0 3 0 0 0,2-1 16 0 0,0 2 0 0 0,2 2 0 0 0,4 2 0 0 0,0 1-136 0 0,4 0-24 0 0,2 3-8 0 0,3-1 0 0 0,2 2-40 0 0,3 0 0 0 0,3 1-8 0 0,-2-4 0 0 0,-5-1-56 0 0,5 2-16 0 0,7 2 0 0 0,-3 1 0 0 0,-5-3-16 0 0,1 4-8 0 0,6 1 0 0 0,3 3 0 0 0,-1 1-32 0 0,-1 0-8 0 0,0-1 0 0 0,-2-2 0 0 0,1 1-16 0 0,-1 0 0 0 0,0 0 0 0 0,-1-2 0 0 0,2 0-8 0 0,-3-1-8 0 0,-2 1 0 0 0,1-3 0 0 0,0 0-16 0 0,-3-2 0 0 0,2 0 0 0 0,-3 0 0 0 0,-1-2-64 0 0,-3 0 0 0 0,-3-3 72 0 0,-2 1-72 0 0,2-2 64 0 0,-2 0-64 0 0,-4-2 80 0 0,0 1-80 0 0,1-2 64 0 0,-3-2-64 0 0,-3 0 0 0 0,0-2 72 0 0,-3 3-72 0 0,-1 0 96 0 0,-2-2-96 0 0,-3 1 96 0 0,-1-1-96 0 0,-1 0 0 0 0,-1 2 72 0 0,-1-2-72 0 0,0 1 0 0 0,0 1 0 0 0,-2-1 0 0 0,1 2 64 0 0,-1-2-64 0 0,2 1 0 0 0,-2 0 64 0 0,1 0-64 0 0,0-1 0 0 0,0 0 0 0 0,1 0 0 0 0,0 1 64 0 0,-1-1-64 0 0,-1-1 0 0 0,3 2 0 0 0,-2-1 64 0 0,0 0-64 0 0,1-1 64 0 0,-2 2-64 0 0,1 0 64 0 0,-1-1-64 0 0,0-2 64 0 0,0 2-64 0 0,0 0 64 0 0,-2-1-64 0 0,2-1 0 0 0,-1 0 0 0 0,-1 0 0 0 0,0 0 0 0 0,2-1 0 0 0,-2-1 0 0 0,0 0 0 0 0,0-2 0 0 0,-2 0 0 0 0,1-1 0 0 0,-1-1 64 0 0,-2 1-64 0 0,-1-1 0 0 0,-3 1 0 0 0,1-1 0 0 0,-2 0 0 0 0,-2 3 0 0 0,-3 2 0 0 0,-1 2 0 0 0,1 1 0 0 0,-3 2 0 0 0,-1 3 0 0 0,-1 2 0 0 0,2-1 0 0 0,0 1 0 0 0,0 2 0 0 0,3 2-64 0 0,3-3 64 0 0,1 1 0 0 0,5 0 0 0 0,1 0 0 0 0,0 0 0 0 0,4-2 0 0 0,0-2 0 0 0,0-1 0 0 0,4 0 0 0 0,0 1 0 0 0,3 1 0 0 0,1-3 0 0 0,3 1 0 0 0,2-2 0 0 0,-1-1 0 0 0,2-2 0 0 0,2-1 0 0 0,-1 0 0 0 0,2-3 0 0 0,-2-1 64 0 0,2-1-64 0 0,-2-4 0 0 0,1 1 0 0 0,-3-2 0 0 0,0-1 0 0 0,-5-1 0 0 0,-1 3 0 0 0,-1-1 0 0 0,-2-1 0 0 0,-1 0 0 0 0,-1 0 0 0 0,-4 1 0 0 0,0 0 0 0 0,-2 0 0 0 0,0 3 0 0 0,-3 1 0 0 0,0 1 0 0 0,-3 1 0 0 0,1 2 0 0 0,-4 2 0 0 0,-1 0 0 0 0,0 5 0 0 0,0 1 0 0 0,0-1-64 0 0,2 2 64 0 0,-2 1 0 0 0,0 4 0 0 0,0-1 0 0 0,1 2 0 0 0,2 2 0 0 0,2-2 0 0 0,4-2 0 0 0,1 1 0 0 0,1-2 0 0 0,3-2 0 0 0,0 1 0 0 0,3-2 0 0 0,1 1 0 0 0,0-1 0 0 0,2-3 0 0 0,2 0 0 0 0,2-1 0 0 0,1-2 0 0 0,2-1 0 0 0,1-1 0 0 0,0-3 0 0 0,1-1 0 0 0,-3 0 0 0 0,0 1 0 0 0,2-5 0 0 0,3-1 0 0 0,-1-3 64 0 0,1-2-64 0 0,-3 2 0 0 0,-3 0 0 0 0,-2 0-64 0 0,-5 2 64 0 0,-2 2-104 0 0,-2-1 40 0 0,-2 1 64 0 0,-4 2-80 0 0,-3 2 80 0 0,0 2 0 0 0,-4 3-72 0 0,3 0 72 0 0,-2 2 0 0 0,-2 0 0 0 0,0 2 0 0 0,-1 3 0 0 0,1 1 88 0 0,-2 0-88 0 0,4 0 96 0 0,2 0-24 0 0,2-1 0 0 0,2 1 0 0 0,2-3 0 0 0,3 1-72 0 0,2-1 0 0 0,-1-1 72 0 0,3 0-72 0 0,2 0 0 0 0,3-2 0 0 0,-1-1 0 0 0,2 1 0 0 0,2-2 0 0 0,-1 0 64 0 0,1-2-64 0 0,-1 0 0 0 0,0-1 0 0 0,-2 1 64 0 0,-3-2-64 0 0,-1 3 0 0 0,0-2 0 0 0,0 2 0 0 0,-3-2 0 0 0,2 2 0 0 0,-2-1 0 0 0,1 1 0 0 0,-1 0 0 0 0,0-1 0 0 0,1 2 0 0 0,-2-1 0 0 0,1-1 0 0 0,1 1 0 0 0,-1 1 0 0 0,0-1 0 0 0,1-1 0 0 0,-2 2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2.14748E7">4609 3941 919 2987 3505,'0'-1'80'0'0,"0"0"-80"0"0,0-1 0 0 0,0 0 0 0 0,0 2 632 0 0,-2 0 104 0 0,2 0 32 0 0,-2 0 0 0 0,2 0 512 0 0,-2-2 96 0 0,-1 2 32 0 0,3 0 0 0 0,0 0-280 0 0,0 0-48 0 0,0 0-16 0 0,-19 21 0 0 0,15-12-496 0 0,0 0-104 0 0,0 6-16 0 0,-1 5-8 0 0,-2 5-56 0 0,-1 3-16 0 0,1 5 0 0 0,-6 8 0 0 0,0 3 40 0 0,-2 4 8 0 0,-2 4 0 0 0,-3-3 0 0 0,3-10 32 0 0,-3 2 0 0 0,-2 4 8 0 0,-5 2 0 0 0,2 0-120 0 0,0-1-24 0 0,1 0-8 0 0,0-5 0 0 0,4-2-48 0 0,1-2-16 0 0,3-3 0 0 0,2-4 0 0 0,2-5-128 0 0,4-2-24 0 0,1-5-8 0 0,1-3 0 0 0,2-2-16 0 0,1-2 0 0 0,2-5 0 0 0,0-1 0 0 0,1-1 0 0 0,0-2-64 0 0,0 0 96 0 0,0-4-32 0 0,0 0 0 0 0,0-2-64 0 0,1 3 96 0 0,-1-3-32 0 0,0-2 24 0 0,0 6 0 0 0,0 0 0 0 0,0 0 0 0 0,1-27-88 0 0,-1 21 0 0 0,0-3 0 0 0,-1 1 0 0 0,0 1 0 0 0,-2-2 0 0 0,-1-1 0 0 0,0 2 0 0 0,0 1 0 0 0,-2 2 0 0 0,1-1 0 0 0,-3 3 0 0 0,1 1 0 0 0,0 0 0 0 0,-1 0 0 0 0,-1 2 0 0 0,-2 2 0 0 0,0 2 0 0 0,0 3-64 0 0,-3 0 64 0 0,0 3-64 0 0,-3 3 64 0 0,2-1-80 0 0,0 3 80 0 0,-1 0 0 0 0,2 2 0 0 0,0 0 0 0 0,2 0 0 0 0,-1-1 0 0 0,2 1 0 0 0,2 1 0 0 0,-2-1 0 0 0,6 2 0 0 0,1-4 0 0 0,2-1 0 0 0,2-3 0 0 0,2-3 0 0 0,1-1 0 0 0,3 1 0 0 0,3-2 0 0 0,2-1 0 0 0,0-3 0 0 0,5-2 0 0 0,-2 0 0 0 0,-1-2 0 0 0,2-2 104 0 0,-2 0-32 0 0,2-1-8 0 0,1-1-64 0 0,-2-3 64 0 0,-3 3-64 0 0,0-1 64 0 0,-2-2-64 0 0,-1 1 0 0 0,-3-1 0 0 0,0 2 0 26-21,-2-2 64-26 21,-2 1-64 27-19,-1-1 0-27 19,-3 1 64 0 0,-1 3-64 0 0,0 0 0 0 0,0 1 0 0 0,-3 2 0 0 0,-2 1-64 26-21,1 2 64-26 21,-1 2 0 0 0,0 1 0 0 0,-1 3 0 0 0,1 1 0 0 0,-3 0-72 0 0,1 3 72 0 0,-1 1 0 0 0,2 1 0 0 0,1-5 0 0 0,4 3 0 0 0,-1 0 0 0 0,2-2 0 0 0,1 2 0 0 0,1-1 0 0 0,2-1 0 25-21,0 0 0-25 21,4-1 0 0 0,0-3 0 0 0,1-1 0 0 0,4-2 0 0 0,1 0 0 0 0,1-2 0 0 0,-2 0 0 0 0,2-2 0 0 0,4-2 0 0 0,0-3 0 0 0,5 1 80 0 0,-3-3-80 0 0,-1 0 80 25-19,-2 1-80-25 19,-5 1 0 0 0,2-1 0 0 0,1-1 0 0 0,-2-2 0 0 0,-2 2 0 0 0,-2-1 0 0 0,-3-1-72 0 0,-3 0 72 0 0,0 4-64 0 0,-3-2 64 0 0,-1 4 0 0 0,-2-4-72 0 0,-3-2 72 0 0,-2-3 0 0 0,0 2 0 0 0,-1-1 0 0 0,-2 4-72 0 0,1 4 72 0 0,2 3-80 0 0,0 2 80 0 0,-1 1-72 0 0,1 3 72 0 0,2-2-64 0 0,-1 6 64 0 0,0 1 0 0 0,2 2-64 0 0,1-2 64 0 0,0 2 0 0 0,1 3 0 0 0,4-3 0 0 0,-1-1 0 0 0,2-2-64 0 0,1-1 64 0 0,1 1-104 0 0,3-3 40 0 0,-1-1 64 0 0,1-1-328 0 0,1 0-8 0 0,1-2 0 0 0,1 1 0 0 0,0-2-816 0 0,2 0-168 0 0,-1 0-32 0 0,0-2-8 0 0,2 2-480 0 0,0-1-96 0 0</inkml:trace>
  <inkml:trace contextRef="#ctx0" brushRef="#br0" timeOffset="-2.14748E7">4093 5097 1375 3063 3041,'-1'-2'64'0'0,"0"1"8"0"0,1 1-72 0 0,-2-1 0 0 0,2 1 0 0 0,0 0 0 0 0,0 0 544 0 0,0 0 96 0 0,0-2 24 0 0,-2 1 0 0 0,2-1 104 0 0,0 2 16 0 0,0 0 8 0 0,0 0 0 0 0,0 0-240 0 0,0 0-40 0 0,0 0-16 0 0,0 0 0 0 0,19-17-56 0 0,-18 15-16 0 0,2-1 0 0 0,0 2 0 0 0,-1-2 136 0 0,-2 1 24 0 0,4 0 8 0 0,-3 0 0 0 0,-1 1 104 0 0,1 0 16 0 0,-1 1 8 0 0,0-2 0 0 0,0 2-40 0 0,0-1-8 0 0,0-1 0 0 0,0 1 0 0 0,0 1-240 0 0,2 0-48 0 0,-2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0,-19 13 0 0 0,17-10 0 0 0,0 0 0 0 0,0 2 0 0 0,-1-1 64 0 0,0 0-64 0 0,-2 3 0 0 0,2 0 0 0 0,-1 1 64 0 0,0 1-64 0 0,-1 0 0 0 0,-1 5 0 0 0,-2 2 64 0 0,-1 0-64 0 0,0-1 0 0 0,-1 2 0 0 0,1 0 64 0 0,-4 1-64 0 0,0 5 0 0 0,-2 1 64 0 0,-1 2-64 0 0,-1 2 0 0 0,1 0 80 0 0,-2 1-80 0 0,2 0 64 0 0,-3-1-64 0 0,3-3 96 0 0,-1 1-32 0 0,-3-2 0 0 0,2 2 0 0 0,-2-3 0 0 0,4-1 0 0 0,1 0 0 0 0,-4 1 0 0 0,-1 4 0 0 0,-2 2-64 0 0,-1 5 96 0 0,-1-1-32 0 0,2-3 0 0 0,-2 2-64 0 0,3-1 96 0 0,-1-3-32 0 0,0-2 0 0 0,2-2-64 0 0,1-1 96 0 0,4-3-32 0 0,0-3 16 0 0,2 0 0 0 0,2-1 0 0 0,0-1 0 0 0,0 0-80 0 0,3-2 80 0 0,-1 0-80 0 0,2-2 80 0 0,0 0-80 0 0,0 0 0 0 0,2-1 0 0 0,-1-2 64 0 0,1 0-64 0 0,-1 0 0 0 0,1-1 0 0 0,0-2 64 0 0,1 1-64 0 0,0-4 0 0 0,0 2 0 0 0,4-2 64 0 0,-3-1-64 0 0,3 1 0 0 0,-2-2 0 0 0,2 0 64 0 0,2-2-64 0 0,-2 1 0 0 0,0-2 0 0 0,1 0 0 0 0,-1 3 0 0 0,0 0 64 0 0,8-20-64 0 0,-3 11 64 0 0,-3-1-64 0 0,4-3 0 0 0,-2 2 0 0 0,1 0 0 24-25,-1-1 0-3 3,-3 1 0 1-2,0 2-88-22 24,-1 1 88 0 0,0 1-96 21-23,-2 2 16-21 23,-1-1 8 0 0,-2 2 0 22-24,1 1-24-22 24,-1 1-8 0 0,-4 2 0 0 0,3 2 0 0 0,-1-1 8 0 0,-2 3 0 0 0,-2 0 0 0 0,-1 4 0 0 0,3 0 32 0 0,-4 2 64 0 0,-2 3-104 0 0,2-2 40 0 0,0 2 64 0 0,-2 0 0 0 0,3 4 0 0 0,-2 0 0 0 0,5-4 0 0 0,-2 3 0 0 0,3-3 0 0 0,3 2 0 0 0,-1-4 0 0 0,3 0 0 0 0,1-1 0 0 0,2 1 0 0 0,0-2 0 0 0,2-3 0 0 0,3 1 0 20-25,-1-3 0-20 25,4 1 64 0 0,0-3-64 0 0,2 0 64 0 0,1-4-64 0 0,0 0 96 0 0,0-3-24 0 0,1 0 0 0 0,0-2 0 0 0,1-2-72 0 0,-2 0 96 0 0,-1 2-96 0 0,-1-3 96 0 0,-1 1-96 0 0,-5 0 0 0 0,2 0 0 0 0,-4-1 0 0 0,1 3 0 0 0,-4-2 0 0 0,0 3 0 0 0,-2 1 0 0 0,1 1 0 0 0,-3 0 0 0 0,0 4-64 0 0,1 0 64 0 0,-1 0-88 0 0,1 0 24 0 0,-1 5 0 0 0,-1 1 0 0 0,1-1 64 0 0,-2 1-80 0 0,3 1 80 0 0,2-2-80 0 0,0 0 80 0 0,2-1 0 0 0,-1 0 0 0 0,2-1 0 0 0,2 2 0 0 0,-1-2 0 0 0,3 0 0 0 0,-1-1 0 0 0,1 0 0 0 0,2 1 0 0 0,-2-2 0 0 0,0-1 0 0 0,1 0-128 0 0,0 2 24 0 0,-1-2 0 0 0,0 0 0 0 0,2 0-56 0 0,-2-2-16 0 0,1 2 0 0 0,-3 0 0 0 0,2-1 0 0 0,-1 1 0 0 0,-1 0 0 0 0,-2-1 0 19-23,2 1 8-19 23,-2-2 0 0 0,0 0 0 0 0,0 0 0 0 0,0 0 168 0 0,-2 0 0 0 0,2-1-72 0 0,0 0 72 0 0,-2 0 0 0 0,2 3 0 0 0,0 0 0 0 0,0 0 0 0 0,0 0 0 0 0,0 0 0 0 0,0 0 64 0 0,0 0-64 0 0,0 0 64 0 0,0 0 0 0 0,0 0-64 0 0,-20 9 96 0 0,15-7 0 0 0,2 2 0 0 0,-1 1 0 0 0,-1-1 0 0 0,2 2-8 0 0,-5-1-8 0 0,2 3 0 0 0,-1 3 0 0 0,-3-2-16 0 0,0 4-64 0 0,0-1 96 0 0,1 1-32 0 0,-4 2 0 0 0,0 1-64 0 0,0 3 96 0 0,-4 1-32 0 0,-1 2 0 0 0,-2 2-64 0 0,-3 1 96 0 0,0 0-32 0 0,0 3 16 0 0,-3-2 0 0 0,1 4 0 0 0,-3-4 0 0 0,5-1-8 0 0,-3 0 0 0 0,3 1 0 0 0,-1-3 0 0 0,2 2-8 0 0,-1-2 0 0 0,2-1 0 0 0,0-3 0 0 0,1 3-64 0 0,0-6 64 0 0,4-2-64 0 0,1-1 64 0 0,1-2 16 0 0,0 0 0 0 0,3-2 0 0 0,-1-1 0 0 0,0 0 0 0 0,1-1 0 0 0,0 1 0 0 0,0 0 0 0 0,3-2-8 0 0,-1 0 0 0 0,2-1 0 0 0,0 0 0 0 0,1-1-72 0 0,2 0 64 0 0,2-2-64 0 0,-1-1 64 0 0,3-1-64 19-24,0 0 0-19 24,0-1 0 0 0,1-1 0 0 0,1 0 0 0 0,0-3 0 0 0,2 1 0 0 0,-2 1 64 20-25,1-1-64-20 25,-1-2 0 21-26,2 0 0-21 26,-2 1 0 22-31,0 1 0-1 3,-1 2-72-3 2,-1-2 72-18 26,0 2-80 0 0,0 0 80 0 0,-3 2-96 0 0,2 0 96 0 0,-4 2-96 18-27,3 0 24-18 27,-3 4 0 18-27,0-1 0-18 27,-1 4 0 18-28,2 1 72-18 28,-1 1-96 17-28,1 2 96-17 28,-2-2-96 0 0,3 1 96 0 0,0 0 0 0 0,0 1 0 0 0,3-2 0 0 0,0-1 0 0 0,0-3 0 0 0,2-1 0 0 0,1-2 0 0 0,1 0 0 16-28,2-3 0-16 28,1-1 0 0 0,-2-2 0 0 0,3-1 0 0 0,2-3 0 0 0,-1-2 0 17-27,-1 1-64-17 27,0-1 64 0 0,0-2-96 0 0,-2-2 96 0 0,0 3-96 0 0,-3-1 96 17-30,0 2-104-2 3,-2 0 40-15 27,-1-1 64 0 0,-1 2-96 0 0,-4 1 96 0 0,1 0-96 0 0,-1-1 96 0 0,-1 3-88 0 0,0 0 88 0 0,-2 2-64 0 0,1-1 64 0 0,3 3-72 0 0,-1 0 72 0 0,3 0-80 0 0,-1 0 80 0 0,1 0-104 0 0,0 0 24 0 0,0 1 8 0 0,2-1 0 0 0,0 2-232 0 0,4-1-48 0 0,2 0 0 0 0,-6-1-5712 0 0,0 0-1136 0 0</inkml:trace>
  <inkml:trace contextRef="#ctx0" brushRef="#br0" timeOffset="-2.14748E7">3326 6292 6911 3212 2416,'-6'-2'304'0'0,"5"1"64"0"0,-1-1-296 0 0,2 0-72 0 0,0 2 0 0 0,0-2 0 0 0,0 2 696 0 0,0-2 120 0 0,0 1 24 0 0,0 0 8 0 0,2-1-48 0 0,-2 2-16 0 0,0 0 0 0 0,0 0 0 0 0,0 0-344 0 0,0 0-72 0 0,0 0-16 0 0,0 0 0 0 0,0 0 112 0 0,0 0 16 0 0,14 24 8 0 0,-14-14 0 0 0,1-1-72 0 0,1 2-24 0 0,-1 5 0 0 0,-1 0 0 0 0,2 4-112 0 0,-2 1-24 0 0,0 5-8 0 0,2-2 0 0 0,-2 6 48 0 0,-2 1 16 0 0,2 1 0 0 0,-2-1 0 0 0,-1 4-24 0 0,1-1-8 0 0,-2-2 0 0 0,-1 6 0 0 0,-1 8-88 0 0,1 1-8 0 0,1-2-8 0 0,-2-1 0 0 0,2 3-32 0 0,-1-3-8 0 0,1-2 0 0 0,2-2 0 0 0,2-3-32 0 0,0-4-8 0 0,2-2 0 0 0,-2-4 0 0 0,5-5-96 0 0,-5-3 64 0 0,1 1-64 0 0,1-3 0 0 0,-1-2 112 0 0,-1 0-24 0 0,2 1-8 0 0,-2-5 0 0 0,0-1-16 0 0,0-5 0 0 0,0-1 0 0 0,0 0 0 0 0,0-4-64 0 0,0 2 80 0 0,-2-4-80 0 0,1 0 80 0 0,-1-2-8 0 0,0-2 0 0 0,-2 1 0 0 0,0-4 0 0 0,2-1-8 0 0,-1 1-64 0 0,1-2 96 0 0,-2 0-32 0 0,2 3-64 0 0,-3 0 0 0 0,3 2 0 0 0,-2 2 0 0 0,2 2 0 0 0,-1 0 0 0 0,2 2 0 0 0,-2 2 0 0 0,1-2-72 0 0,0 2-32 17-26,-1 1-8-17 26,2 0 0 0 0,-2 4 0 16-29,1 0 0 1 1,0 1 0-17 28,0 1 0 14-27,2 0 112-14 27,-1-1 0 0 0,2-1-80 0 0,2 1 80 0 0,0-3 0 0 0,1-1-88 15-27,3 0 88-15 27,0-2-64 0 0,1-1-32 0 0,1-1 0 0 0,-1-1 0 0 0,3-2 0 0 0,0-2-8 0 0,0 0-8 0 0,-2-1 0 0 0,-2 1 0 0 0,-1-1 0 0 0,-2 2 0 0 0,-2 0 0 0 0,1 1 0 0 0,-3-1 40 0 0,0 2 8 0 0,-3-3 0 0 0,-1 3 0 15-28,-1-2 64-15 28,-3 2 0 0 0,-1-1 0 0 0,-1 2 0 0 0,1-1 88 0 0,-2 1-24 0 0,5-1 0 0 0,-3 0 0 0 0,2 0-64 0 0,1 0 64 0 0,3 0-64 0 0,1-2 64 0 0,4-1-224 0 0,3-2-40 0 0</inkml:trace>
  <inkml:trace contextRef="#ctx0" brushRef="#br0" timeOffset="-2.14748E7">3399 6301 3479 3280 2423,'-6'-9'72'0'0,"3"4"24"0"0,2 1 0 0 0,-1 0 0 0 0,2 1-96 0 0,0 1 0 0 0,0 1 0 0 0,0-3 0 0 0,2 0 1792 0 0,-2-4 328 0 0,1 2 72 0 0,-1 0 16 0 0,3 1-600 0 0,-1 2-112 0 0,-1 1-24 0 0,2 4-8 0 0,0 1-664 0 0,1 2-136 0 0,1 2-24 0 0,1 3-8 0 0,1 2-280 0 0,-1 3-48 0 0,5-2-16 0 0,-2 4 0 0 0,5 3-160 0 0,0 0-32 0 0,5 7 0 0 0,-2-2-8 0 0,5 1-16 0 0,0-2 0 0 0,0 3 0 0 0,-1-2 0 0 0,1 1 16 0 0,-1 0 0 0 0,-1-4 0 0 0,-1 3 0 0 0,3 0 8 0 0,0 2 8 0 0,-2-1 0 0 0,0-1 0 0 0,-1 2 16 0 0,0-3 0 0 0,-2-4 0 0 0,1 4 0 0 0,-1 2 16 0 0,2 0 8 0 0,1 0 0 0 0,0 2 0 0 0,-1-2-64 0 0,-2 0-16 0 0,0-1 0 0 0,-1-3 0 0 0,-1 1 0 0 0,-2-4 0 0 0,-1 0 0 0 0,-2-4 0 0 0,-3-3-64 0 0,1 0 0 0 0,-4-5 72 0 0,-1-1-72 0 0,0 0 0 0 0,-2-3 0 0 0,1-1 0 0 0,-2 0 64 0 0,-2-1 0 0 0,2-1 8 0 0,0-1 0 0 0,0 1 0 0 0,-1 0-8 0 0,0 1 0 0 0,1-1 0 0 0,0 0 0 0 0,0 0 0 0 0,0 0-64 0 0,0 0 96 0 0,0 0-32 0 0,0 0-64 0 0,0 0 80 0 0,0 0-80 0 0,0 0 80 0 0,0 0-80 0 0,0 0 0 0 0,-22-11 0 0 0,18 7 0 0 0,2-1 0 0 0,-4-1 0 0 0,1 1-96 0 0,-2 1 96 0 0,1 3-88 0 0,-3 0 88 0 0,1 1-64 0 0,0 2 64 0 0,0 2-88 0 0,-1 2 88 0 0,-1 3-104 0 0,1-1 40 0 0,2 0-8 0 0,1 0 0 0 0,2-1 0 0 0,1 2 0 0 0,1-1 72 0 0,4-1 0 0 0,2-1 0 0 0,1 0 0 0 0,1-4-64 0 0,3 1 64 0 0,0 0-64 0 0,2-2 64 0 0,2-2-128 0 0,1 0 24 0 0,-3-4 0 0 0,1 1 0 0 0,0 0 32 0 0,-2-2 8 0 0,0 1 0 0 0,-2-1 0 0 0,-1 1 64 0 0,-3 1 0 0 0,1 0-72 0 0,-3 3 72 0 0,-2 0 0 0 0,0 0 0 0 0,0 1 0 0 0,-2-2 0 0 0,2 4 0 0 0,-5-1 0 0 0,2 1 80 0 0,0 3-80 0 0,-1-2 192 0 0,4-3-24 0 0,0 0 0 0 0,0 0 0 0 0,-13 19-56 0 0,9-13-16 0 0,4-2 0 15-26,0-1 0-15 26,2 1-96 0 0,0 0 0 0 0,3-1 0 0 0,-1-3 0 0 0,4 1-272 0 0,-1-3-48 0 0,3-1-16 0 0,1-3-6320 0 0,2-1-1272 0 0</inkml:trace>
  <inkml:trace contextRef="#ctx0" brushRef="#br0" timeOffset="-2.14748E7">355 5218 4143 3311 2894,'-1'5'368'0'0,"-2"1"-296"0"0,1-1-72 0 0,2-1 0 0 0,-2-2 280 0 0,-1 4 40 0 0,-1 3 0 0 0,-3 6 8 0 0,-1 5-64 0 0,-3 6-8 0 0,2-1-8 0 0,2-3 0 0 0,0-2-184 0 0,2-3-64 0 0,-1-2 0 0 0,2-4 72 0 0,-1-1-272 0 0,5-4-56 0 0,-2-1-16 0 0,-2-4 0 0 0,-3-3 272 0 0</inkml:trace>
  <inkml:trace contextRef="#ctx0" brushRef="#br0" timeOffset="-2.14748E7">97 5683 5063 3401 2713,'-10'6'224'0'0,"5"-1"48"0"0,-3 1-272 0 0,3-2 0 0 0,3-2 0 0 0,-2 1 0 0 0,2 1 272 0 0,-2 2 0 0 0,-3 3 0 0 0,-2 2 0 0 0,2 2-272 0 0,2-3-152 0 0,2-1 24 0 0,5-4 0 0 0</inkml:trace>
  <inkml:trace contextRef="#ctx0" brushRef="#br0" timeOffset="-2.14748E7">1680 5333 6911 3236 2716,'-12'1'608'0'0,"7"0"-480"0"0,-1 2-128 0 0,2 0 0 0 0,3 0 728 0 0,-1-1 120 0 0,0 3 24 0 0,-4 3 8 0 0,-1 6-384 0 0,-2 3-80 0 0,1 1-8 0 0,3 0-8 0 0,0 0-680 0 0,3 1-136 0 0,2-4-24 0 0,-2 1-8 0 0</inkml:trace>
  <inkml:trace contextRef="#ctx0" brushRef="#br0" timeOffset="-2.14748E7">1585 5791 5527 3233 2584,'-5'8'488'0'0,"1"-4"-392"0"0,2 0-96 0 0,0-3 0 0 0,2 2 896 0 0,-3 1 152 0 0,-1 4 32 0 0,-3 4 8 0 0,0 3-368 0 0,0 1-72 0 0,2-1-8 0 0,1-3-8 0 0,2-2-536 0 0,2 0-96 0 0,0-3 0 0 0,-2 1-3488 0 0,2 0-656 0 0</inkml:trace>
  <inkml:trace contextRef="#ctx0" brushRef="#br0" timeOffset="-2.14748E7">2669 5357 15199 2993 2676,'-11'9'672'0'0,"7"-5"144"0"0,-1 2-656 0 0,3-1-160 0 0,0-1 0 0 0,0 1 0 0 0,2 1 0 0 0,2 1 0 0 0,2 8 0 0 0,1 0 0 0 0,4 3-752 0 0,2-1-184 0 0,5-3-40 0 0,-1-3-8 0 0</inkml:trace>
  <inkml:trace contextRef="#ctx0" brushRef="#br0" timeOffset="-2.14748E7">2756 5673 1839 3101 2770,'-9'9'160'0'0,"2"-6"-160"0"0,1 3 0 0 0,2-2 0 0 0,1 2 1544 0 0,2-3 280 0 0,0-1 48 0 0,-3 4 16 0 0,2 4-544 0 0,-1 2-112 0 0,1 1-16 0 0,2-2-8 0 0,2 0-936 0 0,3-2-184 0 0,1-2-88 0 0,4-5-5776 0 0</inkml:trace>
  <inkml:trace contextRef="#ctx0" brushRef="#br0" timeOffset="-2.14748E7">2166 7063 8287 3316 2205,'-1'1'736'0'0,"0"1"-584"0"0,-1-1-152 0 0,2 0 0 0 0,-1 3 272 0 0,-1-2 24 0 0,-2 3 8 0 0,-1 4 0 0 0,-3 2 256 0 0,2 1 48 0 0,-3-1 16 0 0,2 0 0 0 0,1 1-216 0 0,-1-2-48 0 0,-2 0-8 0 0,1 1 0 0 0,-2 0-416 0 0,0 0-96 0 0,2-2-8 0 0,-2-1-5392 0 0</inkml:trace>
  <inkml:trace contextRef="#ctx0" brushRef="#br0" timeOffset="-2.14748E7">1929 7385 919 3305 2076,'-2'3'80'0'0,"-2"0"-80"0"0,4-2 0 0 0,-2 0 0 0 0,0 1 776 0 0,1 0 144 0 0,-3 1 24 0 0,-2 1 8 0 0,-1 4-88 0 0,1-1-24 0 0,-1 0 0 0 0,1-2 0 0 0,3 0-840 0 0,3-4-96 0 0,1 0-64 0 0,3-3 0 0 0</inkml:trace>
  <inkml:trace contextRef="#ctx0" brushRef="#br0" timeOffset="-2.14748E7">3283 7494 15199 3213 2184,'-11'16'672'0'0,"4"-7"144"0"0,3 2-656 0 0,-1-3-160 0 0,4-2 0 0 0,1-1 0 0 0,0 3-88 0 0,0 6-48 0 0,1 5-16 0 0,4 5 0 0 0,1 0-1416 0 0,5-3-288 0 0,2-5-64 0 0,1-1 0 0 0</inkml:trace>
  <inkml:trace contextRef="#ctx0" brushRef="#br0" timeOffset="-2.14748E7">3269 8048 12895 3216 1933,'-15'11'576'0'0,"6"-5"112"0"0,2 1-552 0 0,2-3-136 0 0,2-2 0 0 0,1-2 0 0 0,1 2 280 0 0,0 1 24 0 0,-1 1 8 0 0,2 0 0 0 0,3 0-1016 0 0,1-2-192 0 0,3-4-48 0 0,3-2-8 0 0,1-3 792 0 0,-1-4 160 0 0</inkml:trace>
  <inkml:trace contextRef="#ctx0" brushRef="#br0" timeOffset="-2.14748E7">4184 7490 14279 2926 2019,'2'3'1272'0'0,"-1"-1"-1016"0"0,1 2-256 0 0,2-1 0 0 0,0 0-880 0 0,1 0-224 0 0,5 4-48 0 0,6 3 0 0 0,7 1 64 0 0,1 0 8 0 0,1 0 8 0 0,0-3 0 0 0</inkml:trace>
  <inkml:trace contextRef="#ctx0" brushRef="#br0" timeOffset="-2.14748E7">4425 7729 2759 2966 1854,'6'6'120'0'0,"-3"-1"32"0"0,1 0-152 0 0,-1-1 0 0 0,-2-1 0 0 0,1-2 0 0 0,1 3 704 0 0,1 1 120 0 0,0 2 16 0 0,3 3 8 0 0,1 1 56 0 0,-3-1 16 0 0,3-1 0 0 0,-4 1 0 0 0,1-2-344 0 0,0 1-64 0 0,-1-1-8 0 0,-2 1-8 0 0,3-3-400 0 0,-1 3-96 0 0,0-2 0 0 0,2-1-4840 0 0</inkml:trace>
  <inkml:trace contextRef="#ctx0" brushRef="#br0" timeOffset="-2.14748E7">6201 5127 4607 2866 3137,'0'0'408'0'0,"0"0"-328"0"0,0 0-80 0 0,0 0 0 0 0,2 0 576 0 0,-2 0 96 0 0,2-1 16 0 0,-2 2 8 0 0,2 1 296 0 0,1 1 64 0 0,1 1 16 0 0,2 0 0 0 0,3 5-48 0 0,0-1-16 0 0,4 1 0 0 0,2 2 0 0 0,4 4-248 0 0,5 0-56 0 0,4 3 0 0 0,3 0-8 0 0,-3 1-248 0 0,1-2-40 0 0,2 5-16 0 0,0-2 0 0 0,3-1-80 0 0,-3 0-24 0 0,0 3 0 0 0,-1 4 0 0 0,1 4-96 0 0,-2-2-16 0 0,1-1-8 0 0,-1-4 0 0 0,1-1-32 0 0,-1 2-8 0 0,3 0 0 0 0,-2-3 0 0 0,1-1 16 0 0,3-1 0 0 0,3-1 0 0 0,0 1 0 0 0,-13-6-40 0 0,6 3-8 0 0,2-1 0 0 0,0 2 0 0 0,-3 1-96 0 0,-3-4 72 0 0,-6-2-72 0 0,-1 0 64 0 0,-4-3-64 0 0,-3 1 0 0 0,-2 0 0 0 0,-1-2 64 0 0,-4 1-64 0 0,-2-4 0 0 0,0 1 0 0 0,-1 0 0 0 0,0 1 64 0 0,-2 1-64 0 0,2-7 0 0 0,-1 3 64 0 0,0 5-64 0 0,0-5 64 0 0,3-6-64 0 0,-2 1 64 0 0,1 2-64 0 0,1 3 0 0 0,0-2 0 0 0,0 2 64 0 0,2 3-64 0 0,-1 2 0 0 0,1 3 0 0 0,-1-1 0 0 0,1-5 0 0 0,0-2 0 0 0,1 0 0 0 0,-2 2 0 0 0,1 2 0 0 0,0-2 0 0 0,-2-2 0 0 0,0-3 0 0 0,-1 1 0 0 0,0-1 0 0 0,-1-1 0 0 0,0 2 0 0 0,0 2 0 0 0,-1-3 0 0 0,0-2 64 0 0,0-2-64 0 0,-1-1 0 0 0,-1-6 0 0 0,1-7 0 0 0,-1 1 0 0 0,-2 1 0 0 0,-1 3 64 0 0,1 5-64 0 0,-1 0 0 0 0,0-3 0 0 0,-2-1 0 0 0,-1 0 0 0 0,-2 2 0 0 0,1 5 0 0 0,-1 2 0 0 0,2 2 0 0 0,-3-3 0 0 0,0-1 0 0 0,-2 2 0 0 0,1 4 0 0 0,-1 0 0 0 0,1 7 0 0 0,-1-1 0 0 0,0 1 0 0 0,3 2 0 0 0,2 4 0 0 0,-1 0 0 0 0,6 1 0 0 0,2 1 0 0 0,1 2 0 0 0,3-2 0 0 0,3-5 0 0 0,2 0 0 0 0,0-1 0 0 0,2-2 0 0 0,2 4 0 0 0,0-6 0 0 0,2-3 0 0 0,2-1 0 0 0,2-2 0 0 0,1-1 0 0 0,-1-1 0 0 0,3 0 0 0 0,-2-3 0 0 0,1-1 0 0 0,-1-2-72 0 0,-3-3 72 0 0,-4 2 0 0 0,-2-1 0 0 0,0 4-96 0 0,-6-3 96 0 0,-1-5-96 0 0,-2 4 96 0 0,-4 1-80 0 0,-1 3 80 0 0,-3-4-64 0 0,0 0 64 0 0,-4-3-64 0 0,-2 5 64 0 0,1 2-64 0 0,-4 6 64 0 0,-2 9 0 0 0,-1 0-80 0 0,-3 0 80 0 0,-1-1 0 0 0,2 4 0 0 0,-1 2 0 0 0,2 2 0 0 0,3 0 0 0 0,1 1 0 0 0,4-3 64 0 0,3-2-64 0 0,3-2 72 0 0,3 0-72 0 0,2-1 0 0 0,4-3 72 0 0,0 0-72 0 0,2-1 0 0 0,2-1 0 0 0,4-1 0 0 0,1-1 0 0 0,4-2 0 0 0,3-3 64 0 0,0-2-64 0 0,1-3 0 0 0,1-2 0 0 0,-2-1 72 0 0,-1 2-72 0 0,-3-2 0 0 0,0-1 0 0 0,-4-3 0 0 0,-2 0 0 0 0,-3 3 0 0 0,-3 3 0 0 0,-1-2 0 0 0,-3-2 0 0 0,-1 1 0 0 0,-1 5 0 0 0,0-5 0 0 0,0-4-104 0 0,-1 2 40 0 0,0 2-184 0 0,0 0-32 0 0,-3 5-8 0 0,0-5-9032 0 0</inkml:trace>
  <inkml:trace contextRef="#ctx0" brushRef="#br0" timeOffset="-2.14748E7">6100 5204 2759 2916 3116,'-7'3'248'0'0,"0"2"-248"0"0,3 1 0 0 0,1-2 0 0 0,1-1 544 0 0,0 0 56 0 0,-4 5 8 0 0,-3 3 8 0 0,-2 2 312 0 0,3 1 56 0 0,5 4 8 0 0,3-7 8 0 0,5-5-312 0 0,3-3-64 0 0,3-3-16 0 0,2-3 0 0 0,2-1-256 0 0,-2-2-48 0 0,0-3-16 0 0,-2 3 0 0 0,0-3-136 0 0,-6 4-32 0 0,-1 1-8 0 0,-1-2 0 0 0,-3-5-112 0 0,-3 1 0 0 0,0 3 0 0 0,-2 3 0 0 0,-1 3-552 0 0,0-3-136 0 0</inkml:trace>
  <inkml:trace contextRef="#ctx0" brushRef="#br0" timeOffset="-2.14748E7">3328 1850 3223 2773 3059,'2'-1'288'0'0,"-2"-1"-288"0"0,0 0 0 0 0,0 1 0 0 0,2 0 608 0 0,-1-1 64 0 0,0 0 8 0 0,2-3 8 0 0,-1-2 288 0 0,3 1 56 0 0,1-3 16 0 0,0-1 0 0 0,-3 2-96 0 0,3 0-24 0 0,-3 2 0 0 0,1-1 0 0 0,2-1-152 0 0,-1-3-32 0 0,1 4-8 0 0,0-3 0 0 0,-1 1-128 0 0,-1 2-24 0 0,0 1-8 0 0,-1-1 0 0 0,0 1-120 0 0,-2 0-24 0 0,1 2-8 0 0,-1 1 0 0 0,-1 1-128 0 0,0-1-24 0 0,0 1-8 0 0,0 1 0 0 0,0 0-96 0 0,0-1-16 0 0,0 2-8 0 0,-1 0 0 0 0,1 0-64 0 0,0 0-16 0 0,0 2 0 0 0,-2 0 0 0 0,2-2-64 0 0,0 0 0 0 0,0 0 72 0 0,0 0-72 0 0,0 29 0 0 0,0-20 0 0 0,0-1 0 0 0,2 1 64 0 0,-2 3-64 0 0,0 2 64 0 0,0 1-64 0 0,0 2 64 0 0,0 1-64 0 0,0 1 96 0 0,1 1-32 0 0,-1 0 0 0 0,1 1-64 0 0,-1-2 96 0 0,2 1-32 0 0,1-1 0 0 0,-2-3-64 0 0,0-1 64 0 0,1-1-64 0 0,-1-1 64 0 0,0-2-64 0 0,1-2 0 0 0,1-3 0 0 0,0 0 0 0 0,0 0-80 0 0,-1-4-24 0 0,1 1-8 0 0,1-3-9336 0 0</inkml:trace>
  <inkml:trace contextRef="#ctx0" brushRef="#br0" timeOffset="-2.14748E7">3376 2047 5527 2773 3112,'0'0'488'0'0,"0"0"-392"0"0,0 0-96 0 0,0 0 0 0 0,0 0 1032 0 0,0 1 184 0 0,0-1 40 0 0,2 1 8 0 0,-1 1 272 0 0,2 0 48 0 0,1 0 16 0 0,-4-2 0 0 0,0 0-592 0 0,0 0-112 0 0,29 5-32 0 0,-19-5 0 0 0,3 0-392 0 0,-2 0-88 0 0,3-1-8 0 0,1-2-8 0 0,0 0-192 0 0,2-1-40 0 0,0 0-8 0 0,-1 1 0 0 0,1 2-128 0 0,-2 0 64 0 0,-2-1-64 0 0,-2 2 0 0 0,-1 0 0 0 0,-1 0 0 0 0,-2 0 0 0 0,-2 0 0 0 0,-1 2-320 0 0,0-1-88 0 0</inkml:trace>
  <inkml:trace contextRef="#ctx0" brushRef="#br0" timeOffset="-2.14748E7">3300 2804 9215 3048 3662,'0'-4'816'0'0,"2"0"-656"0"0,0 1-160 0 0,-1 3 0 0 0,0-1 832 0 0,1-2 128 0 0,2-2 24 0 0,1-2 8 0 0,2-2 192 0 0,3-2 32 0 0,1-1 16 0 0,0 3 0 0 0,0 2-632 0 0,1-1-128 0 0,-2 5-24 0 0,0 0-8 0 0,-1 2-248 0 0,1-1-56 0 0,-2 2-8 0 0,1 2 0 0 0,-1 0-64 0 0,1 3-64 0 0,-3-1 96 0 0,1 0-96 0 0,-1 3 88 0 0,0 0-88 0 0,-3 1 80 0 0,1 2-80 0 0,-2 1 64 0 0,-2 0-64 0 0,-1 2 0 0 0,-4-1 72 0 0,0 3-72 0 0,-1 0 0 0 0,0-3 0 0 0,-3 4 64 0 0,0-1-64 0 0,-1 0 0 0 0,0 2 0 0 0,-1-1 64 0 0,1-3-64 0 0,1 0 64 0 0,0 0-64 0 0,2-4 64 0 0,0 1 64 0 0,3-3 0 0 0,-1 1 8 0 0,3-3 0 0 0,-1-1 24 0 0,1-2 0 0 0,2 0 0 0 0,2-1 0 0 0,-1 1-8 0 0,3-1 0 0 0,1 0 0 0 0,2-1 0 0 0,-2 0 8 0 0,4 2 0 0 0,-1-2 0 0 0,2 0 0 0 0,2 0 16 0 0,3 0 8 0 0,-2 0 0 0 0,1-2 0 0 0,0 1-96 0 0,2 1-24 0 0,1-1 0 0 0,3-1 0 0 0,-1 1 0 0 0,0-1-64 0 0,-1 1 96 0 0,-4 1-32 0 0,0 0-64 0 0,-5 0 0 0 0,2 1 0 0 0,-5 1 64 0 0,0-1-64 0 0,-1 1 0 0 0,-3-1 0 0 0,1 2 0 0 0,-2-2 0 0 0,-1 1-96 0 0,0-1 32 0 0,0 2 64 0 0,2-2-336 0 0,-2 2-8 0 0,1-1 0 0 0,-1-1 0 0 0,0 0-168 0 0,2 1-40 0 0,-2-1-8 0 0,0-1-8560 0 0</inkml:trace>
  <inkml:trace contextRef="#ctx0" brushRef="#br0" timeOffset="-2.14748E7">1344 3551 4607 3091 3505,'0'-2'408'0'0,"-2"0"-328"0"0,0 2-80 0 0,2 0 0 0 0,0-2 528 0 0,0 1 88 0 0,-1-1 24 0 0,0 0 0 0 0,-1-2 192 0 0,2-2 48 0 0,-1 1 8 0 0,2-1 0 0 0,2-3 16 0 0,0 2 8 0 0,1 1 0 0 0,3-3 0 0 0,-1 2-80 0 0,1-1-8 0 0,-1 2-8 0 0,1-1 0 0 0,0 1-128 0 0,2 1-24 0 0,-1-1-8 0 0,3 1 0 0 0,-2 2-240 0 0,-1-2-40 0 0,1 4-16 0 0,0 1 0 0 0,1 0-200 0 0,-1 3-48 0 0,3 0-8 0 0,-4 3 0 0 0,-2-1-104 0 0,1 2 0 0 0,-1 2 0 0 0,-2 2 0 0 0,0 1 0 0 0,-3 2-96 0 0,1 3 96 0 0,-4-1-104 0 0,1 1-48 0 0,-3 1-8 0 0,0-1 0 0 0,-2 0 0 0 0,-1-2 72 0 0,0-2 16 0 0,-1-2 0 0 0,2-2 0 0 0,-1 0 72 0 0,2-1 0 0 0,0 1 0 0 0,1-5 0 0 0,1-6 0 0 0,0 0 72 0 0,2 0-8 0 0,0 0-64 0 0,1-1 256 0 0,1 0 0 0 0,0 0 0 0 0,2 1 0 0 0,0 0-128 0 0,2-1-24 0 0,4 1-8 0 0,-1-2 0 0 0,3 4-96 0 0,2-2 72 0 0,0 2-72 0 0,0 0 64 0 0,2 2-64 0 0,-2 2 0 0 0,1 0 72 0 0,-1 1-72 0 0,-2 1 0 0 0,-1 1 0 0 0,-2 1 0 0 0,-2 1 0 0 0,-1 0 0 0 0,-3 0 0 0 0,-1 1 0 0 0,-2-1 0 0 0,-2 1 0 0 0,-1 0 0 0 0,-2 0 0 0 0,0-1 64 0 0,-3 0-64 0 0,-1-1 0 0 0,-1 1 0 0 0,0-3 64 0 0,-2 1-64 0 0,2 0 0 0 0,0-3 0 0 0,-2 1 64 0 0,1-4-64 0 0,-1 1 0 0 0,2-2 0 0 0,-1 0 0 0 0,-2 0 0 0 0,1 0 0 0 0,-1-2 0 0 0,2 1 64 0 0,-1 1-64 0 0,2-1 0 0 0,1-1 64 0 0,2 2-64 0 0,1-2 0 0 0,-1 1 0 0 0,4 0 0 0 0,2 1 0 0 0,0 1 0 0 0,1-1 0 0 0,1 0 0 0 0,0 0 0 0 0,3 1 0 0 0,-1-1-160 0 0,2 2 32 0 0,4 1-6096 0 0,-8-3-1224 0 0</inkml:trace>
  <inkml:trace contextRef="#ctx0" brushRef="#br0" timeOffset="-2.14748E7">4865 3556 7831 2519 3027,'6'-3'696'0'0,"-3"-1"-560"0"0,-3 2-136 0 0,-2 2 0 0 0,2 0 960 0 0,0-2 168 0 0,0-1 32 0 0,2-3 8 0 0,-2 1 296 0 0,2-1 56 0 0,0 1 16 0 0,-1 1 0 0 0,0 1-736 0 0,-1 2-136 0 0,0-1-32 0 0,-2 5-8 0 0,0 0-368 0 0,0 2-80 0 0,-1 2-16 0 0,-1 1 0 0 0,4-8-64 0 0,-13 24-8 0 0,6-11-8 0 0,0 2 0 0 0,-2 1-80 0 0,2-1 64 0 0,1 0-64 0 0,-1 0 64 0 0,1 2-64 0 0,2-2 80 0 0,-1-3-80 0 0,1 0 80 0 0,2-1-16 0 0,1-3-64 0 0,-1 0 96 0 0,2-1-32 0 0,0-2 32 0 0,2 0 8 0 0,0-1 0 0 0,2 0 0 0 0,1-1 8 0 0,-1-2 0 0 0,3-1 0 0 0,0 2 0 0 0,3-1 16 0 0,-1 1 8 0 0,2-2 0 0 0,2 0 0 0 0,0 1-24 0 0,4 0-8 0 0,-1-1 0 0 0,-1 2 0 0 0,4-2-104 0 0,-2 0 72 0 0,3 0-72 0 0,-2 0 64 0 0,-1 0-64 0 0,-2-2 0 0 0,0 2 0 0 0,-4-1 0 0 0,-3 0-88 0 0,1-1-32 0 0,-3-1-8 0 0,1 1 0 0 0,-3 0-400 0 0,1 0-80 0 0,-3-2-24 0 0,0 2-8712 0 0</inkml:trace>
  <inkml:trace contextRef="#ctx0" brushRef="#br0" timeOffset="-2.14748E7">5123 3575 3223 2458 3088,'0'0'288'0'0,"-2"0"-288"0"0,2 0 0 0 0,0 0 0 0 0,0 1 1440 0 0,-2 0 240 0 0,0 2 48 0 0,0 0 0 0 0,-1 2 192 0 0,-3 4 40 0 0,2-1 8 0 0,1 2 0 0 0,1 1-880 0 0,0 1-184 0 0,0 1-32 0 0,2 2-8 0 0,0 1-472 0 0,0 2-96 0 0,2 3-16 0 0,-2-3-8 0 0,0 0-144 0 0,0-1-24 0 0,0 1-8 0 0,-2-1 0 0 0,2-2 16 0 0,0 1 0 0 0,-2-1 0 0 0,1 0 0 0 0,1 0-16 0 0,-2 0 0 0 0,2-2 0 0 0,0 0 0 0 0,-1-4-96 0 0,1 3 88 0 0,0-1-88 0 0,-1-1 80 0 0,1 0-80 0 0,-2-2 0 0 0,2-1 0 0 0,0 0 64 0 0,0 0-64 0 0,0-3 0 0 0,0 2 0 0 0,0-1 0 0 0,2-1 0 0 0,-1 1 0 0 0,0-4 0 0 0,-1 2 0 0 0,3-3 0 0 0,-1 0-96 0 0,2-2 32 0 0,0 0 64 0 0,1-3-392 0 0,1 0-24 0 0</inkml:trace>
  <inkml:trace contextRef="#ctx0" brushRef="#br0" timeOffset="-2.14748E7">7875 5756 7831 2572 3150,'0'-2'696'0'0,"0"0"-560"0"0,1 1-136 0 0,-1 0 0 0 0,0 1 640 0 0,0-2 96 0 0,0-1 16 0 0,0 1 8 0 0,0-2 360 0 0,-1-1 80 0 0,0 4 16 0 0,-3 0 0 0 0,2 3-536 0 0,-2 1-104 0 0,1 5-16 0 0,-1-1-8 0 0,0 5-296 0 0,-2 2-64 0 0,1 1-16 0 0,-3 3 0 0 0,3 0 48 0 0,-2 3 0 0 0,-1 0 8 0 0,-1-1 0 0 0,1 1 72 0 0,1-3 16 0 0,0-1 0 0 0,1-4 0 0 0,2 0-128 0 0,0-2-16 0 0,-1-3-8 0 0,3-2 0 0 0,2 1-16 0 0,-2-2-8 0 0,2 0 0 0 0,2-1 0 0 0,-1-1-24 0 0,0 0-8 0 0,1-2 0 0 0,2 0 0 0 0,1 1 16 0 0,3-1 8 0 0,-1 1 0 0 0,2-2 0 0 0,4 0 48 0 0,0 0 8 0 0,2-2 0 0 0,0-1 0 0 0,2 2-24 0 0,1 0 0 0 0,-3-1 0 0 0,2 1 0 0 0,3-2-40 0 0,1 3 0 0 0,-1-1-8 0 0,-1-1 0 0 0,-4 1-120 0 0,1 0 72 0 0,-3-1-72 0 0,2 2 64 0 0,-4-2-64 0 0,-3 1 0 0 0,1-1 0 0 0,-4 0 0 0 0,1 0-240 0 0,0-2-40 0 0,-1 2-8 0 0,-1-3-6464 0 0,1 1-1304 0 0</inkml:trace>
  <inkml:trace contextRef="#ctx0" brushRef="#br0" timeOffset="-2.14748E7">8083 5806 3223 2602 3111,'-5'-6'288'0'0,"3"3"-288"0"0,0 2 0 0 0,1 0 0 0 0,0-1 288 0 0,-1 2 8 0 0,2 0 0 0 0,-1 2 0 0 0,-2-1 1016 0 0,-2 2 208 0 0,3 1 40 0 0,-1 1 8 0 0,-1 4-408 0 0,2 0-72 0 0,-2 4-24 0 0,0 2 0 0 0,1 0-208 0 0,1 4-48 0 0,-1 1-8 0 0,2 2 0 0 0,-1-1-256 0 0,1 1-48 0 0,-1-1-16 0 0,1-1 0 0 0,0-4-112 0 0,1 3-24 0 0,-2 1-8 0 0,0-3 0 0 0,2 0-64 0 0,-2 0-16 0 0,2 1 0 0 0,-2-1 0 0 0,1-1-104 0 0,1-2-24 0 0,0-3-8 0 0,0 0 0 0 0,0-2-40 0 0,0-1-8 0 0,0-3 0 0 0,1 1 0 0 0,1-1-72 0 0,0-3 0 0 0,0 0 0 0 0,2-5 64 0 0,1 0-64 0 0,1-4-136 0 0,1-2 32 0 0,3-3-9248 0 0</inkml:trace>
  <inkml:trace contextRef="#ctx0" brushRef="#br0" timeOffset="-2.14748E7">8542 5948 3679 2487 3183,'0'1'80'0'0,"0"1"16"0"0,0-1 8 0 0,0 0 0 0 0,0 1-104 0 0,0-2 0 0 0,0 1 0 0 0,-2 2 0 0 0,2 2 696 0 0,2-2 112 0 0,-1 1 24 0 0,0 0 8 0 0,1-2 40 0 0,-1 1 8 0 0,1-3 0 0 0,-1 0 0 0 0,2-1-168 0 0,-1-2-32 0 0,0 0-8 0 0,1 0 0 0 0,-1 0-120 0 0,0-2-24 0 0,1 1-8 0 0,-2-2 0 0 0,2-1-40 0 0,-2 2-8 0 0,-1-3 0 0 0,2 1 0 0 0,-2-1-40 0 0,1-1-16 0 0,-1 3 0 0 0,0-3 0 0 0,-1 2-136 0 0,1-1-32 0 0,-3-1-8 0 0,2 0 0 0 0,-2 2-96 0 0,-2-1-24 0 0,3-1 0 0 0,-1 2 0 0 0,1 2-64 0 0,-3-1-64 0 0,1-1 96 0 0,-2 0-96 0 0,1 2 72 0 0,-3-1-72 0 0,0 0 0 0 0,0 3 72 0 0,0-1-72 0 0,-3 3 0 0 0,-1 0 0 0 0,-2 1 64 0 0,1 1-64 0 0,-2 2 0 0 0,3 1 0 0 0,0 1 64 0 0,0 3-64 0 0,1 0 0 0 0,0 0 0 0 0,1 2 0 0 0,-1 4 0 0 0,3 0 0 0 0,-1 2 0 0 0,3-3 0 0 0,0 2 0 0 0,3 1 0 0 0,0-2 0 0 0,3-3 0 0 0,0-1 0 0 0,1 0 0 0 0,2 1 0 0 0,1-3 0 0 0,2-2 64 0 0,-1-2 32 0 0,3 0 0 0 0,0-3 0 0 0,2 2 80 0 0,1-4 16 0 0,2-2 8 0 0,-1-2 0 0 0,1-1-56 0 0,-1-1-16 0 0,1-2 0 0 0,1 1 0 0 0,-2 0-48 0 0,1 0-16 0 0,-1-1 0 0 0,-1 3 0 0 0,0-3-64 0 0,-2 3 80 0 0,-2 2-80 0 0,-1 1 80 0 0,-2 1-80 0 0,0 0 80 0 0,-1 0-80 0 0,-1 2 80 0 0,3 0-80 0 0,-2 0 0 0 0,-1 4 72 0 0,3 0-72 0 0,-4 1 0 0 0,2 2 0 0 0,-1 1 0 0 0,1 1 0 0 0,-1 2 0 0 0,-1-1 0 0 0,-1 1 0 0 0,0 2 64 0 0,0-1-64 0 0,-1 1 0 0 0,-2-1 0 0 0,-1 2 0 0 0,0 0 0 0 0,-2 0 0 0 0,1-1 0 0 0,-1-2 0 0 0,0 0 0 0 0,-2-1 0 0 0,0 3 0 0 0,-3-1 64 0 0,-2 0-64 0 0,2-1 0 0 0,-4 1 0 0 0,3-4 0 0 0,1 0 0 0 0,-2-2 64 0 0,1 1-64 0 0,-2-1 0 0 0,4-2 64 0 0,-1-1-64 0 0,-1 1 64 0 0,0-1-64 0 0,1-2 80 0 0,0 0-16 0 0,2 1-64 0 0,1-2 96 0 0,0 1-96 0 0,1 0 88 0 0,-1-1-88 0 0,0 2 80 0 0,3-2-80 0 0,1 0 0 0 0,-1 0 0 0 0,3-2 64 0 0,-2 1-64 0 0,2 1 0 0 0,1 0 0 0 0,-1-1 0 0 0,1 1 0 0 0,1 0 0 0 0,0-2 0 0 0,0 2 0 0 0,1 0-120 0 0,1 0-8 0 0,1 0-8 0 0,1-1 0 0 0,1 0-400 0 0,-5 1-72 0 0</inkml:trace>
  <inkml:trace contextRef="#ctx0" brushRef="#br0" timeOffset="-2.14748E7">6166 5133 2303 2826 3283,'-4'-1'200'0'0,"2"-1"-200"0"0,1 2 0 0 0,-1 0 0 0 0,0 0 400 0 0,0 0 40 0 0,-2 0 8 0 0,-5-1 0 0 0,-2 1 128 0 0,-2-2 24 0 0,2 4 8 0 0,0 1 0 0 0,1 1 72 0 0,3 0 24 0 0,-1 1 0 0 0,1 4 0 0 0,3-1-64 0 0,0 2 0 0 0,-1 0-8 0 0,3 0 0 0 0,0-1-152 0 0,1 0-24 0 0,2 2-8 0 0,1-3 0 0 0,2 1-88 0 0,0-1-16 0 0,3-3-8 0 0,0 1 0 0 0,1-1 0 0 0,1-3 0 0 0,2 0 0 0 0,-1-2 0 0 0,-1 0-48 0 0,-2-2 0 0 0,3 0-8 0 0,0 0 0 0 0,2-3-112 0 0,-1-1-16 0 0,0-1-8 0 0,-2 0 0 0 0,1-1-144 0 0,-3-1 64 0 0,0 2-64 0 0,-3 0 0 0 0,0 0 0 0 0,-1 0 0 0 0,-1-1 0 0 0,-4-1 0 0 0,1 2 0 0 0,-2 1 0 0 0,-1-3 0 0 0,-2 2 0 0 0,0 3-128 0 0,0-2 0 0 0,-3 2 0 0 0,-2 1 0 0 0,-2 2-64 0 0,1 1-8 0 0,0 1-8 0 0,-1 1 0 0 0,4 1 128 0 0,-3 1 80 0 0,0 1-96 0 0,0 3 96 0 0,1 0 0 0 0,2 1 96 0 0,-2 4 0 0 0,0 0 0 0 0,3 3 160 0 0,-1 1 24 0 0,4 0 8 0 0,1 0 0 0 0,2-1 16 0 0,2-1 8 0 0,4-2 0 0 0,0 0 0 0 0,4-2-24 0 0,2-1-8 0 0,1-3 0 0 0,2 0 0 0 0,2-5-56 0 0,2 2-16 0 0,2-4 0 0 0,1-4 0 0 0,0-1-64 0 0,4-3-16 0 0,2-3 0 0 0,-2 0 0 0 0,-4 2-64 0 0,-1-4-64 0 0,1 1 96 0 0,-3-2-96 0 0,-5 1 0 0 0,-3-1 0 0 0,-2 0 0 0 0,-5 1 0 0 0,0 0 0 0 0,-4-1 0 0 0,-2-2 0 0 0,-3 1 0 0 0,-2 0 0 0 0,-4 2 0 0 0,-2 1 0 0 0,-2 0 0 0 0,-1 5 0 0 0,-1 3 0 0 0,2 2 0 0 0,0 2 0 0 0,4 1 0 0 0,-2 4 0 0 0,-3 2 0 0 0,0 5 0 0 0,-1 0 0 0 0,4 2 0 0 0,1 2 0 0 0,3 1 0 0 0,1 0 0 0 0,5 0 80 0 0,2 0-80 0 0,3-2 64 0 0,3 2-64 0 0,5-3 0 0 0,4 2 0 0 0,7-5 0 0 0,7-2-472 0 0,7-1-56 0 0</inkml:trace>
  <inkml:trace contextRef="#ctx0" brushRef="#br0" timeOffset="-2.14748E7">6175 5172 4607 2858 3223,'-1'-3'408'0'0,"-1"0"-328"0"0,1 2-80 0 0,0 1 0 0 0,-1 0 336 0 0,1-1 48 0 0,-4-1 16 0 0,-2 1 0 0 0,-2-2 104 0 0,-4 2 16 0 0,-4-1 8 0 0,0 4 0 0 0,1 1-184 0 0,-1 1-40 0 0,2 1-8 0 0,-2 1 0 0 0,2 2 64 0 0,2 1 16 0 0,1 0 0 0 0,2 1 0 0 0,5 0 104 0 0,1 1 16 0 0,2-1 8 0 0,4 1 0 0 0,-1 0 8 0 0,4 0 0 0 0,5 0 0 0 0,1-1 0 0 0,1 0-16 0 0,1-2 0 0 0,3 1 0 0 0,1-3 0 0 0,0 0-152 0 0,0-3-32 0 0,0-3-8 0 0,-1 0 0 0 0,-1-1-136 0 0,-2-2-24 0 0,2-2-8 0 0,-3-1 0 0 0,0-1-40 0 0,-5 0-16 0 0,1-1 0 0 0,-3-3 0 0 0,-1 0-80 0 0,-2 0 80 0 0,-2 0-80 0 0,-2 0 80 0 0,0 0-80 0 0,-2-1 0 0 0,-2 5 0 0 0,-1-2 64 0 0,0 2 8 0 0,-1 1 0 0 0,-2 2 0 0 0,-2 2 0 0 0,3 0 88 0 0,-2 4 8 0 0,-2 0 8 0 0,0 4 0 0 0,2-1-48 0 0,-1 2-16 0 0,-1 2 0 0 0,2 1 0 0 0,0-1-112 0 0,0 1 88 0 0,2 0-88 0 0,1-2 80 0 0,3 2-80 0 0,1-2 0 0 0,1 0 0 0 0,3-2 0 0 0,3-1 0 0 0,3 0-112 0 0,7-2 16 0 0,1-2-5584 0 0,5-4-1112 0 0</inkml:trace>
  <inkml:trace contextRef="#ctx0" brushRef="#br0" timeOffset="-2.14748E7">5130 4204 6911 3405 2969,'0'0'608'0'0,"0"0"-480"0"0,0 1-128 0 0,2-1 0 0 0,-2 0 584 0 0,2 1 96 0 0,0 1 24 0 0,2 1 0 0 0,1-1 256 0 0,4 1 64 0 0,-1 2 0 0 0,1-1 8 0 0,-1-1-512 0 0,1 1-104 0 0,-3 0-16 0 0,3 0-8 0 0,-2 1-296 0 0,0 0-96 0 0,-1 1 0 0 0,2-2 0 0 0,-1 0-432 0 0,-2-1-144 0 0</inkml:trace>
  <inkml:trace contextRef="#ctx0" brushRef="#br0" timeOffset="-2.14748E7">5387 4368 4607 3270 2966,'0'0'408'0'0,"0"0"-328"0"0,1-1-80 0 0,-1 1 0 0 0,0 0 608 0 0,0 0 96 0 0,0 1 32 0 0,2-1 0 0 0,-2 0-440 0 0,0 2-80 0 0,0-1-24 0 0,0-1 0 0 0,0 0-192 0 0</inkml:trace>
  <inkml:trace contextRef="#ctx0" brushRef="#br0" timeOffset="-2.14748E7">4789 4050 5983 3515 3073,'0'2'536'0'0,"0"-2"-432"0"0,1 1-104 0 0,0-1 0 0 0,0 1 480 0 0,1 1 80 0 0,0-1 16 0 0,3 2 0 0 0,0 2 432 0 0,5-1 88 0 0,2 1 24 0 0,0 2 0 0 0,3-1-384 0 0,-1 0-64 0 0,2 0-24 0 0,-3 1 0 0 0,2-2-424 0 0,-4 3-80 0 0,2-1-16 0 0,0-1-8 0 0,0 1-120 0 0,-4 1 0 0 0,3-1 0 0 0,-3-1-4432 0 0,1 1-832 0 0</inkml:trace>
  <inkml:trace contextRef="#ctx0" brushRef="#br0" timeOffset="-2.14748E7">5372 4412 9215 3351 3029,'-8'-2'408'0'0,"4"2"80"0"0,1 0-392 0 0,2 2-96 0 0,1-2 0 0 0,0 0 0 0 0,0 1 0 0 0,1 0 88 0 0,2 2-88 0 0,1 1 80 0 0,4 0 152 0 0,-8-4 32 0 0,0 0 8 0 0,26 13 0 0 0,-16-7 200 0 0,0-2 40 0 0,-1 1 0 0 0,0 1 8 0 0,-1-1-200 0 0,1 0-48 0 0,-3-1-8 0 0,1 2 0 0 0,1-2-136 0 0,-1 0-24 0 0,-1 1-8 0 0,1 0 0 0 0,-1-1-96 0 0,-1-2 0 0 0,1 2 0 0 0,-2 0-4016 0 0,1-1-768 0 0</inkml:trace>
  <inkml:trace contextRef="#ctx0" brushRef="#br0" timeOffset="-2.14748E7">5706 4718 9215 3413 2884,'-1'0'816'0'0,"1"2"-656"0"0,0 0-160 0 0,0-2 0 0 0,0 2 344 0 0,0-2 32 0 0,1 3 8 0 0,1 0 0 0 0,-1 1 80 0 0,2 3 16 0 0,2 2 8 0 0,1-4 0 0 0,4 1-328 0 0,-3-2-64 0 0,1-2-8 0 0,0 1-8 0 0,-2 1-80 0 0,3 2-88 0 0,-2-2 24 0 0,-1 1-5496 0 0</inkml:trace>
  <inkml:trace contextRef="#ctx0" brushRef="#br0" timeOffset="-2.14748E7">5934 4937 12439 3283 2816,'-4'-1'544'0'0,"1"1"128"0"0,1 0-544 0 0,1 1-128 0 0,1 1 0 0 0,0 0 0 0 0,1-2 296 0 0,1 4 32 0 0,1 0 8 0 0,3 3 0 0 0,1 1 72 0 0,5 1 8 0 0,0-1 8 0 0,2-1 0 0 0,3 2-224 0 0,1-2-40 0 0,0 2-16 0 0,-1-2 0 0 0,1 0-144 0 0,-3 2 0 0 0,0-4 0 0 0,-3 2 0 0 0,-2-3 0 0 0,-2 0 0 0 0,-1-1 0 0 0,-3-2 0 0 0,0 2-376 0 0,-1-1-48 0 0,0-1-16 0 0,-2 0 0 0 0,-1 1-480 0 0,2 0-96 0 0,-4 0-16 0 0,2 1-4176 0 0</inkml:trace>
  <inkml:trace contextRef="#ctx0" brushRef="#br0" timeOffset="-2.14748E7">6760 4800 919 3048 3019,'0'-5'80'0'0,"2"3"-80"0"0,-2-1 0 0 0,0 0 0 0 0,1 1 336 0 0,0-2 48 0 0,0-1 16 0 0,2-6 0 0 0,2 0 368 0 0,-1-4 64 0 0,0 3 24 0 0,0 0 0 0 0,-1 2 176 0 0,0 1 40 0 0,-1 2 8 0 0,0 1 0 0 0,-2 2-48 0 0,1 3-8 0 0,-1 0 0 0 0,1-1 0 0 0,-1 2-224 0 0,-1 2-56 0 0,1 0-8 0 0,-1 2 0 0 0,-1 4-288 0 0,0 3-64 0 0,-3 2-16 0 0,0 3 0 0 0,-1 3-152 0 0,-1 0-32 0 0,-1 3-8 0 0,-3 2 0 0 0,1-2-64 0 0,0-1-16 0 0,2-3 0 0 0,-1-1 0 0 0,3 0 8 0 0,1-2 0 0 0,-1-3 0 0 0,4-2 0 0 0,0-1 32 0 0,1-2 8 0 0,1-1 0 0 0,1 0 0 0 0,3 0 48 0 0,-2-3 0 0 0,2-1 8 0 0,1 0 0 0 0,1-1-16 0 0,0-1-8 0 0,1 0 0 0 0,0-1 0 0 0,3-1-40 0 0,1 1-8 0 0,1 0 0 0 0,1-2 0 0 0,-2 0-56 0 0,2 2-8 0 0,2-2-64 0 0,-1 2 96 0 0,2-1-32 0 0,-3 0-64 0 0,2 2 88 0 0,-2-2-88 0 0,-2 2 64 0 0,0 0-64 0 0,-1 0 0 0 0,-1 0 0 0 0,-1 0 0 0 0,-1 0 0 0 0,0 0 0 0 0,-1 0 0 0 0,-1 0-352 0 0,-1-2-80 0 0,3 0-16 0 0,1-1-8456 0 0</inkml:trace>
  <inkml:trace contextRef="#ctx0" brushRef="#br0" timeOffset="-2.14748E7">7029 4777 4607 2945 3104,'0'-1'200'0'0,"-2"-1"48"0"0,2 2-248 0 0,0 0 0 0 0,0 2 0 0 0,-2-1 0 0 0,1 2 984 0 0,-2 2 144 0 0,-2 4 32 0 0,-1 5 8 0 0,-3 4 104 0 0,4 0 16 0 0,-3 1 8 0 0,2 1 0 0 0,1-1-312 0 0,1 1-64 0 0,1 1-16 0 0,-1-1 0 0 0,3 1-240 0 0,-2-2-56 0 0,2 2 0 0 0,1 0-8 0 0,0-1-216 0 0,0-3-48 0 0,0-2-8 0 0,0-2 0 0 0,0 2-144 0 0,0-2-32 0 0,0 3-8 0 0,0-2 0 0 0,0-2-72 0 0,0 0-8 0 0,1-3-64 0 0,-1 0 96 0 0,2-3-96 0 0,-1-1 0 0 0,0 1 0 0 0,-1-4 0 0 0,3 1 0 0 0,0-1 0 0 0,-2-2 0 0 0,2 0 0 0 0,0 0-224 0 0,0-2-64 0 0,1-2-8 0 0,0-1-8 0 0,0 0-1136 0 0,1-2-232 0 0</inkml:trace>
  <inkml:trace contextRef="#ctx0" brushRef="#br0" timeOffset="-2.14748E7">7406 4863 2759 2812 2698,'2'0'248'0'0,"-2"0"-248"0"0,1 0 0 0 0,-1 0 0 0 0,1 0 448 0 0,-1-2 48 0 0,3 2 8 0 0,-1 0 0 0 0,2-3 232 0 0,0 2 40 0 0,0-2 16 0 0,-1 1 0 0 0,-1 1 8 0 0,1 0 8 0 0,0-1 0 0 0,-2 0 0 0 0,3 0 24 0 0,-4-1 0 0 0,2 2 0 0 0,0-2 0 0 0,-1 1-96 0 0,0 0-8 0 0,-1-1-8 0 0,0 1 0 0 0,2-2-272 0 0,-4 3-48 0 0,2-2-16 0 0,-1 1 0 0 0,0 1-216 0 0,-3-1-40 0 0,4-1-16 0 0,-4 2 0 0 0,0-1-112 0 0,0 1 64 0 0,-1-1-64 0 0,-2 2 0 0 0,1 0 72 0 0,-3 2-72 0 0,3 1 64 0 0,-3-1-64 0 0,0 3 0 0 0,0-1 0 0 0,1 0 64 0 0,-1 0-64 0 0,1 2 64 0 0,-1-1-64 0 0,2 4 96 0 0,1-2-32 0 0,0 1-64 0 0,1-1 0 0 0,1 0 0 0 0,1 0 0 0 0,1 0 0 0 0,0 0 0 0 0,0 1 0 0 0,2 1 0 0 0,2-1 0 0 0,0-1 0 0 0,1 0 0 0 0,3-3 0 0 0,-1 2 88 0 0,1-1-24 0 0,0 1-64 0 0,1-1 96 0 0,2-1 48 0 0,-1 0 8 0 0,1 1 0 0 0,2-1 0 0 0,1 2 16 0 0,1-1 8 0 0,1 2 0 0 0,-1 1 0 0 0,-4-3-40 0 0,3 1-8 0 0,-1 1 0 0 0,0-1 0 0 0,0 3-48 0 0,-1-2-16 0 0,-2 0 0 0 0,0 0 0 0 0,-1 0-64 0 0,1 3 0 0 0,-3-1 0 0 0,-1 0 0 0 0,-1-1 0 0 0,-2-1 0 0 0,-1 0 0 0 0,-1 1 0 0 0,0 1 0 0 0,-2-2 0 0 0,0-1 0 0 0,-2 2 0 0 0,1-1 0 0 0,-1 0 0 0 0,-2 1 0 0 0,-1-1 0 0 0,-1 1 0 0 0,-1-1 0 0 0,1 0 0 0 0,-2-1 0 0 0,1 0 0 0 0,-1-3 0 0 0,1 1 0 0 0,-2-2 0 0 0,1 0 0 0 0,2-2 0 0 0,-1 0 64 0 0,1-2-64 0 0,3 1 0 0 0,0-2 0 0 0,0 0 0 0 0,2-1 64 0 0,0-2-64 0 0,0 1 0 0 0,1-3 72 0 0,1-2-72 0 0,-2 1 80 0 0,3-2-16 0 0,2-1-64 0 0,-1-2 96 0 0,4-2-96 0 0,-2 1 88 0 0,4 2-88 0 0,-1-4 80 0 0,4 6-80 0 0,-1-1 64 0 0,2 2-64 0 0,0-1 64 0 0,3 1-64 0 0,3-1 0 0 0,-1 0 0 0 0,-1 2 0 0 0,-1-2 0 0 0,1 2 0 0 0,0-1 64 0 0,0 1-64 0 0,-1-3 0 0 0,0 1 0 0 0,0 1 0 0 0,-4-1 0 0 0,-1 4 0 0 0,-3-3 0 0 0,1 0 0 0 0,-4-2 0 0 0,1 0 0 0 0,-3-1 0 0 0,-3 0 0 0 0,1-1 0 0 0,-4 3 64 0 0,1 0-64 0 0,-4 1 64 0 0,1 0-64 0 0,-1 2 0 0 0,0 2 64 0 0,-1 2-64 0 0,0 0 0 0 0,0 1 64 0 0,-1 1-64 0 0,1 0 0 0 0,-1 0 64 0 0,2 4-64 0 0,0-2 0 0 0,1 3 0 0 0,-1-2 0 0 0,0 4 0 0 0,1-1 0 0 0,1 1 0 0 0,2 1 0 0 0,-1 2-296 0 0,4 1-24 0 0,-1 0-8 0 0,4 2-8768 0 0</inkml:trace>
  <inkml:trace contextRef="#ctx0" brushRef="#br0" timeOffset="-2.14748E7">2725 333 3679 3213 3054,'1'-4'328'0'0,"-1"0"-264"0"0,0 0-64 0 0,0 4 0 0 0,0-2 536 0 0,0-1 88 0 0,0-3 16 0 0,0-2 8 0 0,1-1 344 0 0,-1-2 64 0 0,-1 2 8 0 0,1 1 8 0 0,0 1-240 0 0,-1 1-56 0 0,1 2-8 0 0,0-1 0 0 0,0 4-224 0 0,0 0-40 0 0,0-1-16 0 0,1 1 0 0 0,-1 1-120 0 0,0 0-24 0 0,0 0-8 0 0,0 1 0 0 0,0-1-16 0 0,0 0-8 0 0,0 0 0 0 0,0 0 0 0 0,0 0 16 0 0,0 0 8 0 0,0 28 0 0 0,0-18 0 0 0,-1 3-56 0 0,1 1-16 0 0,-2 3 0 0 0,0 6 0 0 0,2 1-16 0 0,-2 0-8 0 0,0 1 0 0 0,1 1 0 0 0,0 4-32 0 0,0 0-8 0 0,-1 0 0 0 0,0-1 0 0 0,2-1-104 0 0,0 1-32 0 0,0 3 0 0 0,0 2 0 0 0,0 1 0 0 0,4 1-64 0 0,-3-1 96 0 0,1-2-32 0 0,2-1 0 0 0,-4-3-64 0 0,2-1 96 0 0,0-2-32 0 0,-1-3 8 0 0,0-3 0 0 0,1-3 0 0 0,-1-4 0 0 0,1 1-8 0 0,-2 1 0 0 0,-2-3 0 0 0,2-1 0 0 0,-1-1 0 0 0,-1-2-64 0 0,1 2 96 0 0,0-1-32 0 0,-3 0-64 0 0,2-2 0 0 0,-2 0 72 0 0,1-1-72 0 0,1-2 0 0 0,0 0 0 0 0,-1 0 0 0 0,2-1 64 0 0,-2-1-64 0 0,1 0 0 0 0,0 0 0 0 0,-1-1 0 0 0,2-1 0 0 0,-2 0 0 0 0,1 0 0 0 0,0-3 0 0 0,0 1 0 0 0,-2-2 0 0 0,1 1 0 0 0,-1-3 0 0 0,0-3 0 0 0,-2 0 0 0 0,2-1 0 0 0,-1-1 0 0 0,-1 0 0 0 0,0-2 0 0 0,1-1 0 0 0,-1 2 0 0 0,2 2 0 0 0,0-1 0 0 0,0-2-64 0 0,-2 1 64 0 0,2-1-72 0 0,-2 2 72 0 0,2 1-80 0 0,0 1 80 0 0,0 3 0 0 0,-1-1-72 0 0,3 1 72 0 0,-1 1 0 0 0,0-1 0 0 0,0 2 0 0 0,1-1 0 0 0,-2 0 0 0 0,4 2 0 0 0,-4 0 0 0 0,3-1 0 0 0,0 2-64 0 0,-1 0 64 0 0,2-1 0 0 0,0 2 0 0 0,0 1 0 0 0,0 0 0 0 0,0-1 0 0 0,0 2 0 0 0,2-1 0 0 0,-1 3 0 0 0,0 0 0 0 0,-1-3 0 0 0,0 0 0 0 0,0 0 0 0 0,11 23 0 0 0,-6-13 0 0 0,-1 1 0 0 0,0 3 0 0 0,2 0 0 0 0,-2-2 0 0 0,1 3 0 0 0,3 3 0 0 0,0 0 96 0 0,-1-3-32 0 0,-2-1 0 0 0,4 0 0 0 0,-2 1 8 0 0,1 0 0 0 0,1-2 0 0 0,-1 2-8 0 0,-1-4 0 0 0,1 1 0 0 0,-1-2 0 0 0,-1-4 0 0 0,-2 0-64 0 0,1 0 96 0 0,1-2-32 0 0,1 0 16 0 0,0-2 0 0 0,0-2 0 0 0,3-2 0 0 0,-1-2 48 0 0,3-4 0 0 0,3-4 8 0 0,1-1 0 0 0,0-4 24 0 0,3-4 8 0 0,0-2 0 0 0,2 0 0 0 0,-1-2-16 0 0,-2 1-8 0 0,-1 1 0 0 0,-6 4 0 0 0,1 3-72 0 0,-4 3-8 0 0,-2 4-64 0 0,-4 3 96 0 0,0 0-96 0 0,-2 5 0 0 0,0-1 0 0 0,0 0 0 0 0,-2 2 0 0 0,2-2 0 0 0,0 4 0 0 0,0-2 0 0 0,2 0-480 0 0,2 0-96 0 0,3-2-24 0 0,3-2-9720 0 0</inkml:trace>
  <inkml:trace contextRef="#ctx0" brushRef="#br0" timeOffset="-2.14748E7">3532 256 2303 3041 3175,'0'-1'200'0'0,"0"0"-200"0"0,0-1 0 0 0,-1 1 0 0 0,1-1 632 0 0,0 1 80 0 0,-1 0 24 0 0,1-4 0 0 0,-2 0 448 0 0,-1-1 96 0 0,1-1 24 0 0,0 2 0 0 0,0-1-248 0 0,0 1-56 0 0,-1 0-8 0 0,2 1 0 0 0,-2 1-208 0 0,1 0-48 0 0,2 2 0 0 0,-4 0-8 0 0,3 1-168 0 0,0 0-32 0 0,-2 1-8 0 0,1 0 0 0 0,0 3-184 0 0,0 2-40 0 0,0 1-8 0 0,-1 2 0 0 0,1 0-96 0 0,0 4-32 0 0,0 1 0 0 0,0 2 0 0 0,0 4 16 0 0,1-1 0 0 0,1 1 0 0 0,-2 1 0 0 0,1 0 24 0 0,1 1 8 0 0,-1 1 0 0 0,1-1 0 0 0,-2-3-120 0 0,2 1-24 0 0,0 3-64 0 0,0-1 96 0 0,-2 0 0 0 0,2-1 0 0 0,0 0 0 0 0,0 0 0 0 0,0 1 8 0 0,0 1 0 0 0,0-1 0 0 0,0-1 0 0 0,4-3-24 0 0,-3 0-8 0 0,0-2 0 0 0,1-1 0 0 0,-1-2-72 0 0,1-1 96 0 0,-2-2-96 0 0,0-2 96 0 0,2-1-96 0 0,-2-1 0 0 0,2-3 0 0 0,-2 2 0 0 0,0-4 0 0 0,0 1 0 0 0,0-1 0 0 0,0-2 0 0 0,1-1-320 0 0,0 0-48 0 0,1-3-16 0 0,1 0-9024 0 0</inkml:trace>
  <inkml:trace contextRef="#ctx0" brushRef="#br0" timeOffset="-2.14748E7">3480 273 6911 3038 3163,'0'-8'304'0'0,"-2"2"64"0"0,1 1-296 0 0,1-1-72 0 0,0 3 0 0 0,0 0 0 0 0,1-1 576 0 0,-1-3 96 0 0,2-3 16 0 0,2-3 8 0 0,0-3 456 0 0,1-1 88 0 0,2-1 16 0 0,3 0 8 0 0,0 1-504 0 0,1 1-104 0 0,3 1-16 0 0,1-2-8 0 0,1 6-232 0 0,0-1-48 0 0,7 2 0 0 0,-1 2-8 0 0,-5 4-24 0 0,-2 1 0 0 0,2 3 0 0 0,-2 2 0 0 0,0 2-152 0 0,0 3-32 0 0,-3 2-8 0 0,-4 1 0 0 0,1 0-128 0 0,-3 4 0 0 0,-2 1 0 0 0,-4 2 0 0 0,-2 4 80 0 0,0 1-16 0 0,-4 3 0 0 0,-1 2 0 0 0,-3 0-64 0 0,0-1 0 0 0,-2-1 0 0 0,1-2 0 0 0,-3 0 0 0 0,0-3-88 0 0,0-2 24 0 0,1-3 0 0 0,0-1 64 0 0,0-3 0 0 0,0-1 64 0 0,1-2-64 0 0,-1 1 88 0 0,1-4-24 0 0,2-1 0 0 0,0-1 0 0 0,2-2 72 0 0,0 1 16 0 0,3-2 0 0 0,-1-2 0 0 0,4 1-64 0 0,-1-2-16 0 0,0 1 0 0 0,3-4 0 0 0,0 2-216 0 0,3-4-48 0 0,2 2 0 0 0,3 2-8608 0 0</inkml:trace>
  <inkml:trace contextRef="#ctx0" brushRef="#br0" timeOffset="-2.14748E7">3879 568 3223 2887 3090,'-2'-6'136'0'0,"2"3"40"0"0,0 1-176 0 0,0-2 0 0 0,0 3 0 0 0,0 0 0 0 0,0-1 584 0 0,0-1 88 0 0,2-1 8 0 0,-1-1 8 0 0,2-3 944 0 0,-1 2 184 0 0,3 1 40 0 0,-1-3 0 0 0,0 3-608 0 0,1 1-128 0 0,1-2-32 0 0,1 1 0 0 0,1 1-352 0 0,-2 2-80 0 0,3-1-16 0 0,-2 0 0 0 0,4 2-256 0 0,-5-1-48 0 0,0 0-16 0 0,0 2 0 0 0,-1 1-152 0 0,0 0-32 0 0,0 1-8 0 0,-1-1 0 0 0,0 2 0 0 0,0-2-8 0 0,-2 2 0 0 0,-1 0 0 0 0,1-1-120 0 0,-2 0 0 0 0,1 1 0 0 0,-1-2 0 0 0,0 1 0 0 0,-1-1 0 0 0,-1 1 0 0 0,1-2 0 0 0,-1 4 96 0 0,-3-2-24 0 0,-1 0-8 0 0,1 1 0 0 0,-2 1-64 0 0,-3 0 0 0 0,0 1 0 0 0,-3 1 0 0 0,0 0 0 0 0,-1 1 0 0 0,-2 0 0 0 0,4-1 0 0 0,0 1 0 0 0,-1 1 0 0 0,4-1 0 0 0,0-1 0 0 0,2 1 0 0 0,3-1 0 0 0,1 1 0 0 0,2-1 0 0 0,-1-1 0 0 0,4-1 0 0 0,0 3 0 0 0,3 1 0 0 0,1-2 0 0 0,1 1 0 0 0,3 2 0 0 0,1 0 0 0 0,0 1 0 0 0,2 0 0 0 0,-2 0 0 0 0,0 1 0 0 0,2 0 0 0 0,-2 2 0 0 0,0-1 0 0 0,-1 1 0 0 0,-1-1 0 0 0,-3 1 0 0 0,0 1 0 0 0,-2-2 0 0 0,-1 1 0 0 0,-3 0 0 0 0,-2-1 0 0 0,1 2 0 0 0,-3-1 0 0 0,0-2 0 0 0,-3-1 0 0 0,1-2 0 0 0,-2-1 0 0 0,-1-2 0 0 0,1-1 0 0 0,-1 1 0 0 0,-2-3 0 0 0,2 0 0 0 0,-3-2 0 0 0,5-2 0 0 0,-4 0 0 0 0,0-1 0 0 0,1-1 0 0 0,-1 0 0 0 0,2-1 0 0 0,-2 0 0 0 0,0-1 0 0 0,1 0 0 0 0,1-2 0 0 0,1 1 0 0 0,1 0 0 0 0,0 1 0 0 0,3 0 0 0 0,1 0 0 0 0,0 2 0 0 0,3 1 0 0 0,1 0-416 0 0,2 2-32 0 0,1 0 0 0 0,3 1-5456 0 0,5-2-1096 0 0</inkml:trace>
  <inkml:trace contextRef="#ctx0" brushRef="#br0" timeOffset="-2.14748E7">4211 629 2759 2895 3094,'1'-7'248'0'0,"0"3"-248"0"0,-1-1 0 0 0,0 1 0 0 0,0 3 752 0 0,0 0 104 0 0,0-1 16 0 0,-1 0 8 0 0,0 1 1056 0 0,-1 0 208 0 0,-1-1 48 0 0,-1 2 8 0 0,1 3-1048 0 0,-1 2-200 0 0,2 1-48 0 0,-3 1-8 0 0,3 4-464 0 0,-1 0-96 0 0,3 4-16 0 0,-1-2-8 0 0,-1 3-176 0 0,2-1-32 0 0,2 1-8 0 0,-2-1 0 0 0,2-1 16 0 0,1 0 0 0 0,1-3 0 0 0,0-1 0 0 0,2-2-16 0 0,1 1-8 0 0,0-4 0 0 0,0-1 0 0 0,-1 0-88 0 0,3-4 96 0 0,1 0-96 0 0,-1-1 96 0 0,2-2-8 0 0,-2-2 0 0 0,1-1 0 0 0,-1-1 0 0 0,2 0-24 0 0,0-3-64 0 0,-1 1 96 0 0,-3-2-32 0 0,1-1-64 0 0,-1 0 96 0 0,0-2-96 0 0,-1 0 96 0 0,-1 0-96 0 0,-1 2 0 0 0,-1 0 72 0 0,0 4-72 0 0,-2 2 0 0 0,0 0 0 0 0,-1 1 0 0 0,0 1 64 0 0,0 1-64 0 0,0 0 0 0 0,-1 3 0 0 0,0-1 0 0 0,1 1 0 0 0,-2 0 0 0 0,1 0 0 0 0,0 1 64 0 0,-1 1-64 0 0,0 0 0 0 0,2-2 0 0 0,0 0 0 0 0,0 0 0 0 0,0 0 0 0 0,0 0 0 0 0,-1 27 0 0 0,2-20 0 0 0,1 0 0 0 0,1 2 0 0 0,1 2 0 0 0,-1-5 0 0 0,2 1 0 0 0,1 2 0 0 0,3-3 0 0 0,-4 2 0 0 0,1-3 0 0 0,2 1 0 0 0,-1-1 0 0 0,2-1 0 0 0,-1 1 0 0 0,0-2 0 0 0,2-2 0 0 0,-2 1 120 0 0,2-2-16 0 0,0 0 0 0 0,1-2 0 0 0,0-1-104 0 0,0 1 0 0 0,-1-2 64 0 0,1-2-64 0 0,0 1 64 0 0,0-3-64 0 0,0-1 88 0 0,-1 3-88 0 0,-3-1 0 0 0,3-2 0 0 0,0-2 0 0 0,0-1 0 0 0,1-2 0 0 0,0 0 0 0 0,0-4 0 0 0,-1 1 0 0 0,0-1 0 0 0,-2-2 0 0 0,1 3 0 0 0,-3 0 0 0 0,0 0 0 0 0,-3 1 0 0 0,-1 3 0 0 0,0 0 0 0 0,-2 2 0 0 0,0-1 0 0 0,-2 3 0 0 0,1-1 0 0 0,-2 0 0 0 0,2 2 0 0 0,-2-1 0 0 0,2 2 0 0 0,-2-1 64 0 0,2 1-64 0 0,1 0 0 0 0,-2 1 0 0 0,0 0 72 0 0,2 1-8 0 0,0 3-64 0 0,0-2 96 0 0,0 4-96 0 0,0 0 0 0 0,0 0 0 0 0,0 0 0 0 0,-2 2 0 0 0,0 1 0 0 0,2 1 0 0 0,-1 4 0 0 0,1-2 0 0 0,-1 3 0 0 0,0-1 0 0 0,1 0 0 0 0,-2 5 0 0 0,2 0 0 0 0,0 0 0 0 0,0 0 0 0 0,2 1 0 0 0,-2 0 0 0 0,1 4 0 0 0,0 0 0 0 0,0 0 0 0 0,1-1 0 0 0,0-2 0 0 0,-2 1 0 0 0,0 2 0 0 0,0 1 0 0 0,0 2 0 0 0,0-1 0 0 0,0-7 0 0 0,2 4 0 0 0,0-1 0 0 0,-2 2 0 0 0,2 2 0 0 0,1-4 0 0 0,-1-1 0 0 0,0 0 0 0 0,2-2 0 0 0,-1-2 0 0 0,1 0 0 0 0,0-3 0 0 0,0-1 0 0 0,-2-1 0 0 0,1-2 0 0 0,-1-1 0 0 0,2-3 0 0 0,-2 0 0 0 0,1 0 0 0 0,0-2 0 0 0,0-1 0 0 0,-1-3 0 0 0,1 0 0 0 0,0-4 72 0 0,0 0 48 0 0,1 1 8 0 0,-1-2 0 0 0,1-2 0 0 0,0-2-24 0 0,2-4 0 0 0,-2 4 0 0 0,2-2 0 0 0,0 1-32 0 0,3-3-8 0 0,-1 3 0 0 0,2 1 0 0 0,-2 3-64 0 0,2 4 0 0 0,0-1 0 0 0,0 2 0 0 0,-3 4 0 0 0,1 1 0 0 0,-2 0 0 0 0,1 2 0 0 0,-2 3 0 0 0,-1 0 0 0 0,0 1 0 0 0,0 1 0 0 0,-2 3-144 0 0,0 0 32 0 0,-2 2 8 0 0,0-1 0 0 0,0 0-64 0 0,-2 1-16 0 0,0 3 0 0 0,-2 3 0 0 0,0-1 64 0 0,0-1 16 0 0,1 0 0 0 0,-2 0 0 0 0,1-3 104 0 0,0-1 0 0 0,0 0-80 0 0,-1-2 80 0 0,1 1 0 0 0,2-2 0 0 0,-2-2 0 0 0,3-1 0 0 0,1-1 0 0 0,0 1 0 0 0,0-2 0 0 0,1-1 0 0 0,1 2 96 0 0,0-3-32 0 0,3 0 0 0 0,1-2 0 0 0,-1 1 16 0 0,3-2 0 0 0,2 0 0 0 0,0-1 0 0 0,1 0-80 0 0,1-3 80 0 0,1 0-80 0 0,0-3 80 0 0,0 2-80 0 0,-1-2 0 0 0,-1 2 0 0 0,0-3 0 0 0,0 0 72 0 0,2-2-72 0 0,-2 0 80 0 0,-1 2-80 0 0,-2 0 0 0 0,2 0 0 0 0,0 0 0 0 0,0 1 0 0 0,-3 1 96 0 0,2 3-24 0 0,-1 0-8 0 0,1 1 0 0 0,-1 2-64 0 0,1 0 0 0 0,-2 3 0 0 0,-1 0 0 0 0,1 3 0 0 0,-1 0 0 0 0,-2-1 0 0 0,1 2 0 0 0,-1 2 0 0 0,-2 3 0 0 0,1-2 0 0 0,-1 4 0 0 0,-1 0-88 0 0,-2-1 88 0 0,-1 2-64 0 0,-2 0 64 0 0,1-1-72 0 0,-2-2 72 0 0,-2 2-80 0 0,-1-1 80 0 0,-1 0 0 0 0,-3 0 0 0 0,1-2 0 0 0,0-1 0 0 0,0 1 0 0 0,2-2 0 0 0,-1-2 0 0 0,1-1 0 0 0,0 0 0 0 0,1-1 0 0 0,-1-2 0 0 0,2 0 0 0 0,0 0 0 0 0,-1-2 0 0 0,-1-1 0 0 0,1-1-6432 0 0,0 0-1216 0 0</inkml:trace>
  <inkml:trace contextRef="#ctx0" brushRef="#br0" timeOffset="-2.14748E7">512 1370 2759 3358 3030,'0'-7'248'0'0,"0"3"-248"0"0,0 0 0 0 0,0 2 0 0 0,0 0 496 0 0,0 1 48 0 0,0 0 16 0 0,0-2 0 0 0,0 1 496 0 0,0-3 104 0 0,0-1 24 0 0,0 0 0 0 0,1 3-248 0 0,-1-3-40 0 0,0 4-16 0 0,0-2 0 0 0,0 2-176 0 0,1 0-32 0 0,-1-1 0 0 0,0 3-8 0 0,2 0-184 0 0,-2 0-32 0 0,2 0 0 0 0,-2 2-8 0 0,0-2-152 0 0,0 0-24 0 0,0 0-8 0 0,13 28 0 0 0,-7-14 40 0 0,1 1 8 0 0,0 4 0 0 0,1 0 0 0 0,-1 5-80 0 0,0-1-24 0 0,0 2 0 0 0,0-3 0 0 0,2 1-40 0 0,-3-2 0 0 0,3-2-8 0 0,-1 1 0 0 0,0-1-40 0 0,2 1-8 0 0,-1-3 0 0 0,-1-4 0 0 0,-1 0 8 0 0,0 0 0 0 0,1-2 0 0 0,-1 2 0 0 0,3-2-112 0 0,-3-3 72 0 0,0-1-72 0 0,-1-1 64 0 0,-1-2 24 0 0,1-1 0 0 0,-1-3 0 0 0,1-2 0 0 0,-1-1 16 0 0,1-1 8 0 0,0-1 0 0 0,1-5 0 0 0,-1-3 32 0 0,3 0 8 0 0,0-4 0 0 0,1-3 0 0 0,1-1-32 0 0,0-1-8 0 0,0-2 0 0 0,0-4 0 0 0,1-1 0 0 0,0-1 0 0 0,-1 2 0 0 0,-2 2 0 0 0,-1 4-16 0 0,1 2 0 0 0,-3 1 0 0 0,-1 2 0 0 0,-1 4-96 0 0,0 1 0 0 0,-4 2 0 0 0,2 2 0 0 0,-2-1 0 0 0,0 4 0 0 0,0-1 72 0 0,0 1-72 0 0,0 1 64 0 0,-2 0-64 0 0,2 1 0 0 0,0 0 64 0 0,0-2-64 0 0,0 3 0 0 0,2-2 0 0 0,-2 1 0 0 0,0 0 0 0 0,0 2 0 0 0,1-1 0 0 0,-1 1 0 0 0,0 0 0 0 0,0 1 0 0 0,-1 0 0 0 0,1 1 0 0 0,-2 3-328 0 0,2 2-8 0 0,0 0 0 0 0,2 5-6240 0 0,-1 0-1248 0 0</inkml:trace>
  <inkml:trace contextRef="#ctx0" brushRef="#br0" timeOffset="-2.14748E7">1124 1734 1839 3270 3073,'-1'-4'160'0'0,"-1"1"-160"0"0,2 0 0 0 0,0 0 0 0 0,0 2 792 0 0,0 1 120 0 0,0-1 24 0 0,2-3 8 0 0,-1 2 448 0 0,0-2 88 0 0,4-1 24 0 0,-1-1 0 0 0,0 0-240 0 0,0 2-48 0 0,1 0 0 0 0,1 0-8 0 0,0 0-384 0 0,-1 4-80 0 0,1-2-8 0 0,-1 0-8 0 0,0 1-272 0 0,1 1-48 0 0,-1 1-16 0 0,-1-1 0 0 0,0 0-152 0 0,1 0-32 0 0,-1 0-8 0 0,-2 0 0 0 0,3 0 0 0 0,-2 0 0 0 0,-2 2 0 0 0,2-2 0 0 0,-2 0-136 0 0,-1 0-64 0 0,2-2 64 0 0,-2 2-64 0 0,0 2 80 0 0,0-2-80 0 0,0 0 96 0 0,-2-2-96 0 0,2 2 88 0 0,0 0-88 0 0,0 0 80 0 0,0 0-80 0 0,0 0 64 0 0,-26 8-64 0 0,17-4 0 0 0,-2 1 72 0 0,0-1-72 0 0,-3 2 0 0 0,0-1 0 0 0,-1 1 0 0 0,0 1 0 0 0,4 0 0 0 0,-2 0 0 0 0,3-1 0 0 0,1 0 0 0 0,2-1 0 0 0,2-1 0 0 0,1 0 0 0 0,0-1 0 0 0,2 1 0 0 0,0 0 0 0 0,2 2 0 0 0,2 3 0 0 0,2-2 0 0 0,2 2 0 0 0,3-1 0 0 0,-2-2 0 0 0,-1-1 0 0 0,3 1 0 0 0,-1 0 0 0 0,2 1 0 0 0,0 0 0 0 0,-1 0 0 0 0,1 1 0 0 0,0 2 0 0 0,-2 1 0 0 0,-1 5 0 0 0,0-5 0 0 0,-3-3 0 0 0,-2-1 0 0 0,-1 2 0 0 0,-2 1 0 0 0,-1 4 0 0 0,-1-4 0 0 0,-1-6 0 0 0,-3 3 0 0 0,1 4 0 0 0,-1-5 0 0 0,-2-6 0 0 0,-1 1 0 0 0,1 7 0 0 0,0-7 0 0 0,1-4 0 0 0,-1 0 0 0 0,1 6 0 0 0,-1-5 0 0 0,2-7 0 0 0,-1 0 0 0 0,3 3 0 0 0,-1-1 0 0 0,2 1 0 0 0,1 2 0 0 0,1-1 0 0 0,2 5 0 0 0,-2 0 0 0 0,2 5 0 0 0,2-5-112 0 0,2-3-16 0 0,-1-3 0 0 0,5-1 0 0 0,1 1-1024 0 0,2 1-200 0 0,1 1-48 0 0,0 2-8 0 0</inkml:trace>
  <inkml:trace contextRef="#ctx0" brushRef="#br0" timeOffset="-2.14748E7">1424 1743 6967 3076 3011,'-2'-5'152'0'0,"0"2"32"0"0,0 0 8 0 0,1 2 0 0 0,0 1-192 0 0,-1 0 0 0 0,1 0 0 0 0,-2 1 0 0 0,0 1 1424 0 0,-1-1 240 0 0,-1 2 56 0 0,1 2 8 0 0,-2 2-960 0 0,3-3-192 0 0,1 1-40 0 0,0-1-8 0 0,0 3-288 0 0,0 0-56 0 0,0 3-16 0 0,2 0 0 0 0,0 5-16 0 0,2 0-8 0 0,-1-2 0 0 0,0 1 0 0 0,3 1 40 0 0,-1 0 8 0 0,3-6 0 0 0,1-1 0 0 0,0 5-80 0 0,0-4-16 0 0,0-7 0 0 0,1 0 0 0 0,1-1-24 0 0,-1-2-8 0 0,2-1 0 0 0,-3 0 0 0 0,-1 0 40 0 0,2 0 8 0 0,1 1 0 0 0,0-5 0 0 0,-1-2-8 0 0,-1 1 0 0 0,-1 0 0 0 0,1-1 0 0 0,1-1 8 0 0,1-3 0 0 0,-4 1 0 0 0,-1 1 0 0 0,0-1 32 0 0,-1 1 8 0 0,0 2 0 0 0,0 1 0 0 0,-1-3-24 0 0,-2 2 0 0 0,2-2 0 0 0,-2 0 0 0 0,0 2 0 0 0,0 2-8 0 0,0 2 0 0 0,0 3 0 0 0,-2-1-48 0 0,2 2-8 0 0,0 0 0 0 0,0 0 0 0 0,0 0-64 0 0,-2 2 0 0 0,2 0 0 0 0,-2 3 64 0 0,2 1-64 0 0,0-6 0 0 0,0 0 0 0 0,0 28 0 0 0,2-18 0 0 0,0 2 0 0 0,1-1 0 0 0,1 0 0 0 0,1 2 0 0 0,2 0 0 0 0,0-3 0 0 0,1 0 0 0 0,-1 2 0 0 0,2-3 0 0 0,-1-7 0 0 0,0 0 0 0 0,2-1 0 0 0,-1 1 0 0 0,0-2 0 0 0,2 1 0 0 0,-3 0 0 0 0,3 1 0 0 0,-2-2 0 0 0,2-6 0 0 0,-3-1 0 0 0,3-1 0 0 0,-2-1 0 0 0,-1 1 0 0 0,-1 1 0 0 0,2-2 0 0 0,-1-3 64 0 0,1 0-64 0 0,1-3 0 0 0,-2-1 0 0 0,2-3 0 0 0,-2-1 64 0 0,1-1-64 0 0,-3 0 0 0 0,1 0 0 0 0,-2-2 0 0 0,-1 4 0 0 0,-3 1 0 0 0,0 1 0 0 0,-1 2 0 0 0,0 2 0 0 0,-2 1 0 0 0,0 2 64 0 0,0 1-64 0 0,-1 3 0 0 0,-1-1 0 0 0,-1 1 0 0 0,3 2 0 0 0,0-1 64 0 0,0 3-64 0 0,-2-1 64 0 0,3 2-64 0 0,-2-1 72 0 0,2 2-72 0 0,0 0 80 0 0,-1 3-80 0 0,1 0 64 0 0,-1-1-64 0 0,2 4 0 0 0,-1 0 72 0 0,1 2-72 0 0,0 2 0 0 0,1 3 0 0 0,1-2 0 0 0,-1 3 0 0 0,1-2 0 0 0,-1 2 0 0 0,0 0 0 0 0,2 0 0 0 0,-2 0 0 0 0,3 3 64 0 0,-2-3-64 0 0,0-1 0 0 0,0-2 0 0 0,-1-2 0 0 0,3 3 0 0 0,-2 1 0 0 0,3 3 0 0 0,-3 1 0 0 0,1-2 0 0 0,1-1 0 0 0,0 0 0 0 0,0 0 0 0 0,0-2 0 0 0,-2 1 0 0 0,1 0 0 0 0,-1 2 0 0 0,2-3 0 0 0,-3 1 0 0 0,0-7 0 0 0,2-1 0 0 0,-1-2 0 0 0,-1 0 0 0 0,-1-1 0 0 0,1 4 0 0 0,1-2 0 0 0,0-3 0 0 0,-2-1 0 0 0,2-1 0 0 0,-2-2 0 0 0,2 0 80 0 0,-1-5 0 0 0,-1 8 0 0 0,0 0 0 0 0,8-28 16 0 0,-5 16 0 0 0,1 2 0 0 0,0-4 0 0 0,3-1-96 0 0,1-2 64 0 0,3 0-64 0 0,-2 0 64 0 0,1 3-64 0 0,1 2 0 0 0,0 1 0 0 0,0 2 0 0 0,0 4 0 0 0,-1 1 0 0 0,-1 2 0 0 0,-2 2 0 0 0,0 2 0 0 0,-2 0 0 0 0,1 3 0 0 0,-2 1 0 0 0,-2 0-96 0 0,-1 3 24 0 0,-1 0 0 0 0,-1 1 0 0 0,-2 2-48 0 0,0 0-8 0 0,-3-2 0 0 0,2 1 0 0 0,0 1 56 0 0,-2 1 8 0 0,2 2 0 0 0,-1-4 0 0 0,2-2 64 0 0,-1-2 0 0 0,1 1 0 0 0,2-1-64 0 0,-1 0 64 0 0,2-1 0 0 0,2-2 0 0 0,-1 0 0 0 0,2 3 0 0 0,-1-3 0 0 0,4-1 0 0 0,0-3 0 0 0,2-1 0 0 0,1-3 88 0 0,2-7-88 0 0,0 0 96 0 0,-1 5-32 0 0,1-1 0 0 0,0-6 0 0 0,2 2 0 0 0,-2 1-64 0 0,2-1 64 0 0,2-3-64 0 0,-2 0 64 0 0,0 1-64 0 0,0 2 64 0 0,-1 2-64 0 0,0-1 64 0 0,1 1-64 0 0,-3 2 80 0 0,1 3-80 0 0,0 0 80 0 0,0 1-16 0 0,-1 1-64 0 0,2 0 96 0 0,-3 2-32 0 0,-1 2-64 0 0,-1-2 0 0 0,-1 5 0 0 0,-2-3 64 0 0,1 3-64 0 0,-3 0 0 0 0,0 2 0 0 0,-2 0 0 0 0,0 2 0 0 0,-4-2 0 0 0,2 3 0 0 0,-1-2 0 0 0,-3 1-96 0 0,1-1 96 0 0,-1-1-96 0 0,0 1 96 0 0,-1 3-72 0 0,-3-2 72 0 0,0-4 0 0 0,-2 1 0 0 0,3 2 0 0 0,-2 1 0 0 0,3-2 0 0 0,-1-1 0 0 0,3 0 0 0 0,-1-3 0 0 0,0-1 0 0 0,2-2 0 0 0,1 0 0 0 0,0 0 0 0 0,1-6 0 0 0,0 1 0 0 0,1 4 0 0 0,1 1 0 0 0,0 0 0 0 0,1-1 0 0 0,1-1-128 0 0,0-2 0 0 0,4-3 0 0 0,0 3-9280 0 0</inkml:trace>
  <inkml:trace contextRef="#ctx0" brushRef="#br0" timeOffset="-2.14748E7">3441 6155 1375 3262 3400,'0'0'128'0'0,"-2"-2"-128"0"0,2 0 0 0 0,0 2 0 0 0,0-1 296 0 0,-1 0 40 0 0,-1-2 8 0 0,0-3 0 0 0,-2 1 352 0 0,0-2 72 0 0,-1 0 8 0 0,1 0 8 0 0,0 1-32 0 0,-2 3-8 0 0,-1-1 0 0 0,2 2 0 0 0,-3 0 16 0 0,0 1 0 0 0,1 2 0 0 0,-3 1 0 0 0,0 0-144 0 0,1 2-24 0 0,-1 2-8 0 0,0 1 0 0 0,0-1-328 0 0,-1 2-72 0 0,2 2-16 0 0,-3-1 0 0 0,4 1-168 0 0,0 0 64 0 0,1 0-64 0 0,-1-2 0 0 0,4 1 0 0 0,2-1 0 0 0,-1-1 0 0 0,3 0 0 0 0,0 0 0 0 0,0-3 64 0 0,1 0-64 0 0,2 2 0 0 0,2-2 176 0 0,3-1 0 0 0,0 1 0 0 0,0-3 0 0 0,3 1 144 0 0,4-4 32 0 0,-2 2 8 0 0,2-2 0 0 0,0-1-128 0 0,0-3-24 0 0,0 1-8 0 0,1-3 0 0 0,-4 2-72 0 0,0-1-8 0 0,-3 0-8 0 0,-2 0 0 0 0,-1 0-112 0 0,-5 0 88 0 0,1 0-88 0 0,-4 0 80 0 0,0-1-80 0 0,-4-1 80 0 0,0 1-80 0 0,-1-2 80 0 0,0 2-8 0 0,-2 1 0 0 0,0-1 0 0 0,-2 3 0 0 0,1-1-8 0 0,-1 2 0 0 0,0 0 0 0 0,1 3 0 0 0,1-1-64 0 0,0 4 80 0 0,1-1-80 0 0,-1 3 80 0 0,1 0-80 0 0,-1 2 96 0 0,2 1-96 0 0,-1 2 96 0 0,1 2-8 0 0,-1 0 0 0 0,1 1 0 0 0,1 2 0 0 0,1 0-88 0 0,1 0 80 0 0,1-3-80 0 0,0 2 80 0 0,3 0 0 0 0,0-2 0 0 0,3 0 0 0 0,0 0 0 0 0,2-1-8 0 0,2-1 0 0 0,0-1 0 0 0,0-1 0 0 0,3-2 24 0 0,-1-2 8 0 0,2-2 0 0 0,0-1 0 0 0,-2-1 24 0 0,2-2 0 0 0,1-1 0 0 0,-1-3 0 0 0,0-2-24 0 0,0 2 0 0 0,-1-4 0 0 0,-3 0 0 0 0,-2 1-104 0 0,1-1 72 0 0,-3-2-72 0 0,-2-2 64 0 0,-1 1-64 0 0,-1 1 0 0 0,-4 0 72 0 0,1 0-72 0 0,-3 1 0 0 0,-1 2 0 0 0,-1 0 0 0 0,0 2 0 0 0,-1 1 0 0 0,0 1 0 0 0,-1 3 0 0 0,-1 3 0 0 0,-1 0 0 0 0,0 2-120 0 0,0 2 24 0 0,0 1 0 0 0,0 1 0 0 0,1 1 8 0 0,0 2 0 0 0,1-1 0 0 0,3 1 88 0 0,1 0 0 0 0,2 2 0 0 0,1-1 0 0 0,-1 1 0 0 0,4-2 0 0 0,-1 0 0 0 0,4 1 0 0 0,0 0 0 0 0,2 0 0 0 0,0 1 0 0 0,3-1 0 0 0,0-2 0 0 0,-1 0 72 0 0,4 1-72 0 0,0-3 80 0 0,1-1 16 0 0,1-2 0 0 0,0 0 0 0 0,0-3 0 0 0,4-2-16 0 0,-2-1 0 0 0,0-1 0 0 0,0-2 0 0 0,0-1-16 0 0,-2-1-64 0 0,1 0 96 0 0,-2-2-32 0 0,0-1-64 0 0,-2 0 0 0 0,-1-2 0 0 0,-3-1 64 0 0,0 2-64 0 0,-4-1 0 0 0,-1 2 0 0 0,-3 1 64 0 0,0-1-64 0 0,-2 2 0 0 0,-2-2 0 0 0,-3 3 0 0 0,0 3 0 0 0,1-1 0 0 0,-2 3 0 0 0,-2 3 0 0 0,2 1-112 0 0,0 3 40 0 0,-2 4 8 0 0,0-1 0 0 0,0 4 64 0 0,0 0-80 0 0,2 3 80 0 0,0 0-80 0 0,3 0 80 0 0,0-2 0 0 0,4-1 0 0 0,1 0 0 0 0,2 2 0 0 0,1-2 0 0 0,4 1 64 0 0,2-3-64 0 0,0 2 0 0 0,5-5 0 0 0,1 1 0 0 0,2-1 64 0 0,1-2-64 0 0,0-1 0 0 0,1-1 0 0 0,1 0 0 0 0,1-1-232 0 0,1 1-88 0 0</inkml:trace>
  <inkml:trace contextRef="#ctx0" brushRef="#br0" timeOffset="-2.14748E7">2698 5229 1839 3116 3172,'0'-4'160'0'0,"-1"0"-160"0"0,-1 0 0 0 0,2 1 0 0 0,0 1 544 0 0,0 0 80 0 0,-1-4 16 0 0,0-4 0 0 0,-2-2 288 0 0,-1-1 56 0 0,-2 2 8 0 0,-1 2 8 0 0,1 1-152 0 0,-2 5-32 0 0,-2-1-8 0 0,-1 4 0 0 0,0 4-216 0 0,-3-1-48 0 0,-1 3 0 0 0,-1 2-8 0 0,3 1-248 0 0,-3 2-40 0 0,0 0-16 0 0,4 3 0 0 0,0-2-24 0 0,5 3-8 0 0,1-2 0 0 0,2 0 0 0 0,-1 0-64 0 0,5 0-8 0 0,-2 2-8 0 0,2-3 0 0 0,2 0 96 0 0,0-1 16 0 0,2 0 8 0 0,1-2 0 0 0,3-1 32 0 0,0-1 8 0 0,4-2 0 0 0,-1-2 0 0 0,4-1-32 0 0,-2-3-8 0 0,3 0 0 0 0,-1-5 0 0 0,4 1-16 0 0,-1-4-8 0 0,-1 1 0 0 0,0-3 0 0 0,-4 2-104 0 0,0-1-16 0 0,-4 1-8 0 0,1-1 0 0 0,-3-1-88 0 0,-3 1 0 0 0,-1 0 0 0 0,-1 1 0 0 0,-2-1 0 0 0,-3-1 0 0 0,0 2 64 0 0,-2 0-64 0 0,-1-1 0 0 0,-3 1 0 0 0,1 1 0 0 0,-2 1 0 0 0,0 2 0 0 0,1 1 0 0 0,0 3 0 0 0,0 2 0 0 0,-1 1 0 0 0,1 2 0 0 0,1 0 0 0 0,-1 1 64 0 0,2 1-64 0 0,-1 1 96 0 0,1 2-96 0 0,0-1 96 0 0,2 1 40 0 0,0-1 16 0 0,3 0 0 0 0,2 0 0 0 0,0 0-56 0 0,1-1 0 0 0,4-2-8 0 0,-1 1 0 0 0,3-2-88 0 0,1-1 0 0 0,2-2 0 0 0,0 0 0 0 0,1-1-224 0 0,0-1-32 0 0,2-2 0 0 0,2 0-8 0 0,0-1-1264 0 0,-1 0-248 0 0,-2 0-48 0 0,-1-1-16 0 0</inkml:trace>
  <inkml:trace contextRef="#ctx0" brushRef="#br0" timeOffset="-2.14748E7">1774 5123 1375 3216 3245,'-3'2'128'0'0,"-1"-1"-128"0"0,2 0 0 0 0,0 1 0 0 0,1-1 560 0 0,-3 2 88 0 0,-4 2 24 0 0,-1 1 0 0 0,-4 4 288 0 0,0 0 64 0 0,2-1 16 0 0,3 0 0 0 0,1-2-144 0 0,5-2-24 0 0,0 1-8 0 0,2-2 0 0 0,2 0-96 0 0,4-1-32 0 0,1-2 0 0 0,2-1 0 0 0,3-1-192 0 0,1-2-32 0 0,0 1-16 0 0,-2-1 0 0 0,-2 0-152 0 0,1-1-32 0 0,-1 0-8 0 0,0-2 0 0 0,0 0-224 0 0,-2 1-80 0 0,-2-2 0 0 0,1 1 72 0 0,-2 1-72 0 0,-3-3 0 0 0,0 3 0 0 0,-2-1 0 0 0,0 1 0 0 0,-3 1 0 0 0,-2-2 0 0 0,-1-1 64 0 0,-3 1-64 0 0,0 0 0 0 0,-2 1 0 0 0,1 1 0 0 0,-1 2 80 0 0,-1-1-80 0 0,2 3 96 0 0,-2 1-96 0 0,2 2 0 0 0,1 0 0 0 0,1 2 0 0 0,0-1 0 0 0,-1 2 80 0 0,2 0-80 0 0,1 1 64 0 0,0 0-64 0 0,2 1 112 0 0,-1 1-16 0 0,0 0-8 0 0,1 1 0 0 0,2-1 64 0 0,1 3 8 0 0,2-1 8 0 0,0 0 0 0 0,3-1-8 0 0,1-2 0 0 0,2 1 0 0 0,-1-2 0 0 0,4-1 16 0 0,1 0 0 0 0,1-1 0 0 0,0-3 0 0 0,2 1-16 0 0,0-3 0 0 0,2 0 0 0 0,0-3 0 0 0,-2 1-56 0 0,-1-3-8 0 0,-1 1-8 0 0,1-3 0 0 0,-1 0-24 0 0,-2-3-64 0 0,0 1 96 0 0,-4-1-32 0 0,1 0-64 0 0,-3-1 0 0 0,-1-1 0 0 0,-2 1 0 0 0,-1 0 0 0 0,-3 0 0 0 0,-1-1 0 0 0,-3 1 0 0 0,0 0 64 0 0,-4 0-64 0 0,0 2 64 0 0,0 1-64 0 0,-4 3 0 0 0,2 4 0 0 0,-1 1 0 0 0,1 3 0 0 0,-1 2 0 0 0,0 2 0 0 0,3 1 0 0 0,1 3 0 0 0,0 0 0 0 0,-2 1-88 0 0,3 4 88 0 0,0-3-64 0 0,4 2 64 0 0,0-3 0 0 0,3 2 0 0 0,3-1 0 0 0,2-1 0 0 0,2-2 0 0 0,2-2 0 0 0,1-1 0 0 0,2 0-288 0 0,2-3-8 0 0,4-1-8 0 0,2-3-5376 0 0,3 0-1072 0 0</inkml:trace>
  <inkml:trace contextRef="#ctx0" brushRef="#br0" timeOffset="-2.14748E7">602 4872 2303 3358 3476,'0'-4'200'0'0,"0"1"-200"0"0,0 1 0 0 0,-1 0 0 0 0,-1 0 480 0 0,1 1 48 0 0,-1-3 16 0 0,-6-3 0 0 0,-1-1 8 0 0,-2 1 8 0 0,-2 3 0 0 0,0 2 0 0 0,2 2-176 0 0,0 2-40 0 0,0 2-8 0 0,-1 3 0 0 0,5 1-16 0 0,-2 1-8 0 0,2 0 0 0 0,-1 2 0 0 0,2-1 112 0 0,2 1 24 0 0,1 2 8 0 0,0 1 0 0 0,3-3 88 0 0,5 1 24 0 0,-2 1 0 0 0,5-2 0 0 0,0-1-72 0 0,2 0-16 0 0,3-2 0 0 0,3-1 0 0 0,0-1-40 0 0,3-2-16 0 0,1-1 0 0 0,0-5 0 0 0,1 1-144 0 0,1-3-32 0 0,1-2-8 0 0,-1-2 0 0 0,-2 1-64 0 0,-2-2-16 0 0,0-2 0 0 0,-2 0 0 0 0,-3 1-72 0 0,-3-3-24 0 0,-2 6 0 0 0,-2-5 0 0 0,-2 1-64 0 0,-4-1 0 0 0,-1 2 0 0 0,-5-1 0 0 0,2 0 0 0 0,-4 2 0 0 0,-1 1 64 0 0,-2-1-64 0 0,-2 1 0 0 0,-2 2 0 0 0,2 1 0 0 0,0-1 0 0 0,-2 3-224 0 0,0 0 24 0 0,3 3 0 0 0,-2 0 0 0 0,3 3 8 0 0,-2 0 8 0 0,0 3 0 0 0,2-1 0 0 0,0 1 88 0 0,0 2 24 0 0,0 1 0 0 0,1 1 0 0 0,1 1 136 0 0,0-2 32 0 0,1 2 8 0 0,1 0 0 0 0,1 1 160 0 0,2-1 32 0 0,3 0 8 0 0,-1 0 0 0 0,2-1-72 0 0,2 0-8 0 0,2 0-8 0 0,0-2 0 0 0,3 0 40 0 0,0 0 0 0 0,1-3 8 0 0,2 1 0 0 0,2-4-88 0 0,1 0-16 0 0,4-4-8 0 0,1 0 0 0 0,-1-3-16 0 0,-1 0 0 0 0,4-2 0 0 0,-2-2 0 0 0,0 0-136 0 0,1-1 80 0 0,-3-1-80 0 0,-3-2 64 0 0,-1 0-64 0 0,-3 1 0 0 0,-2-2 0 0 0,-3-1 0 0 0,-2 2 0 0 0,-2 0 0 0 0,-2 0 64 0 0,-4 0-64 0 0,-1 0 0 0 0,-2 1 0 0 0,-6 0 0 0 0,2 3 0 0 0,-2 2 0 0 0,-2 0 0 0 0,-1 3 0 0 0,-2 2 0 0 0,2 4 0 0 0,0 2 0 0 0,-1 1-96 0 0,3 6 96 0 0,-1 1 0 0 0,2 0 0 0 0,1 4 0 0 0,1-1 0 0 0,3 2 0 0 0,2 0 0 0 0,3 1 0 0 0,5-4 0 0 0,0 0 0 0 0,2-2 0 0 0,4 1 0 0 0,3-1 0 0 0,6 1-624 0 0,4-2-64 0 0</inkml:trace>
  <inkml:trace contextRef="#ctx0" brushRef="#br0" timeOffset="-2.14748E7">7427 6039 6447 2744 1783,'-1'-1'576'0'0,"1"0"-464"0"0,0 0-112 0 0,-2 1 0 0 0,2 0 736 0 0,-1 0 120 0 0,0-1 24 0 0,-3 1 8 0 0,1 0-384 0 0,-2 1-80 0 0,-1 0-8 0 0,2 1-8 0 0,-2-1-408 0 0,3 2 0 0 0,-2-1-72 0 0,0 0 8 0 0,2 0 64 0 0,1-1 0 0 0,0 1 0 0 0,-1-2 64 0 0,2 1 320 0 0,1-1 64 0 0,0 0 8 0 0,0 0 8 0 0,0 0-80 0 0,0 0-8 0 0,0 1-8 0 0,1 0 0 0 0,1 0-232 0 0,-1 3-40 0 0,0 1-16 0 0,0-1 0 0 0,-1 3 120 0 0,1-1 24 0 0,0 4 8 0 0,1 1 0 0 0,-1 2 32 0 0,1 0 8 0 0,-1 2 0 0 0,1 1 0 0 0,-1-1-176 0 0,2 4-96 0 0,-1 0 96 0 0,0 2-96 0 0,1-1 0 0 0,-2 1 0 0 0,1 0 0 0 0,1 4 0 0 0,-2-1 0 0 0,2 0 0 0 0,-1 2 0 0 0,0 0 0 0 0,2 1 64 0 0,-1 2-64 0 0,1 0 0 0 0,0 0 0 0 0,-1 1 144 0 0,-2-3-24 0 0,1 0-8 0 0,0-1 0 0 0,0 1 72 0 0,-2-1 8 0 0,0 2 8 0 0,0-4 0 0 0,1-2-80 0 0,-1-1-24 0 0,-1 3 0 0 0,1-1 0 0 0,1-1-96 0 0,-1 0 0 0 0,0-1 0 0 0,0-2 0 0 0,0-1 0 0 0,0-3 0 0 0,0-2 0 0 0,2 3 0 0 0,-2 4 0 0 0,1 0 0 0 0,-1-2 0 0 0,0-1 0 0 0,-1 0 72 0 0,-1 0-72 0 0,1 0 64 0 0,-1-1-64 0 0,0 1 128 0 0,-1-1-24 0 0,0 1 0 0 0,1 0 0 0 0,1-2 24 0 0,0-4 0 0 0,-1-2 0 0 0,2 1 0 0 0,0 0 16 0 0,0 0 8 0 0,2-2 0 0 0,-1 0 0 0 0,2-1-56 0 0,-3 0 0 0 0,3-3-8 0 0,-1 1 0 0 0,-1-1-88 0 0,1 0 64 0 0,0-1-64 0 0,-1 0 64 0 0,-1 1-64 0 0,0-2 80 0 0,0-1-80 0 0,0 2 80 0 0,2 0-16 0 0,-2 0-64 0 0,0 0 96 0 0,0-2-32 0 0,0 2-64 0 0,1-1 0 0 0,-1 0 72 14-25,1 0-72-14 25,1 1 0 0 0,-2-1 0 0 0,1 0 0 12-25,1 1 64 1 0,-1-1-64-13 25,0 2 0 0 0,-1-1 0 0 0,0 1 0 0 0,0 1 0 12-25,0 0 0-12 25,-1-1 0 0 0,0 1 0 0 0,-1 0 0 0 0,1-2 0 13-25,-1 0 0-13 25,0 0 0 0 0,0 1 64 0 0,2-3 8 0 0,-1 0 0 0 0,1 0 0 0 0,0-1-72 0 0,0 0 80 0 0,0 0-80 0 0,0-1 80 0 0,0 1-80 0 0,1-1 0 0 0,-1 0 0 0 0,2-2 0 0 0,-2 3 0 11-25,0 0 0-11 25,0 0 64 0 0,0 0-64 0 0,9-18 0 0 0,-7 12 0 0 0,1 3 0 0 0,-2 0 0 0 0,0 0 0 0 0,0 1 0 0 0,0 0 0 0 0,-1 1 0 0 0,2-1 0 0 0,-2 1 0 0 0,0 1 0 0 0,0 0 0 0 0,0-2 0 0 0,1 0 0 0 0,-1 1 0 0 0,2-1 0 0 0,-2 0 0 0 0,1 0 0 0 0,-1-3 0 0 0,1 2 0 0 0,-1 0 0 0 0,1 0 0 0 0,-1 0 0 0 0,1-2 0 0 0,-1 3 0 0 0,0-2 0 0 0,0 0 0 0 0,0-1 0 0 0,1 3 0 0 0,-1 0 0 0 0,2-1 0 0 0,-2 2 0 0 0,1-3 0 0 0,-1 2 0 0 0,0-1 0 0 0,0 1 0 0 0,-1 0 0 0 0,1-1 0 0 0,-2 1 0 0 0,1 0 0 0 0,0-1 0 0 0,-1 0 0 0 0,-1 1 0 0 0,2-2 0 0 0,-2 2 0 0 0,1-2 0 0 0,-2 3 0 0 0,1-3 0 0 0,0 2 0 0 0,2-2 0 0 0,-2 2 0 0 0,0 0 0 0 0,2-1 0 0 0,-2 0 0 0 0,2 1 0 0 0,0 1 0 0 0,-1-1 0 0 0,-1 1 0 0 0,1 0 0 0 0,0 0 0 0 0,0 1 0 0 0,-1 0 0 0 0,1 0 0 0 0,0 0 0 0 0,-1 0 0 0 0,1 0 0 0 0,-2 0 0 0 0,3 0 0 0 0,-2 0 0 0 0,0 0 0 0 0,0 0 0 0 0,0 1 0 0 0,-1-1-72 0 0,0 1 72 0 0,-1 0 0 0 0,0 1 0 0 0,-1 1-72 0 0,1 0 72 0 0,1-3 0 0 0,-1 3-72 0 0,-1 0 72 0 0,0 2-96 0 0,-1-1 96 0 0,0 2-96 0 0,1 0 96 0 0,2 0 0 0 0,-1-1-72 0 0,1 2 72 0 0,2-2 0 0 0,0 1 0 0 0,0 1 0 0 0,2 0 0 0 0,0 0-64 0 0,0 0 64 0 0,0 2 0 0 0,2-1 0 0 0,-1 1 0 0 0,0-1 0 0 0,1 1 0 0 0,-1 2 0 0 0,2-3 0 0 0,-2 2 0 0 0,3-1 0 0 0,-2 0 0 0 0,1 2 0 0 0,0-2 0 0 0,1 1 0 0 0,1 0 0 0 0,0 0 0 0 0,0-2 0 0 0,1 2 0 0 0,1-2 0 0 0,0 0 0 0 0,2-2 0 0 0,-1 3 0 0 0,1-4 0 0 0,0 4 96 0 0,0-4 0 0 0,1 1 0 0 0,-1-3 0 0 0,1 0-24 0 0,0 0 0 0 0,-1 0 0 0 0,0-2 0 0 0,1 1-72 0 0,-3-2 64 0 0,0-2-64 0 0,0 2 64 0 0,0 0-64 0 0,-1-1 0 0 0,0 0 0 0 0,-2-2 64 0 0,-1-2-64 0 0,1 2 0 0 0,-1-1 0 0 0,0 0 64 0 0,-2-1-64 0 0,0 0 0 0 0,-1-1 0 0 0,0-1 64 0 0,0-2-64 0 0,0 3 0 11-25,-1-3 72-11 25,0 0-72 0 0,-2-1 0 0 0,2-2 0 0 0,-1 2 0 0 0,-1-1 64 0 0,1 1-64 0 0,0 2 0 0 0,-1 0 0 0 0,0-1 0 0 0,0 2 0 0 0,-1-2 0 0 0,0 2 0 0 0,-1-1 0 0 0,1 1 0 0 0,-3 1 0 0 0,0 1-72 0 0,0-2 72 0 0,-1 0 0 0 0,1 1 0 0 0,-1 2 0 0 0,0 0 0 11-25,-1-2-80-11 25,0 3 80 0 0,1 0 0 0 0,-1 0-72 0 0,0 2 72 0 0,-1 1-104 0 0,0 1 40 0 0,0-1 64 0 0,1 2-96 0 0,1-1 96 0 0,-1 1-96 0 0,3 0 96 0 0,-1 0-96 0 0,0 2 96 0 0,1-1-96 0 0,0 2 96 0 0,1 0-96 0 0,0-1 96 0 0,0 3-80 0 0,-1 1 80 0 0,1 0 0 0 0,2 1-72 0 0,1 1 72 0 0,-1 2 0 0 0,1-1 0 0 0,2 1 0 0 0,0 1 0 0 0,0-1 0 0 0,1 0 0 0 0,1 0 0 0 0,3-2 0 0 0,-1 0 0 0 0,2-2 0 0 0,-1 1 0 0 0,1-2 0 0 0,3 0 0 0 0,-1 0 0 0 0,0-1 0 0 0,1 0 0 0 0,0-2 0 0 0,1 1 0 0 0,2-1 96 0 0,-1-1-32 0 0,1-1 0 0 0,-2-2 0 0 0,0 0 0 0 0,2-1 0 0 0,-2-2 0 0 0,1 2-64 0 0,-1-1 0 0 0,-1-1 64 0 0,0-2-64 0 0,-1 1 64 0 0,-2-2-64 0 0,-1 1 64 0 0,0 0-64 0 0,-3-1 0 0 0,0-1 72 0 0,-4-1-72 0 0,1 1 0 0 0,-2 0 64 0 0,0 0-64 0 0,-1 1 0 0 0,-3-2 0 0 0,0-3 0 0 0,-1 1 0 0 0,-1 1 0 0 0,-2-2 0 0 0,1 1 0 0 0,2 1 0 0 0,-2 2-96 0 0,2 0 24 0 0,0 3-8 0 0,1-2 0 0 0,1 2 0 0 0,0 0 0 0 0,1 3 16 0 0,0 1 0 0 0,1-1 0 0 0,-1 1 0 0 0,1 2 64 0 0,1 0-80 0 0,0 0 80 0 0,-2 4-80 0 0,2 0 80 0 0,0 1 0 0 0,0 0 0 0 0,0 1-64 0 0,0 2 64 0 0,1 2 0 0 0,0 1 0 0 0,1 0 0 0 0,-1-2 0 0 0,2 1 0 0 0,0-1 0 0 0,3-2 64 0 0,-1 1-64 0 0,2-1 0 0 0,-1-1 0 0 0,1-2 64 0 0,2 0-64 0 0,1-1 0 0 0,-1-2 0 0 0,2 0 64 0 0,2 2 0 0 0,2-1 0 0 0,-2-2 0 0 0,1-1 0 0 0,1 0-64 0 0,1-2 88 0 0,-1 0-88 0 0,-1-3 96 0 0,1 1-96 0 0,-1-1 0 0 0,-3 1 0 0 0,1-1 0 0 0,-2-2 0 0 0,-1 0 0 0 0,-2 1 64 0 0,1-1-64 0 0,0-2 0 0 0,-2 0 0 0 0,0 1 0 0 0,-2-3 0 0 0,0-3 0 0 0,-1 2 0 0 0,-1 0 0 0 0,-1 0 0 0 0,-2-3 0 0 0,0-1 0 0 0,0 2 0 0 0,-2 0 64 0 0,-1 0-64 0 0,2 1 0 0 0,-3 0 0 0 0,3 2 0 0 0,-1 2 0 0 0,0 0 0 0 0,0 1 0 0 0,0 1 0 0 0,1 2 0 0 0,-1 1 0 0 0,0 0 0 0 0,0 3 0 0 0,1 0 0 0 0,-1 2 0 0 0,-1-1 72 0 0,0 3-72 0 0,-1 2 0 0 0,0 0 0 0 0,1 0 0 0 0,-1 1-64 0 0,0 2-200 0 0,1-1-40 0 0,1-2-8 0 0,3 0-8608 0 0</inkml:trace>
  <inkml:trace contextRef="#ctx0" brushRef="#br0" timeOffset="-2.14748E7">7967 7274 919 2719 1369,'-1'0'80'0'0,"1"0"-80"0"0,0 0 0 0 0,-1-1 0 0 0,1 1 392 0 0,1 0 64 0 0,-1 0 16 0 0,1 0 0 0 0,1 0 240 0 0,0 0 56 0 0,0 0 0 0 0,-2 0 8 0 0,0 0 136 0 0,0 0 24 0 0,0 0 8 0 0,23 1 0 0 0,-16-1-152 0 0,1 0-32 0 0,0 1-8 0 0,0-1 0 0 0,0-1-184 0 0,1 0-40 0 0,2 0-8 0 0,-1-2 0 0 0,-1 2-136 0 0,0 0-24 0 0,2 0-8 0 0,-1 1 0 0 0,0-2-64 0 0,0 1-8 0 0,-2 1-8 0 0,0-2 0 0 0,2 1-64 0 0,-5 0-16 0 0,1-1 0 0 0,0 2 0 0 0,0 0-192 0 0,-1-1 0 0 0,0 1 0 0 0,-3-2 0 0 0,0 1 0 0 0,-1 0 0 0 0,-1 1 0 0 0,0-1 0 0 0,0 1 0 0 0,0-1 0 0 0,-1 1 0 0 0,0-1 0 0 0,1 1-128 0 0,0 0 32 0 0,0 0 0 0 0,0 0 8 0 0,0 0-296 0 0,0 0-56 0 0,-18-11-8 0 0,12 10-8 0 0,0 1-96 0 0,-2-1-24 0 0,0 1 0 0 0,-1 0 0 0 0,1 0 160 0 0,-1 1 24 0 0,-1 0 8 0 0,0 1 0 0 0,-1-1 208 0 0,0 2 48 0 0,1 0 0 0 0,0 0 8 0 0,1 0 24 0 0,0 0 0 0 0,0 0 0 0 0,0 1 0 0 0,2 0-48 0 0,-2 2-8 0 0,2-2 0 0 0,-1 2 0 0 0,1-2 80 0 0,0 2 72 0 0,-1 1-104 0 0,1-1 40 0 0,0 1 200 0 0,1-1 48 0 0,0 1 8 0 0,0 0 0 0 0,1 0 224 0 0,-1 1 56 0 0,1 0 8 0 0,0 1 0 0 0,1 1-88 0 0,-1-3-8 0 0,2 3-8 0 0,-1-4 0 0 0,1 3-104 0 0,0-2-16 0 0,3-1-8 0 0,-1 0 0 0 0,2-1-40 0 0,-1-1-8 0 0,2-2 0 0 0,-1 2 0 0 0,2-2 0 0 0,1 0 0 0 0,1 1 0 0 0,-2-3 0 0 0,1 3-8 0 0,0-2 0 0 0,-1 1 0 0 0,1-2 0 0 0,1 0-8 0 0,-1 2-8 0 0,2-1 0 0 0,-2-1 0 0 0,0 1 16 0 0,2 0 0 0 0,0 1 0 0 0,1 0 0 0 0,1 0-48 0 0,0 0-8 0 0,0 2 0 0 0,0-2 0 0 0,0 1-64 0 0,0-1-8 0 0,-1 2-64 0 0,0 1 96 0 0,0-1-96 0 0,-1 1 0 0 0,0 0 0 0 0,-1 1 0 0 0,1 1 0 0 0,-3-1 0 0 0,0 1 0 0 0,1-1 0 0 0,-2 0 0 0 0,0 1 0 0 0,0-1 0 0 0,-1 1 0 0 0,1-1 0 0 0,-2 1 0 0 0,1-2 0 0 0,-1 1 72 0 0,-1 0 0 0 0,-1 0 0 0 0,2 0 0 0 0,-4-1 0 0 0,2 1-8 0 0,-3 0 0 0 0,1 1 0 0 0,-2 0 0 0 0,0 0-64 0 0,-1-1 64 0 0,-2 3-64 0 0,0-1 64 0 0,0 1 16 0 0,-2 1 0 0 0,3-1 0 0 0,-2-1 0 0 0,1-1 0 0 0,0 0 0 0 0,0 1 0 0 0,0-1 0 0 0,0 0-80 0 0,1-1 0 0 0,0 0 0 0 0,2-3 64 0 0,0 0-64 0 0,1-1 0 0 0,2 0 0 0 0,2-2 0 0 0,0-2-240 0 0,0 1-16 0 0,2-1 0 0 0,0-2 0 0 0,2 0-584 0 0,0-3-120 0 0,2 0-32 0 0,1-1-3864 0 0,1-1-776 0 0</inkml:trace>
  <inkml:trace contextRef="#ctx0" brushRef="#br0" timeOffset="-2.14748E7">8371 7339 9215 2630 1273,'-7'2'408'0'0,"3"-1"80"0"0,2 0-392 0 0,1 2-96 0 0,-1-2 0 0 0,2 1 0 0 0,0 2-112 0 0,0 1-48 0 0,0 2 0 0 0,0 5-8 0 0,0 2-8 0 0,-1 3 0 0 0,0 2 0 0 0,0-1 0 0 0,0 2 976 0 0,1-3 200 0 0,-1 0 40 0 0,2-2 8 0 0,1 0 200 0 0,2-1 32 0 0,0-2 16 0 0,3-2 0 0 0,0-3-624 0 0,2-1-120 0 0,1-1-24 0 0,2 0-8 0 0,-1-4-328 0 0,2-2-64 0 0,0-2-8 0 0,-1 0-8 0 0,0-2 24 0 0,0 0 8 0 0,1-2 0 0 0,-2-3 0 0 0,-1 0 32 0 0,0-2 8 0 0,0 1 0 0 0,-2-1 0 0 0,0-1-64 0 0,-2-1-16 0 0,-2 2 0 0 0,-1-1 0 0 0,-1 0-32 0 0,-5 1-8 0 0,0 0 0 0 0,-4 1 0 0 0,-1 0-64 0 0,-3 1 0 0 0,-5-1 0 0 0,-1 1 0 0 0,-2 0 0 0 0,-4 3-88 0 0,-2 2 8 0 0,-3 1 0 0 0,0 2-256 0 0,3 1-48 0 0,-1 1-16 0 0,0 0 0 0 0,1 0-120 0 0,3-1-24 0 0,2-1-8 0 0,4-1-4680 0 0,1 0-936 0 0</inkml:trace>
  <inkml:trace contextRef="#ctx0" brushRef="#br0" timeOffset="-2.14748E7">7400 7582 2303 2869 1262,'-1'-3'200'0'0,"1"1"-200"0"0,0 1 0 0 0,0 0 0 0 0,0 1 728 0 0,0-2 104 0 0,-1 1 16 0 0,0-3 8 0 0,0-1 8 0 0,-1 2 8 0 0,1-1 0 0 0,-1 2 0 0 0,1 0 104 0 0,-2 0 16 0 0,2 1 8 0 0,-1 1 0 0 0,1 0-136 0 0,-1 0-32 0 0,2 0-8 0 0,0 0 0 0 0,0 0-192 0 0,0 0-40 0 0,2 3-8 0 0,-1 1 0 0 0,0 2-360 0 0,1 2-64 0 0,2 4-24 0 0,-2 0 0 0 0,2 5-48 0 0,0 0-16 0 0,-2 3 0 0 0,1 4 0 0 0,-1 5 16 0 0,-1 1 0 0 0,0 5 0 0 0,-1 1 0 0 0,-1 1 16 0 0,0 0 8 0 0,0 2 0 0 0,-2-2 0 0 0,2-1 56 0 0,-2-1 16 0 0,0 1 0 0 0,-1 0 0 0 0,2-3 8 0 0,-1 1 8 0 0,2 4 0 0 0,0-1 0 0 0,1 1-48 0 0,0-3-16 0 0,0 0 0 0 0,0-2 0 0 0,0-1-56 0 0,1-4-16 0 0,-1 1 0 0 0,1-2 0 0 0,1-1 0 0 0,-1-2 0 0 0,1 2 0 0 0,1-3 0 0 0,-1-3-64 0 0,0 1 80 0 0,1 2-80 0 0,-3-3 80 0 0,3-3-80 0 0,0-1 0 0 0,-2-2 72 0 0,2 0-72 0 0,-1-1 0 0 0,-1-3 64 0 0,0-2-64 0 0,0 0 0 0 0,1-2 0 0 0,0-2 0 0 0,-2 1 0 0 0,0-3 64 0 0,1 1-64 0 0,-1-3 0 0 0,-1 0 0 0 0,1 0 64 0 0,0 0-64 0 0,0-1 0 0 0,0 1 0 0 0,0-2 0 0 0,0 2 0 0 0,0 0 64 0 0,0 0-64 0 0,0 0 0 0 0,0 0 0 0 0,-13-14 0 0 0,12 10 0 8-25,-3-1 64-8 25,0 0-64 10-29,0-3 0-3 4,-1 1 0-7 25,-1 0 0 8-28,1-4-80-8 28,-5-1 80 0 0,2-2-96 0 0,-3-1 96 0 0,1 0-136 0 0,3 0 24 0 0,1 7 8 0 0,-1-3 0 9-26,-1-3 8-9 26,-3-3 0 0 0,-3-3 0 0 0,-1-2 0 0 0,-1 1 96 0 0,-1-1-72 0 0,0 5 72 0 0,1 0-64 0 0,-1 1 64 0 0,0-1 0 0 0,-1 1 0 0 0,1-1 0 0 0,1 1 0 0 0,0-1 0 0 0,1 1 0 0 0,1 0 0 0 0,2 1 0 0 0,-1 0 0 0 0,3 2 0 0 0,-3 3 0 0 0,3 0-80 0 0,1 1 80 0 0,0 1-96 0 0,0 0 96 0 0,2 2-104 0 0,-2-1 32 0 0,3 3 8 0 0,-1-1 0 0 0,1 3 64 0 0,2-2-96 0 0,-2 2 96 0 0,1-1-96 0 0,2 3 96 0 0,0 0 0 0 0,1-3 0 0 0,-1 2-64 0 0,1-1 64 0 0,-1 0 0 0 0,3 0 0 0 0,-2 1 0 0 0,1 1 0 0 0,1-3 0 0 0,0 0 0 0 0,1 2 0 0 0,1-2 0 0 0,-1 1 0 0 0,2-1 0 0 0,0 1 0 0 0,1 0 0 0 0,1-1 0 0 0,1 2 0 0 0,2 1 0 0 0,0-2 0 0 0,0 1 0 0 0,2 1-64 0 0,1 0 64 0 0,2 0 0 0 0,2-1 0 0 0,2 1 0 0 0,0 0 64 0 0,2 0-64 0 0,1 0 0 0 0,1 0 0 0 0,1 1 0 0 0,0-1 0 0 0,2 0 0 0 0,3-1 0 0 0,4-1 0 0 0,1 1 112 0 0,-4-1 16 0 0,-4 0 0 0 0,5 0 0 0 0,7-2-128 0 0,1 1 0 0 0,0-2 0 0 0,-2 3 0 0 0,-2-1 96 0 0,-4 1-32 0 0,-2 2-64 0 0,-4-1 96 0 0,-6 1-96 0 0,2 1 0 0 0,1 3 0 0 0,-1-2 0 0 0,-1 2 0 0 0,-2-2 0 0 0,-1 1 64 0 0,-1 1-64 0 0,0-1 64 0 0,-1 1-64 0 0,2-1 88 0 0,-4 0-88 0 0,-2 0 88 0 0,-1-1-88 0 0,-2-1 80 0 0,-1 0-80 0 0,-1 0 0 0 0,-3 1 64 0 0,0-1-64 0 0,0-1 0 0 0,-1 0 0 0 0,-1 0 64 0 0,1 2-64 0 0,-1-2 0 0 0,1 1 104 0 0,-1-1-24 0 0,1 2-8 0 0,0-2 0 0 0,0 0-72 0 0,0 0 0 0 0,0 0 72 0 0,0 0-72 0 0,0 0 0 0 0,0 0 0 0 0,0 0 0 0 0,0 0 0 0 0,0 0 0 0 0,0 0 0 0 0,0 0 0 0 0,0 0 0 0 0,-19 8 0 0 0,15-3 0 0 0,-3 0 0 0 0,1 0 0 0 0,-2 2 0 0 0,1-1 0 0 0,-1 1 0 0 0,-1 0-64 0 0,0 0 64 0 0,0-1 0 0 0,1 0 0 0 0,0 2 0 0 0,-2 0 0 0 0,0 1 0 0 0,0 2 0 0 0,0-1 0 0 0,-1 2 0 0 0,-1 1 0 0 0,0 2 0 0 0,0 1 0 0 0,-1 1 0 0 0,-1 3 0 0 0,1 1 0 0 0,-1 1 0 0 0,1 1 0 0 0,-3 0 0 0 0,3 0 0 0 0,-3 0 0 0 0,1 0 0 0 0,-1 0 0 0 0,0 0 0 0 0,-3 1 0 0 0,0 2 0 0 0,1 0 0 0 0,-1-2 0 0 0,2-2 64 0 0,1 0-64 0 0,0-4 64 0 0,1 1-64 0 0,0-2 64 0 0,3-1-64 0 0,0-2 64 0 0,1-1-64 0 0,0-3 64 0 0,4-1-64 0 0,1-2 64 0 0,1-1-64 0 0,0-2 64 0 0,0-1-64 0 0,2 0 0 0 0,0-2 64 0 0,3 1-64 0 0,-2-2 0 0 0,2 0 0 0 0,0 0 0 0 0,0-2 0 0 0,2 1-96 0 0,1-2-32 0 0,0-1-8 0 0,3-4-6208 0 0,1-1-1240 0 0</inkml:trace>
  <inkml:trace contextRef="#ctx0" brushRef="#br0" timeOffset="-2.14748E7">8127 8393 8287 2708 1105,'-2'-2'736'0'0,"1"-1"-584"0"0,1 2-152 0 0,0 1 0 0 0,0-1 584 0 0,0 0 88 0 0,-1-2 24 0 0,0 0 0 0 0,-1 0 80 0 0,-1-1 24 0 0,1 2 0 0 0,0 0 0 0 0,0-1-128 0 0,-1 2-32 0 0,1 1 0 0 0,0 0 0 0 0,-1 0-104 0 0,2 0-24 0 0,0 0-8 0 0,1 0 0 0 0,0 1-128 0 0,0-1-24 0 0,0 1-8 0 0,0 1 0 0 0,1 0-168 0 0,0 0-32 0 0,0 2-8 0 0,1 2 0 0 0,0 1-72 0 0,-1 2-64 0 0,2 1 96 0 0,-2 1-96 0 0,2 2 128 0 0,0 0-24 0 0,-2 2-8 0 0,2 2 0 0 0,0 2-16 0 0,0-3-8 0 0,-2-2 0 0 0,1 2 0 0 0,0 5 8 0 0,0 5 0 0 0,1 4 0 0 0,0 2 0 0 0,-2-1-80 0 0,2 1 96 0 0,-2-1-96 0 0,0-1 96 0 0,-1 0-96 0 0,0-5 96 0 0,0-2-96 0 0,-1 0 96 0 0,1 3-32 0 0,-1-2 0 0 0,1-2 0 0 0,0-3 0 0 0,0-2-64 0 0,1-1 0 0 0,0-5 0 0 0,1-2 0 0 0,0-2 0 0 0,-1-4 0 0 0,-1 0-96 0 0,2-2 96 0 0,-2-2-656 0 0,1-3-72 0 0,0-2-8 0 0,-1-4-7856 0 0</inkml:trace>
  <inkml:trace contextRef="#ctx0" brushRef="#br0" timeOffset="-2.14748E7">8057 8522 1839 2762 962,'-4'-15'80'0'0,"2"2"16"0"0,2 2-96 0 0,0 2 0 0 0,1 3 0 0 0,2 2 0 0 0,-1-3 560 0 0,2-5 88 0 0,1-7 24 0 0,1-4 0 0 0,4-2 272 0 0,-1 2 56 0 0,0 4 16 0 0,-1 2 0 0 0,1 1 232 0 0,1 3 56 0 0,-2 2 8 0 0,1-1 0 0 0,1 2-128 0 0,0-1-32 0 0,2 2 0 0 0,-1 2 0 0 0,1-2-512 0 0,-1 3-96 0 0,3 2-32 0 0,-4 1 0 0 0,-1 2-392 0 0,0 2-120 0 0,-1 3 0 0 0,-1 2 64 0 0,0 2-160 0 0,-1 2-32 0 0,-3 5-8 0 0,0 2 0 0 0,-3 2-8 0 0,0 3 0 0 0,-1 0 0 0 0,-3 0 0 0 0,2 1 144 0 0,-3-3 112 0 0,0 2-16 0 0,-1-2-8 0 0,1 0 8 0 0,-1-1 0 0 0,0 0 0 0 0,-1-2 0 0 0,0-1-96 0 0,0 0 0 0 0,-2 1 0 0 0,-1-1 64 0 0,0 1-64 0 0,-1 0 0 0 0,0-4 0 0 0,1 1 0 0 0,0-1 0 0 0,1-1 64 0 0,1-1-64 0 0,-1-1 0 0 0,3-1 64 0 0,1-3-64 0 0,-1 1 64 0 0,2-3-64 0 0,1-1 0 0 0,0 0 0 0 0,2-1 0 0 0,1-2 0 0 0,0 0-160 0 0,0-1-80 0 0,2 0-16 0 0,1-3-5096 0 0,3-1-1024 0 0</inkml:trace>
  <inkml:trace contextRef="#ctx0" brushRef="#br0" timeOffset="-2.14748E7">8398 8698 11975 2818 912,'-3'-2'528'0'0,"1"0"112"0"0,1 0-512 0 0,0 1-128 0 0,1 0 0 0 0,0 1 0 0 0,2-1 456 0 0,-2 1 64 0 0,0-1 16 0 0,0-2 0 0 0,0 3 40 0 0,0 0 0 0 0,0 0 8 0 0,0 0 0 0 0,0 0-240 0 0,-6 22-56 0 0,4-11 0 0 0,0 1-8 0 0,0 3-192 0 0,2 3-88 0 0,-1-1 80 0 0,1 2-80 0 0,-2 2 0 0 0,0-1 0 0 0,1 2 0 0 0,-2-2 0 0 0,2 2 0 0 0,0-2 0 0 0,0-2 0 0 0,0 0 0 0 0,0-1 96 0 0,1-1 16 0 0,0-3 8 0 0,0-2 0 0 0,2-1 40 0 0,0-3 0 0 0,1-1 8 0 0,-1-1 0 0 0,2-1-96 0 0,-1-3-72 0 0,1 1 96 0 0,3-2-96 0 0,-1 0 136 0 0,2-2-24 0 0,1 1-8 0 0,1-3 0 0 0,2 1 40 0 0,0-1 8 0 0,0-1 0 0 0,-1 1 0 0 0,2-1 16 0 0,-1 0 8 0 0,-1 0 0 0 0,1 1 0 0 0,-2 0-8 0 0,0 1 0 0 0,-1 0 0 0 0,1 0 0 0 0,-3 2-56 0 0,0 1-16 0 0,-1 0 0 0 0,-2-2 0 0 0,1 2-96 0 0,0 0 0 0 0,-3 2 64 0 0,0-2-64 0 0,0 1 0 0 0,-1-1 0 0 0,-1 1 0 0 0,2-1 0 0 0,-2 0 0 0 0,0 2 0 0 0,0-2 0 0 0,-2 0 0 0 0,2-2 0 0 0,0 2-80 0 0,0 0 16 0 0,0 0 0 0 0,0 0-616 0 0,0 0-120 0 0,0 0-32 0 0,9-21-7512 0 0</inkml:trace>
  <inkml:trace contextRef="#ctx0" brushRef="#br0" timeOffset="-2.14748E7">8743 8814 4143 2691 891,'-1'0'368'0'0,"1"0"-296"0"0,0 0-72 0 0,0 0 0 0 0,1 0 152 0 0,-1-1 8 0 0,1 0 8 0 0,1-1 0 0 0,0 2 168 0 0,2-2 32 0 0,-1 2 8 0 0,-3 0 0 0 0,0 0 384 0 0,0 0 72 0 0,20-5 24 0 0,-16 5 0 0 0,2 0 8 0 0,-1 0 0 0 0,1 0 0 0 0,0 0 0 0 0,0 0-224 0 0,0 0-48 0 0,0 0-8 0 0,1 0 0 0 0,1 0-56 0 0,-1 0-16 0 0,3-2 0 0 0,-1 1 0 0 0,1-2-96 0 0,1 2-32 0 0,0-3 0 0 0,0-1 0 0 0,2 2-176 0 0,-3-1-40 0 0,0 0-8 0 0,-3-1 0 0 0,2 2-160 0 0,-3-1 72 0 0,-1 1-72 0 0,0 1 0 0 0,-1 0 0 0 0,-1 2 0 0 0,-2-1 0 0 0,-1 1 0 0 0,0 0 0 0 0,0 0 0 0 0,-1 0 0 0 0,-3 0 0 0 0,2 0 0 0 0,-2 0 0 0 0,4 0 0 0 0,0 0 0 0 0,0 0 0 0 0,-26 2 0 0 0,19-1-120 0 0,-1-1 40 0 0,1 1-328 0 0,-1 0-64 0 0,-1 1-8 0 0,0-1-8 0 0,1-1-120 0 0,-1 3-16 0 0,1-1-8 0 0,0 0 0 0 0,0 1 136 0 0,1-1 24 0 0,0 1 8 0 0,1-2 0 0 0,-2 3 296 0 0,3-2 56 0 0,-1 1 16 0 0,-1-1 0 0 0,1 3 96 0 0,0-2 0 0 0,1 1 0 0 0,-1-1 0 0 0,0 1 0 0 0,0 1 104 0 0,1 0-32 0 0,-1-2-8 0 0,2 1 16 0 0,-1 0 0 0 0,1 1 0 0 0,0-2 0 0 0,2 0-8 0 0,-1 1 0 0 0,1-1 0 0 0,0 1 0 0 0,-1-1 32 0 0,2 2 8 0 0,-1-1 0 0 0,-1 2 0 0 0,-1-1 96 0 0,2 1 16 0 0,-2 1 8 0 0,1-1 0 0 0,1 1 72 0 0,-1 1 16 0 0,0-1 0 0 0,1-2 0 0 0,1 1-64 0 0,0-2 0 0 0,1-1-8 0 0,1 0 0 0 0,0-3-128 0 0,0 2-24 0 0,3-1-8 0 0,-1-1 0 0 0,1-1-16 0 0,2-1 0 0 0,0 1 0 0 0,1-2 0 0 0,0 1 88 0 0,1-2 24 0 0,0 1 0 0 0,1 0 0 0 0,2 2 16 0 0,-1-3 8 0 0,0 2 0 0 0,-1-1 0 0 0,1 1 48 0 0,-1 1 0 0 0,0 0 8 0 0,1 1 0 0 0,-4 0-104 0 0,1 0-32 0 0,2 1 0 0 0,-3 0 0 0 0,1 1-128 0 0,0 1 80 0 0,-1 0-80 0 0,-1 0 64 0 0,1 0-64 0 0,-1 0 0 0 0,-1 1 0 0 0,-1-3 64 0 0,1 4-64 0 0,-1-4 0 0 0,0 3 72 0 0,-1-1-72 0 0,1 1 0 0 0,0-1 72 0 0,-1 0-72 0 0,1 0 0 0 0,-1 2 64 0 0,0 2-64 0 0,1 0 0 0 0,-3-1 0 0 0,1 4 64 0 0,-2-2-64 0 0,1 2 0 0 0,-2 1 0 0 0,1 0 88 0 0,-2-1-88 0 0,-1 0 80 0 0,-2-1-80 0 0,3-1 88 0 0,-1 0-88 0 0,-2 1 96 0 0,-1-1-96 0 0,-2 3 0 0 0,3-2 0 0 0,-3-1 0 0 0,0 0 0 0 0,0 0 0 0 0,-3-1 0 0 0,1 1 0 0 0,0-1 0 0 0,0 0 0 0 0,-1-1 0 0 0,1-1 0 0 0,2 0 0 0 0,0-1 0 0 0,-1-1 64 0 0,3 0-64 0 0,0-2 0 0 0,0 0 96 0 0,2-1-32 0 0,1 0 0 0 0,0 0-64 0 0,1-1 0 0 0,0 0 0 0 0,0 1 0 0 0,1-2 0 0 0,0 2 0 0 0,-1-1 0 0 0,2 1 0 0 0,0 0-96 0 0,1-2-104 0 0,0 1-24 0 0,0-2 0 0 0,1 2 0 0 0,1-2-424 0 0,2 0-88 0 0,1-1-24 0 0,0-4-7160 0 0</inkml:trace>
  <inkml:trace contextRef="#ctx0" brushRef="#br0" timeOffset="-2.14748E7">9084 8848 11055 2615 840,'-11'13'488'0'0,"3"-4"104"0"0,1-1-472 0 0,2-2-120 0 0,3-2 0 0 0,1 0 0 0 0,0 0 240 0 0,-3 4 24 0 0,0 6 8 0 0,-2 3 0 0 0,1 3 0 0 0,2-1 0 0 0,1 0 0 0 0,2-2 0 0 0,0-1 168 0 0,2-3 32 0 0,1-2 8 0 0,3 0 0 0 0,0-2 168 0 0,2-2 40 0 0,1-2 8 0 0,0-3 0 0 0,1 0-264 0 0,1-1-48 0 0,-1-1-16 0 0,2-1 0 0 0,0-1-88 0 0,2-3-24 0 0,0-1 0 0 0,0 1 0 0 0,-2-1-72 0 0,-1 0-24 0 0,0-3 0 0 0,-1 1 0 0 0,-1 0-32 0 0,-1 3-16 0 0,0-4 0 0 0,-2 2 0 0 0,-3 1-112 0 0,1-1-64 0 0,-4 1 64 0 0,2-1-104 0 0,-2 0 104 0 0,0-3 0 0 0,-2 0 0 0 0,1 0 0 0 0,-2-2 0 0 0,0 1 64 0 0,0 2-64 0 0,0-2 80 0 0,-2-1-16 0 0,-3-1-64 0 0,0 0 96 0 0,2 2-32 0 0,-2 2-64 0 0,0 1 0 0 0,0 1 0 0 0,-1 2 0 0 0,0 2 0 0 0,1 0 0 0 0,-3 2-80 0 0,-1-1 80 0 0,0 2 0 0 0,-2 2 0 0 0,1-1 0 0 0,0 1 0 0 0,0 0-96 0 0,2 0-56 0 0,-1 2-8 0 0,4-2 0 0 0,0-1-480 0 0,4 1-104 0 0,1-2-24 0 0,3-2-7360 0 0</inkml:trace>
  <inkml:trace contextRef="#ctx0" brushRef="#br0" timeOffset="-2.14748E7">6111 7147 1839 2715 1769,'2'-2'160'0'0,"-2"-1"-160"0"0,0 2 0 0 0,0 0 0 0 0,0 0 416 0 0,-2-1 56 0 0,2-1 8 0 0,0-2 0 0 0,-1 0 400 0 0,-1-1 80 0 0,1 2 24 0 0,-1 1 0 0 0,0 1-16 0 0,-2 0 0 0 0,2 0 0 0 0,-1-1 0 0 0,1 3-192 0 0,0-1-40 0 0,0 0 0 0 0,2 1-8 0 0,0 1-288 0 0,-1 3-56 0 0,1-1-16 0 0,0-2 0 0 0,1-1-272 0 0,-1 0-96 0 0,0 0 0 0 0,0 0 72 0 0,0 0-72 0 0,15 22 0 0 0,-10-12 0 0 0,1 1-88 0 0,1 4 88 0 0,-1-1 0 0 0,1 1 0 0 0,0 1 0 0 0,0 1 168 0 0,0 1 0 0 0,0 1 0 0 0,-2-2 0 0 0,1 0 56 0 0,1-1 0 0 0,2 3 8 0 0,-3-3 0 0 0,2-2-136 0 0,-1 0-24 0 0,-1-1-8 0 0,1-2 0 0 0,-1 1-64 0 0,1-2 0 0 0,0-2 0 0 0,0 1 0 0 0,0-1 0 0 0,0-2 0 0 0,-2-2 72 0 0,1 1-72 0 0,0-3 128 0 0,-2-1 0 0 0,1 1-8 0 0,-1-2 0 0 0,-1-2 40 0 0,1 0 16 0 0,-3-1 0 0 0,2-2 0 0 0,0 0 104 0 0,0-4 16 0 0,-1 2 8 0 0,0-4 0 0 0,1-1-64 0 0,-3-5-16 0 0,3-3 0 0 0,-2-2 0 0 0,1 3-72 0 0,-1-1-24 0 0,2-1 0 0 0,0-1 0 0 0,1 0-8 0 0,1 0-8 0 0,0 1 0 0 0,0 3 0 0 0,-1 1-40 0 0,0 1-8 0 0,1 4 0 0 0,-1-1 0 0 0,-1 0-64 0 0,0 3 64 0 0,-1 0-64 0 0,-1 2 64 0 0,0 0-64 0 0,-1 2 0 0 0,1 1 0 0 0,-1-1 0 0 0,2 0 0 0 0,-2 1 0 0 0,0-1 64 0 0,0 2-64 0 0,0-1 0 0 0,0 1 0 0 0,0 0 0 0 0,0 1 0 0 0,0 0 0 0 0,0 0 0 0 0,0 1-80 0 0,0 0 80 0 0,0 0-544 0 0,3-1-64 0 0,-1 1-16 0 0,2 0-7824 0 0</inkml:trace>
  <inkml:trace contextRef="#ctx0" brushRef="#br0" timeOffset="-2.14748E7">6548 7266 4143 2666 1701,'-1'0'368'0'0,"-1"0"-296"0"0,2 0-72 0 0,0 0 0 0 0,0 0 640 0 0,0 0 104 0 0,-1 1 24 0 0,1-1 8 0 0,-1 0-104 0 0,1 0-32 0 0,1 1 0 0 0,-1-1 0 0 0,0 0-160 0 0,0 0-40 0 0,0 0-8 0 0,0 0 0 0 0,21 2 112 0 0,-15-3 32 0 0,0 1 0 0 0,0-1 0 0 0,1 1-96 0 0,0-2-24 0 0,0 1 0 0 0,-1-1 0 0 0,-1 2-216 0 0,0 0-48 0 0,0 0 0 0 0,0-2-8 0 0,1 1 8 0 0,-2 0 0 0 0,0-1 0 0 0,-1 1 0 0 0,0-1 8 0 0,1 1 8 0 0,-2-1 0 0 0,1 1 0 0 0,-2 1-120 0 0,-1 0-24 0 0,0 0-64 0 0,0 0 96 0 0,0 0-96 0 0,-1 0 0 0 0,1 0 0 0 0,0 0 0 0 0,0 0-64 0 0,0 0 64 0 0,0 0 0 0 0,0 0 0 0 0,0 0-152 0 0,-19 0 24 0 0,17 0 8 0 0,0 1 0 0 0,-1-1 0 0 0,1 0 0 0 0,0 0 0 0 0,0 0 0 0 0,0 0 0 0 0,0 0 0 0 0,0 0 0 0 0,-1 0 0 0 0,1-1-120 0 0,0 1-24 0 0,-2 0-8 0 0,-1 0 0 0 0,0 2-112 0 0,-1 0-16 0 0,0 0-8 0 0,-2-1 0 0 0,0 2-56 0 0,1 0-16 0 0,-1 1 0 0 0,-1-1 0 0 0,2 1 248 0 0,0-1 40 0 0,1 2 16 0 0,-1-2 0 0 0,1 3 88 0 0,0-2 24 0 0,0-3 0 0 0,1 3 0 0 0,0-1 64 0 0,0 0 0 0 0,3 0 0 0 0,-2 0 0 0 0,3 0 0 0 0,-1 0 0 0 0,1-2 0 0 0,-1 1 0 0 0,4-1 0 0 0,-1 2 0 0 0,0-3 0 0 0,0 3 0 0 0,0-2 0 0 0,0 1 0 0 0,2 2 0 0 0,-2-3 0 0 0,1 1 64 0 0,-1-1 0 0 0,1 0 0 0 0,-1 0 0 0 0,1 0 104 0 0,1-1 24 0 0,2 2 8 0 0,-2-1 0 0 0,2 0-8 0 0,-1 0-8 0 0,3 0 0 0 0,0 0 0 0 0,0-1 40 0 0,0 2 16 0 0,2-2 0 0 0,0 0 0 0 0,1 1 24 0 0,-3-1 8 0 0,2-1 0 0 0,-2 2 0 0 0,0 1-88 0 0,2-1-24 0 0,-2 2 0 0 0,-1 0 0 0 0,0 0-160 0 0,-2 1 64 0 0,-1 0-64 0 0,-1 1 0 0 0,0 0 0 0 0,-1 2 0 0 0,1 1 0 0 0,-2-1 64 0 0,-2 1 24 0 0,0 0 8 0 0,1 0 0 0 0,-3 1 0 0 0,3-1 16 0 0,-4 0 8 0 0,1-1 0 0 0,0-1 0 0 0,-1 1-16 0 0,-2 0 0 0 0,2-1 0 0 0,-3 1 0 0 0,1-1 24 0 0,-1 0 8 0 0,-1-1 0 0 0,-1 1 0 0 0,3-1-32 0 0,0 0-8 0 0,-2-1 0 0 0,3 1 0 0 0,0-1-96 0 0,-1 0 64 0 0,3-1-64 0 0,-1 0 0 0 0,1 1 0 0 0,1-1 0 0 0,1 0 0 0 0,-1-2 0 0 0,3 0-64 0 0,-2-1-16 0 0,2 1 0 0 0,0-2 0 0 0,2 0-440 0 0,-2-3-88 0 0,4 3-24 0 0,-1-5-3792 0 0,3 2-760 0 0</inkml:trace>
  <inkml:trace contextRef="#ctx0" brushRef="#br0" timeOffset="-2.14748E7">6837 7323 6911 2566 1733,'-13'12'304'0'0,"6"-5"64"0"0,-1 2-296 0 0,4-4-72 0 0,1 0 0 0 0,3-2 0 0 0,0 2 408 0 0,-4 3 64 0 0,0 6 8 0 0,-2 4 8 0 0,0 3-376 0 0,2-1-112 0 0,-1-2 0 0 0,3-2 64 0 0,0-2 440 0 0,2-2 88 0 0,2-1 16 0 0,0-3 8 0 0,1-1 296 0 0,3-1 56 0 0,1-3 16 0 0,2-1 0 0 0,0 0-376 0 0,3-2-64 0 0,-1-2-24 0 0,2 0 0 0 0,1-4-232 0 0,-1 0-56 0 0,2-1-8 0 0,-1-3 0 0 0,1-1 0 0 0,-3-1-8 0 0,1 1 0 0 0,-2 0 0 0 0,-2 0-32 0 0,-1 0-8 0 0,-2-1 0 0 0,-3 1 0 0 0,-1 0-96 0 0,-4 1-16 0 0,-3 3-64 0 0,-1-3 96 0 0,0 3-96 0 0,-3 0 88 0 0,-2-1-88 0 0,-2 3 80 0 0,-3-1-80 0 0,0 2 0 0 0,0 0 0 0 0,2 1 0 0 0,1 0 0 0 0,0 2 0 0 0,-1 0 0 0 0,2 0 0 0 0,2-1 0 0 0,-1 2 0 0 0,2 0 0 0 0,3-1 0 0 0,1-1-344 0 0,2 1-32 0 0,0 1-8 0 0,3-1-4968 0 0,-1 1-1000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42:14.966"/>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1353 1956 1375 2708 3316,'-1'0'128'0'0,"1"-1"-128"0"0,-1 0 0 0 0,1 1 0 0 0,0-1 376 0 0,0 0 48 0 0,-1 0 16 0 0,1-1 0 0 0,-1-1 208 0 0,0 0 48 0 0,1 0 8 0 0,0 0 0 0 0,0 1 152 0 0,1 0 32 0 0,0 0 8 0 0,0 1 0 0 0,0-1 0 0 0,1 1 0 0 0,1 0 0 0 0,0 1 0 0 0,0-1-104 0 0,0 1-24 0 0,1 1 0 0 0,0 0 0 0 0,1 0-160 0 0,0 1-40 0 0,2 1-8 0 0,1 0 0 0 0,2 1-80 0 0,2 0-8 0 0,2 0-8 0 0,2 0 0 0 0,0-1-112 0 0,0 0-32 0 0,1 0 0 0 0,2 0 0 0 0,3 1-72 0 0,-1 1-24 0 0,-3-1 0 0 0,3 2 0 0 0,4 1-96 0 0,0 1-32 0 0,-1 0 0 0 0,-1 0 0 0 0,1 1-32 0 0,0 0-64 0 0,0-1 88 0 0,-2 1-88 0 0,0-1 80 0 0,-2 0-80 0 0,0-1 64 0 0,-3 0-64 0 0,-3-2 64 0 0,-1-1-64 0 0,0 2 64 0 0,-3-2-64 0 0,1 1 0 0 0,-3-3 0 0 0,-1 0 0 0 0,0-1 0 0 0,0 1 0 0 0,-1-3 0 0 0,0 0 72 0 0,-1 0-72 0 0,0-1 96 0 0,0 1-24 0 0,0-1 0 0 0,0-1 0 0 0,0 0-72 0 0,0 0 96 0 0,0 0-96 0 0,-2 1 96 0 0,0-1-96 0 0,-2 1 0 0 0,0 0 0 0 0,-1 0 64 0 0,0 0-64 0 0,-2 0 0 0 0,0 1 0 0 0,-1 0 0 0 0,1 0 0 0 0,-2 1 0 0 0,-2 0 0 0 0,-1 2 0 0 0,-2-1 0 0 0,0 2 0 0 0,1 0 0 0 0,0 1 0 0 0,3-1 0 0 0,1 1 0 0 0,0 0 0 0 0,3-1 0 0 0,1 1 0 0 0,0 0 0 0 0,1-1 0 0 0,2 0 0 0 0,0 0-64 0 0,2-2 64 0 0,1 1 0 0 0,0-1 0 0 0,1 0 0 0 0,1-1 0 0 0,2 0 0 0 0,0-2 0 0 0,0 1 0 0 0,-1-1 0 0 0,0 0 0 0 0,-1-1 0 0 0,-1 1 0 0 0,-2 0 0 0 0,-1 0 0 0 0,-2 1 0 0 0,-1 0 0 0 0,-1 0 0 0 0,0 2 0 0 0,-1-1 0 0 0,-2 0 0 0 0,0 2 0 0 0,-2 0 0 0 0,0-1 0 0 0,0 3 0 0 0,0 0 0 0 0,0 0 0 0 0,1 0 0 0 0,1 0 0 0 0,1 1 0 0 0,1-2 0 0 0,2 1 64 0 0,0-1-64 0 0,2-1 0 0 0,0 0 72 0 0,2-1-72 0 0,0-1 0 0 0,1-2 0 0 0,1 1 0 0 0,0-2 0 0 0,-1 0 0 0 0,0 0 72 0 0,1-1-72 0 0,-2-1 0 0 0,0 1 64 0 0,-2-1-64 0 0,-1 1 0 0 0,-1 0 0 0 0,-2 1 0 0 0,-1-1 0 0 0,0 1 0 0 0,-2 1 0 0 0,-1 0 0 0 0,-1 0 0 0 0,-1 0 0 0 0,2 1 0 0 0,-1 0-192 0 0,2 1-64 0 0,1-1-8 0 0,-1 1-9176 0 0</inkml:trace>
  <inkml:trace contextRef="#ctx0" brushRef="#br0" timeOffset="1">1274 1970 6911 2748 3318,'0'-2'608'0'0,"0"1"-480"0"0,-1 1-128 0 0,0 0 0 0 0,1 0 632 0 0,-1-1 104 0 0,0 1 16 0 0,-2-1 8 0 0,0 1 264 0 0,-2 2 48 0 0,0 2 16 0 0,-2 1 0 0 0,1 2-376 0 0,-2 3-72 0 0,1 1-8 0 0,-2 2-8 0 0,0 1-192 0 0,-2 2-40 0 0,1 2-8 0 0,-3 1 0 0 0,0 2 0 0 0,-1 1-8 0 0,1-1 0 0 0,-2 0 0 0 0,-1-1 8 0 0,4-2 8 0 0,1-3 0 0 0,0 2 0 0 0,-3 3-136 0 0,0 3-32 0 0,-2 1-8 0 0,1 1 0 0 0,0 0-88 0 0,1-3-24 0 0,1-3 0 0 0,2-2 0 0 0,3-1-8 0 0,1-2-8 0 0,1-3 0 0 0,1-1 0 0 0,2-1-24 0 0,0-2-64 0 0,2 0 96 0 0,1-3-32 0 0,0-1-64 0 0,0-1 0 0 0,0-1 72 0 0,1-2-72 0 0,1 0 0 0 0,0-3 0 0 0,0 0 0 0 0,0-3 64 0 0,1 1-64 0 0,-2-2 0 0 0,0 1 0 0 0,-1-2 0 0 0,0 1 0 0 0,-2 1-128 0 0,0 0 16 0 0,-1 1 8 0 0,0 3-48 0 0,-1 1-8 0 0,2 2 0 0 0,-3 1 0 0 0,-1 1 64 0 0,-1 1 16 0 0,0 2 0 0 0,0 0 0 0 0,-1 0 80 0 0,2 1-80 0 0,1 0 80 0 0,0 1-80 0 0,1-1 80 0 0,1 0 0 0 0,1-1 0 0 0,1-1 0 0 0,0 0 0 0 0,3-2 0 0 0,0 1 0 0 0,1-1 0 25-18,1-1 0-25 18,1-1 0 0 0,2 0 0 0 0,-1-2 0 0 0,2 0 0 0 0,-1-2 0 0 0,0-1 0 0 0,-1 1 0 0 0,1-2 0 0 0,-2 1 0 0 0,-1 0 0 0 0,-1 0 0 0 0,-3 1 0 0 0,0 1 0 0 0,-1-2 0 0 0,-2 1 0 0 0,0 1 0 25-20,-1 0 0-25 20,-2 1 0 0 0,1 0 0 0 0,-2 1 0 0 0,0 0 0 0 0,0 1 0 0 0,1 2 64 0 0,1 0-64 0 0,-1-1 64 0 0,1 2-64 0 0,1-1 64 0 0,1 0-64 0 0,1 1 0 0 0,0 1 64 0 0,1-2-64 0 0,1 1 0 0 0,0 1 0 0 0,2-2 0 0 0,1 0 0 0 0,0 1-408 0 0,3-1-88 0 0,1-1-16 0 0,2 0-8152 0 0</inkml:trace>
  <inkml:trace contextRef="#ctx0" brushRef="#br0" timeOffset="2">1388 1954 3223 2687 3348,'0'-4'288'0'0,"0"2"-288"0"0,0 0 0 0 0,1 1 0 0 0,0 0 384 0 0,-1 0 16 0 0,0 1 8 0 0,2-2 0 0 0,0 0 672 0 0,-1-1 136 0 0,0 0 24 0 0,-1 1 8 0 0,1 2 72 0 0,-2 0 24 0 0,1 2 0 0 0,-2 1 0 0 0,1 1-392 0 0,-1 0-80 0 0,0 2-8 0 0,0 2-8 0 0,0 0-296 0 0,0 0-56 0 0,1 0-16 0 0,0 2 0 0 0,0 2-160 0 0,0 4-32 0 0,-1 3-8 0 0,2 2 0 0 0,-1 2-32 0 0,1 0 0 0 0,-1 0-8 0 0,0-1 0 0 0,0-2-72 0 0,0 2-16 0 0,1 2 0 0 0,-1 0 0 0 0,0-3-16 0 0,1 2-8 0 0,-1 0 0 0 0,0 1 0 0 0,0 0 24 0 0,-1 0 8 0 0,1-3 0 0 0,0-2 0 0 0,-1-1-88 0 0,1-1-16 0 0,0 0-64 0 0,0-4 96 0 0,0-1-16 0 0,1 0-8 0 0,0 0 0 0 0,0 1 0 0 0,0-2 8 0 0,0 0 0 0 0,0-4 0 0 0,0-1 0 0 0,0 0-80 0 0,0-3 80 0 0,1-1-80 0 0,0-2 80 0 0,0 0-80 0 0,0-2 0 0 0,1-2 0 0 0,1-1 0 0 0,-1 0 0 0 0,0-1 64 0 0,0-2-64 0 0,0 0 0 0 0,0 1 0 0 0,-2 0 0 0 0,0-1 0 0 0,-2 2 0 0 0,-1 0 0 0 0,-1 1-136 0 0,-2 4 32 0 0,0 1 8 0 0,1 1-8 0 0,-3 1 0 0 0,0 3 0 0 0,-2 2 0 0 0,0 1 104 0 0,1 1-96 0 0,-1 2 96 0 0,1 0-96 0 0,2 0 96 0 0,2-1 0 0 0,1 0 0 0 0,1-1 0 0 0,2 0 0 0 0,1-2 0 0 0,2-1 0 0 0,1-1 0 0 0,1 0 0 0 0,2-1 0 0 0,-2 0 0 0 0,2-2 0 0 0,1-2 0 0 0,0-1 0 0 0,0 0 0 0 0,0-2 0 0 0,0 0 0 0 0,0-1 0 26-18,0 1 0-26 18,-1-2 0 0 0,-1 1 0 27-18,-1-2 0-27 18,0 2 0 0 0,-1 0 0 0 0,-1-1 0 0 0,-1 1 0 0 0,-2 2 0 0 0,-1-1 0 0 0,-1 2 0 25-18,-1 0 0-25 18,-1 1 0 0 0,-1 0 0 0 0,-1 1 0 0 0,-1 2 0 0 0,1-1 96 0 0,-2 1-96 0 0,1 1 144 0 0,1 1-24 0 0,-1-1-8 0 0,2 2 0 0 0,1-2-112 0 0,0 1 88 0 0,1 0-88 0 0,0 0 80 25-18,3 0-80-25 18,-1 1 0 0 0,2-1 0 0 0,0 0 0 0 0,2 1 0 0 0,1-3 0 0 0,2-1-88 0 0,1-1 88 0 0,2-1-440 0 0,1 0-40 0 0,2-1-16 0 0,2-1-9272 0 0</inkml:trace>
  <inkml:trace contextRef="#ctx0" brushRef="#br0" timeOffset="3">2037 2175 2759 2545 3441,'0'-1'248'0'0,"0"1"-248"0"0,0-1 0 0 0,0 1 0 0 0,0-1 0 0 0,0 1-80 0 0,0-1 0 0 0,-1-2 0 0 0,1 0 584 0 0,-2 0 112 0 0,1 1 24 0 0,-1-1 8 0 0,-1 2-216 0 0,0-1-48 0 0,-1 2 0 0 0,0-1-8 0 0,-1 1-136 0 0,0 0-24 0 0,0 1-8 0 0,0 0 0 0 0,-1 0-72 0 0,1-1-8 0 0,-1 1-8 0 0,0 0 0 0 0,1-1 104 0 0,1 1 16 0 0,0 0 8 0 0,0 0 0 0 0,0 0 56 0 0,1 1 16 0 0,0 1 0 0 0,0-1 0 0 0,2 1 16 0 0,-1 0 8 0 0,2 0 0 0 0,0 1 0 0 0,1 1 72 0 0,0-1 8 0 0,1 1 8 0 0,1-1 0 0 0,1 0-48 0 0,1 1-16 0 0,1-1 0 0 0,0-1 0 0 0,1 0 32 0 0,2-1 8 0 0,0-2 0 0 0,1 0 0 0 0,1-1-88 0 0,0-2-8 0 0,1 0-8 0 0,-1-2 0 0 0,0 0-80 0 0,-1-1-24 0 0,1 0 0 0 0,-3-1 0 0 0,0 1-72 0 0,-3 0-8 0 0,0 0-8 0 0,-3 0 0 0 0,0 0-112 0 0,-2-1 0 0 0,-1 2 64 0 0,-1-1-64 0 0,0 2 0 0 0,-2-1 0 0 0,-2 1 0 0 0,-1 0-80 0 0,0 1 8 0 0,-1 0 0 0 0,-2 1 0 0 0,1 1 0 0 0,1 0-88 0 0,-1 1-8 0 0,0 0-8 0 0,1 2 0 0 0,-1 0 96 0 0,0 0 80 0 0,1 1-104 0 0,-1 1 40 0 0,1 0 64 0 0,0 1 0 0 0,1-1 0 0 0,1 1 0 0 0,1 0 0 0 0,0 1 96 0 0,2-1 0 0 0,0 0-8 0 0,3 1 40 0 0,-1-1 16 0 0,2 0 0 0 0,1 1 0 0 0,2-1 32 0 0,-1-1 8 0 0,3 1 0 0 0,-1-1 0 0 0,1-2 72 0 0,0 0 24 0 0,-1 0 0 0 0,3-1 0 0 0,-1-1-72 0 0,2-1-16 0 0,1-1 0 0 0,1-1 0 0 0,-2-1-88 0 0,1 0-16 0 0,0-1-8 0 0,-1 0 0 0 0,-1-1-80 0 0,0 1 80 0 0,-2-1-80 0 0,0 0 80 0 0,-3 1-80 0 0,0 0 0 0 0,-2-2 0 0 0,-1 1 0 0 0,-1 1 64 0 0,-2-1-64 0 0,0 2 64 0 0,-1 0-64 0 0,-1 1 0 0 0,-2 1 0 0 0,1 1 0 0 0,-1 1 0 0 0,1 0-80 0 0,-1 2-32 0 0,0 0-8 0 0,-1 1 0 0 0,1 1 48 0 0,1 0 8 0 0,1 1 0 0 0,0-2 0 0 0,0 2-8 0 0,2-1 0 0 0,1 0 0 0 0,0 0 0 0 0,1 0-344 0 0,0 0-72 0 0,2 0-16 0 0,1 0-7368 0 0</inkml:trace>
  <inkml:trace contextRef="#ctx0" brushRef="#br0" timeOffset="4">2006 2226 3223 2427 3255,'0'-1'288'0'0,"-2"1"-288"0"0,2 0 0 0 0,-1 1 0 0 0,1 0 584 0 0,-1-1 64 0 0,0 2 16 0 0,-2 1 0 0 0,0 1 136 0 0,-2 3 24 0 0,1 2 8 0 0,-2 2 0 0 0,2 1-72 0 0,-1 2-16 0 0,0 4 0 0 0,-1 0 0 0 0,0 4-32 0 0,0-1-8 0 0,-1 1 0 0 0,1 1 0 0 0,-1 1-104 0 0,0 0-24 0 0,-1 0-8 0 0,1 0 0 0 0,-1-1-88 0 0,-1 3-8 0 0,0 2-8 0 0,0 0 0 0 0,0-1-128 0 0,0-2-24 0 0,2-3-8 0 0,0 1 0 0 0,0 0-88 0 0,0-1-24 0 0,2-4 0 0 0,1-2 0 0 0,0 2-32 0 0,-1-1 0 0 0,2-1-8 0 0,-1 0 0 0 0,0-2-32 0 0,1-1-8 0 0,-1-1 0 0 0,0 0 0 0 0,1-2 8 0 0,-1 1 0 0 0,0-2 0 0 0,1-1 0 0 0,-1-1-24 0 0,0-1-8 0 0,0 0 0 0 0,2-2 0 0 0,-1 0-24 0 0,1 0 0 0 0,0-2 0 0 0,0-1 0 0 0,0-1-64 0 0,2 0 0 0 0,-2 0 72 0 0,2-1-72 0 0,-1 0 0 0 0,0 0 0 0 0,1-1 0 0 0,-1 0 64 0 0,1 1-64 0 0,-1-1 0 0 0,1 1-64 0 0,-1-1 64 0 0,1 2-224 0 0,0-1-8 0 0,0 1 0 0 0,1 0 0 0 0,0 1-816 0 0,-1-1-160 0 0</inkml:trace>
  <inkml:trace contextRef="#ctx0" brushRef="#br0" timeOffset="5">1832 2957 4143 2875 3302,'-1'-5'368'0'0,"0"4"-296"0"0,1-1-72 0 0,-1 0 0 0 0,1 1 448 0 0,-2 0 64 0 0,0 1 24 0 0,0 0 0 0 0,-4-2 376 0 0,-1 2 80 0 0,-1 0 8 0 0,0 0 8 0 0,0 2-312 0 0,0 1-64 0 0,1 0-16 0 0,1 2 0 0 0,-1 0-112 0 0,2 1-24 0 0,0 0-8 0 0,1 1 0 0 0,1 1-112 0 0,1-1-16 0 0,1 0-8 0 0,1-1 0 0 0,1 1-48 0 0,1-2-16 0 0,-2-2 0 0 0,3 1 0 0 0,0 0 40 0 0,2-1 8 0 0,1-1 0 0 0,0-1 0 0 0,2 0-48 0 0,0-2-8 0 0,2 0 0 0 0,1-2 0 0 0,0-1-96 0 0,-2-2-16 0 0,0 1-8 0 0,-1 0 0 0 0,-1-1-72 0 0,-2 0-8 0 0,-2 0-64 0 0,-1 1 96 0 0,-1-1-96 0 0,-2 1 0 0 0,-2 0 64 0 0,-2 0-64 0 0,0 1 0 0 0,-1 1 0 0 0,-2 1 0 0 0,-1 0 0 0 0,-1 2 0 0 0,0 1 0 0 0,-1 1 0 0 0,-1 1 0 0 0,2 2 96 0 0,0 0-32 0 0,0 1-64 0 0,0 0 96 0 0,1 1 0 0 0,2 1 0 0 0,0 0 0 0 0,2-1 0 0 0,1-1-32 0 0,1-1 0 0 0,1 2-64 0 0,1-1 96 0 0,1 0-32 0 0,2 1-64 0 0,0-2 88 0 0,2 1-88 0 0,2-2 120 0 0,0-1-32 0 0,3 0-8 0 0,-1-1 0 0 0,3-2 48 0 0,0 0 16 0 0,0-2 0 0 0,1-1 0 0 0,-2 0-72 0 0,1-2-8 0 0,-1 0-64 0 0,-2-2 96 0 0,0 2-96 0 0,-2-1 0 0 0,1-1 64 0 0,-3-2-64 0 0,0 1 0 0 0,-2 0 0 0 0,-1 0 0 0 0,-3 0 0 0 0,2 1 0 0 0,-3 0 64 0 0,0 0-64 0 0,-2 0 0 0 0,-1 1 64 0 0,1 0-64 0 0,-2 2 0 0 0,0 1 72 0 0,-1 1-72 0 0,1 1 0 0 0,-1 2 0 0 0,-1 0 64 0 0,2 2-64 0 0,0 0 0 0 0,-1 1 0 0 0,2 0 0 0 0,1 0 0 0 0,0-1 0 0 0,3 1 0 0 0,0-2 0 0 0,1 1 0 0 0,2-1-72 0 0,0 0 72 0 0,2-1-104 0 0,1 0-480 0 0,2-1-96 0 0,1-1-24 0 0,1-1-5016 0 0,1 0-1000 0 0</inkml:trace>
  <inkml:trace contextRef="#ctx0" brushRef="#br0" timeOffset="6">2078 2256 919 2544 3465,'1'-6'80'0'0,"0"4"-80"0"0,-1-1 0 0 0,0 1 0 0 0,0 1 464 0 0,1 0 80 0 0,-1 0 8 0 0,0 0 8 0 0,0-2 264 0 0,1 0 48 0 0,-1 0 16 0 0,-1 2 0 0 0,1-1-48 0 0,-1 2-8 0 0,1 2 0 0 0,-2-1 0 0 0,2 3-344 0 0,0 0-72 0 0,0 0-8 0 0,0 0-8 0 0,2 0-16 0 0,-1 2-8 0 0,1 0 0 0 0,2 1 0 0 0,-1 1 24 0 0,1 1 8 0 0,1 1 0 0 0,1 1 0 0 0,-1 2 72 0 0,1 0 8 0 0,0 2 8 0 0,-1 2 0 0 0,1-1-48 0 0,-1 2-16 0 0,0 1 0 0 0,0 1 0 0 0,-1 1-16 0 0,0 2-8 0 0,0 1 0 0 0,1 1 0 0 0,-1 2-88 0 0,1 1-8 0 0,2 0-8 0 0,-1-1 0 0 0,2-1-72 0 0,-1-2-8 0 0,1-2-8 0 0,0-3 0 0 0,-1-2-56 0 0,0 0-16 0 0,1 0 0 0 0,0-2 0 0 0,0 1-48 0 0,-1-1 0 0 0,1-2-8 0 0,-1 0 0 0 0,0 0 8 0 0,0-3 8 0 0,0 1 0 0 0,-1-2 0 0 0,0-1 0 0 0,-1-1 0 0 0,-1-1 0 0 0,1-1 0 0 0,-1-1-32 0 0,0-1-8 0 0,-1 0 0 0 0,-1-1 0 0 0,0 0-64 0 0,0-2 0 0 0,-2 0 72 0 0,0 0-72 0 0,0 0 0 0 0,-1-2 0 0 0,0 0 0 0 0,-1-1 64 0 0,-1 0-64 0 0,1-1 0 0 0,-2-1 64 0 0,0 0-64 0 0,-1 0 0 0 0,0 2 0 0 0,0 0 0 0 0,-1 2 0 0 0,0 0 0 0 0,-2 2 0 0 0,1 1 0 0 0,-2 2 0 0 0,1 1 0 0 0,-1 0 0 0 0,1 1 0 0 0,1 0 0 0 0,1 0 0 0 0,2 1 0 0 0,1-1 0 0 0,1-1 0 0 0,1 1 0 0 0,1-2 0 0 0,1 1 0 0 0,1-1 0 0 0,1 0 0 0 0,1-1 0 0 0,1-1 0 0 0,1 0-64 0 0,0-2 64 0 0,2 0 0 0 0,-1-1 0 0 0,1-2 0 0 0,-1 1 0 0 0,0-3 0 0 0,1 1 0 0 0,-1-1 0 0 0,0-2 0 0 0,-2 1 0 0 0,0 1 0 0 0,-3 0-64 0 0,0 0 64 0 0,-1 2 0 0 0,-2-1 0 0 0,0 2 0 0 0,-1 0 0 0 0,-1 2 0 0 0,-1 0 0 0 0,1 0 0 0 0,-2 1 0 0 0,1 0 0 0 0,0 1 0 0 0,1 0 0 0 0,1 0 0 0 0,1 0 0 0 0,0 0 0 0 0,1 0 0 0 0,1 0 0 0 0,0-1 0 0 0,2 0 0 0 0,-1 0 0 0 0,2 0 0 0 0,1-2 0 0 0,0 0 0 0 0,1 0 0 0 0,0-1 0 0 0,0 0 0 0 0,-2 1 0 0 0,1-1-96 0 0,-2 0-136 0 0,0 1-32 0 0,-1-1-8 0 0,-2 0 0 0 0,2 0-528 0 0,-2 0-96 0 0,0 0-32 0 0,0-2-7408 0 0</inkml:trace>
  <inkml:trace contextRef="#ctx0" brushRef="#br0" timeOffset="7">2167 2231 919 2476 3527,'-2'-2'80'0'0,"0"0"-80"0"0,1 0 0 0 0,0 0 0 0 0,0 2 624 0 0,1-2 112 0 0,0 2 16 0 0,-1-2 8 0 0,0-1 360 0 0,1-1 64 0 0,0 0 24 0 0,0 1 0 0 0,1 1-48 0 0,0 0-8 0 0,2 0 0 0 0,-1 2 0 0 0,1 0-336 0 0,1 0-72 0 0,1 2-8 0 0,1 1-8 0 0,1 2-240 0 0,1 0-40 0 0,-1 0-16 0 0,1 1 0 0 0,2 3-80 0 0,3 2-24 0 0,2 0 0 0 0,1 2 0 0 0,2 2-72 0 0,2 1-24 0 0,2 2 0 0 0,1 2 0 0 0,1 0-72 0 0,0 2-8 0 0,1 0-8 0 0,-1 1 0 0 0,0 1-64 0 0,-3-3-16 0 0,0-3 0 0 0,1 1 0 0 0,5 1-64 0 0,2 0 0 0 0,1 0 0 0 0,1-1 0 0 0,0 0 208 0 0,0 0 0 0 0,-2-1 0 0 0,-4-1 0 0 0,-2-2-32 0 0,-2-2-8 0 0,-2 0 0 0 0,-3 0 0 0 0,-1-1-168 0 0,-2-1 0 0 0,-1 0 0 0 0,-3-2 0 0 0,0 0 80 0 0,-1 0-16 0 0,0-1-64 0 0,0 1 96 0 0,-1-2 0 0 0,-1-1-8 0 0,0-1 0 0 0,-2-2 0 0 0,0 1-24 0 0,-1 0 0 0 0,0-2 0 0 0,0-1 0 0 0,-1 1 24 0 0,0 0 0 0 0,0 0 0 0 0,0-1 0 0 0,0 0-16 0 0,0 0 0 0 0,1 0 0 0 0,-1 0 0 0 0,0 0-72 0 0,0-1 0 0 0,0 1 72 0 0,-1-1-72 0 0,1 0 0 0 0,-1 1 0 0 0,0-1 0 0 0,1 1 0 0 0,-2-1 0 0 0,2 0 0 0 0,-1 0 0 0 0,0 0 0 0 0,0-1 0 0 0,0 1 0 0 0,0-1 0 0 0,0 1 0 0 0,0-1 0 0 0,0 1 0 0 0,0-2 0 0 0,-1 2 0 0 0,0-2 0 0 0,0 0 0 0 0,0 0 0 0 0,0 0 0 0 0,-1-1 0 0 0,0 1 0 0 0,-1-1 0 0 0,0 0 0 0 0,-1 1 0 0 0,-1 1 0 0 0,-1 1 0 0 0,-2 0 0 0 0,-1 1 0 0 0,-1 2 0 0 0,-1 1 0 0 0,-1 0 0 0 0,-1 2 0 0 0,-1 1 0 0 0,1 1 0 0 0,0 0 0 0 0,1 1 0 0 0,1 0 0 0 0,1-1 0 0 0,2 1 0 0 0,1-2 0 0 0,3 0 0 0 0,2-1 0 0 0,0-2 0 0 0,3 1 0 0 0,0-2 0 0 0,2 0 0 0 0,1-1 0 0 0,2-1 0 0 0,1-1 0 0 0,2-1 0 0 0,0-1 0 0 0,2 0 0 0 0,1-2 0 0 0,0 0 0 0 0,-1-1 0 0 0,-1 0 0 0 0,-1-1 0 0 0,0 1 0 0 0,-3-1 64 0 0,-1-1-64 0 0,-3 1 0 0 0,0 0-64 0 0,-2 1 64 0 0,0 1-72 0 0,-2 0 72 0 0,-1 1-80 0 0,-2-1 80 0 0,1 2 0 0 0,-3 0-72 0 0,1 2 72 0 0,-2 0 0 0 0,-1 2 0 0 0,-1 0 0 0 0,0 2 0 0 0,-1-1 0 0 0,1 3 0 0 0,0-2 0 0 0,1 3 0 0 0,0-1 0 0 0,2-1 0 0 0,1 1 88 0 0,2 0-88 0 0,1-2 96 0 0,0 1-96 0 0,2-2 64 0 0,2 1-64 0 0,1 0 64 0 0,1-2-64 0 0,1-1 0 0 0,1 1 0 0 0,3-2 0 0 0,1-1 0 0 0,0-1 0 0 0,2 0 0 0 0,-1-2 0 0 0,1 0 0 0 0,-1-1 64 0 0,-2 0-64 0 0,0-1 0 0 0,-3 0 0 0 0,-1 1 0 0 0,-3-1 0 0 0,-1 1 0 0 0,-1 1 0 0 0,-1 0 0 0 0,-1 0 0 0 0,-4 2 0 0 0,1-1-160 0 0,-4 2-56 0 0,0 1-8 0 0,-2 1 0 0 0,-1 0 352 0 0,1 1 64 0 0,0 0 8 0 0,0 1 8 0 0,2 0-208 0 0,1 0 0 0 0,1 0 0 0 0,1 0 0 0 0,1 0 0 0 0,1 0-88 0 0,1-1 24 0 0,1 1 0 0 0,0-1-264 0 0,1 0-56 0 0,0 0 0 0 0,2-1-8864 0 0</inkml:trace>
  <inkml:trace contextRef="#ctx0" brushRef="#br0" timeOffset="8">1341 2704 455 2681 3491,'1'-2'0'0'0,"-1"0"0"0"0,0 1 0 0 0,0 0 0 0 0,1 0 256 0 0,-1 0 0 0 0,1-1 8 0 0,-1-1 0 0 0,1 0 120 0 0,1-2 32 0 0,-1-2 0 0 0,-1 0 0 0 0,1 1 80 0 0,-1 0 16 0 0,-1 0 8 0 0,1 0 0 0 0,0 0 96 0 0,-1 1 24 0 0,0 0 0 0 0,1 1 0 0 0,-1-1 248 0 0,0 2 48 0 0,1 0 16 0 0,-1 1 0 0 0,0 1-56 0 0,1 0 0 0 0,-1 1-8 0 0,1 2 0 0 0,-2 0-200 0 0,0 1-40 0 0,-2 3-8 0 0,-1 2 0 0 0,-1 2-264 0 0,-2 2-56 0 0,1 2-16 0 0,-2 2 0 0 0,-1 0-80 0 0,-1 2-24 0 0,-3 2 0 0 0,1-1 0 0 0,0-1 72 0 0,-1 1 16 0 0,-3 4 0 0 0,-2 2 0 0 0,1 2 16 0 0,0 0 8 0 0,1-1 0 0 0,1-3 0 0 0,2-2-88 0 0,1-1-24 0 0,1-1 0 0 0,3-2 0 0 0,1-3-96 0 0,0 0-16 0 0,1 2-8 0 0,0 0 0 0 0,1-1-16 0 0,1 1-64 0 0,1-2 96 0 0,0-2-32 0 0,1 0 0 0 0,0-2 0 0 0,2-1 0 0 0,0-2 0 0 0,1-2-64 0 0,2-1 80 0 0,-1-2-80 0 0,1 0 80 0 0,0-2-80 0 0,1 0 0 0 0,0-2 0 0 0,1-2 0 0 0,0-2 0 0 0,1-1 0 0 0,-1-1 0 0 0,0-2 64 0 0,0 1-64 0 0,-2-2 0 0 0,-1 0 0 0 0,1-1 0 0 0,-2 2-64 0 0,-2-1-32 0 0,1 1-8 0 0,-3 0 0 0 0,0 3-24 0 0,-2 2-8 0 0,1 2 0 0 0,-2 1 0 0 0,-1 3 40 0 0,-3 2 16 0 0,1 1 0 0 0,-2 2 0 0 0,0 2 80 0 0,0 1-80 30-18,-1 1 80-1 0,1 2-80-1-1,2-1 80-28 19,1 1 0 0 0,1 0 64 0 0,2 0-64 0 0,2-1 96 0 0,1-2-24 0 0,1 0 0 26-18,2-2 0-26 18,2-1 0 0 0,0 0 0 0 0,2-1 0 0 0,1-2 0 0 0,0-1-8 0 0,2-1-64 0 0,0-1 96 26-18,1-1-32-26 18,1-1 0 0 0,0 0-64 0 0,0-1 96 0 0,0-3-32 0 0,-1 1-64 0 0,-1 0 64 0 0,-1 0-64 0 0,-1 0 64 0 0,-1 0-64 27-20,-1 0 0-27 20,-1 1 0 0 0,-2 0 0 0 0,0 0 0 0 0,-2 1 0 0 0,0 1 0 0 0,-1-1 0 0 0,1 1 0 0 0,-2 0 0 0 0,1 0 0 0 0,-1 0 0 0 0,2 1 0 0 0,1-1-112 0 0,-1 0 16 0 0,0-1 0 0 0,2 1-360 0 0,0-1-72 0 0,2-1-16 0 0,0 0-8320 0 0</inkml:trace>
  <inkml:trace contextRef="#ctx0" brushRef="#br0" timeOffset="9">897 2452 5063 2858 3481,'1'-1'448'0'0,"0"-1"-352"0"0,-1 1-96 0 0,0 0 0 0 0,0 1 736 0 0,0 0 128 0 0,0-1 24 0 0,-1-1 8 0 0,-2 0 192 0 0,0 0 32 0 0,-3 4 16 0 0,-1 1 0 0 0,-1 3-464 0 0,-1 1-88 0 0,-1 3-16 0 0,-1 1-8 0 0,-2 3-104 0 0,0 2-16 0 0,-3 3-8 0 0,-1 1 0 0 0,-1 3-32 0 0,-1 0-8 0 0,0 2 0 0 0,1-1 0 0 0,0 1 0 0 0,0-2 0 0 0,1 1 0 0 0,1-4 0 0 0,5-4-40 0 0,-2 1 0 0 0,1 0-8 0 0,-1 1 0 0 0,1 0-120 0 0,0-1-32 0 0,0 2 0 0 0,1-2 0 0 0,1 0-96 0 0,-1-1-32 0 0,2-1 0 0 0,0-1 0 0 0,2-1 0 0 0,0-2-64 0 0,-1 1 96 0 0,1-2-32 0 0,1 1-64 0 0,1-3 0 0 0,2-1 0 0 0,1-1 0 0 0,0-2 0 0 0,0 0 0 0 0,2-2 0 0 0,0-1 0 0 0,0-1 0 0 0,2-2 0 0 0,1-1 64 0 0,0-4-64 0 0,2-1 64 0 0,-2-1-64 0 0,2 0 96 0 0,-1-1-32 0 0,0-2-64 0 0,-2 1 0 0 0,0 0 0 0 0,-1 1 0 0 0,-2 1 0 0 0,-1 0 0 0 0,0 2 0 0 0,-2 1 0 0 0,1 2 0 0 0,0 2-88 0 0,-1 1 88 0 0,0 1-64 0 0,-2 3 64 0 0,1 2-104 0 0,0 0 40 0 0,-1 2 64 0 0,-1 1-80 0 0,1 1 80 0 0,1 0 0 0 0,1 1-72 0 0,-1-1 72 0 0,1-1 0 0 0,2 1 0 0 0,0-2 0 0 0,2 0 0 0 0,0-1 0 0 0,2-2 0 0 0,1 0 0 0 0,0-1 0 28-19,1-2 0-28 19,1 0 0 0 0,0-3 0 0 0,1 1 0 0 0,1-2 0 0 0,0-1 0 0 0,1-1 0 0 0,-2 0 0 0 0,0-1 0 0 0,-1 1 0 0 0,-2-1 0 0 0,0 0 0 0 0,-2 1 0 0 0,-1 1 0 0 0,-2-1 0 0 0,0 1 0 0 0,-2 0 0 0 0,-1 1 0 0 0,-1 1 0 0 0,1 0 0 26-18,-3 1 0-26 18,1 1 0 0 0,0 1 0 0 0,-1 1 0 0 0,1 1 0 0 0,0 2 0 0 0,0-1 0 0 0,1 2 0 0 0,0 0 0 0 0,1 0 0 0 0,-1 1 0 0 0,1 1 0 0 0,2-1 0 0 0,1 0 0 0 0,1 0 0 0 0,1-2-96 0 0,1-1 16 0 0,0-1 8 0 0,1 1-6080 0 0,1-1-1216 0 0</inkml:trace>
  <inkml:trace contextRef="#ctx0" brushRef="#br0" timeOffset="10">924 3260 1839 2950 3173,'1'-1'160'0'0,"-1"1"-160"0"0,0 0 0 0 0,0-1 0 0 0,0 0 528 0 0,0 1 72 0 0,1-2 8 0 0,0-1 8 0 0,-1-1 296 0 0,1 0 56 0 0,0 1 16 0 0,-1 0 0 0 0,1 0 80 0 0,0 1 24 0 0,-1 0 0 0 0,0-1 0 0 0,1 2-48 0 0,0-1-8 0 0,-1 1 0 0 0,0 0 0 0 0,0 0-264 0 0,0 1-48 0 0,-1 1-16 0 0,0 1 0 0 0,-1 2-232 0 0,-1 3-56 0 0,0 1 0 0 0,0 0-8 0 0,1-1-216 0 0,-1 3-48 0 0,-2 3-8 0 0,0 4 0 0 0,-1 3-24 0 0,-1 3-8 0 0,1 4 0 0 0,-1 0 0 0 0,-1-1 24 0 0,3-1 0 0 0,-1-3 0 0 0,1 0 0 0 0,1-2-32 0 0,0-2-8 0 0,1-2 0 0 0,-1 1 0 0 0,0 3 8 0 0,0 0 0 0 0,0 0 0 0 0,-1 1 0 0 0,1 0 0 0 0,-1-2 0 0 0,0-2 0 0 0,1-2 0 0 0,1-2-8 0 0,-1-2 0 0 0,2-1 0 0 0,1-2 0 0 0,1-1-24 0 0,-1-2 0 0 0,2 0 0 0 0,-1-1 0 0 0,0-1-64 0 0,1-2 64 0 0,0-1-64 0 0,0-1 64 0 0,0-2-64 0 0,0-1 80 0 0,1-1-80 0 0,-1-2 80 0 0,1 0-16 0 0,-1-1-64 0 0,-1 1 96 0 0,0-2-32 0 0,0-1-64 0 0,-2 0 0 0 0,-1 1 0 0 0,0 1 0 0 0,-1 1-120 0 0,-1 2 16 0 0,0 1 0 0 0,-1 2 0 0 0,0 2 8 0 0,-1 2 0 0 0,0 1 0 0 0,0 1 0 0 0,-1 2 96 0 0,0 1-96 0 0,1 1 96 0 0,0 0-96 0 0,1 0 96 0 0,1 0 0 0 0,0 1 0 0 0,2-2-72 0 0,1 1 72 0 0,1-2 0 0 0,1 0 0 0 0,0-1 0 0 0,3-1 0 0 0,0 1 0 0 0,2-1 0 0 0,0-2 0 0 0,2 0 0 0 0,1-1 0 0 0,1-2 0 0 0,0 0 0 0 0,0-2 0 0 0,-1 1 0 0 0,-1-2 0 0 0,1 0 0 0 0,-1-1 0 0 0,-1 0-64 0 0,-1 0 64 0 0,0 1-64 0 0,-2-1 64 0 0,-2 1 0 0 0,0 0 0 0 0,-2 1-64 0 0,-1 1 64 0 0,-1 0 0 0 0,-1 0 0 0 0,-1 2 0 0 0,-1 0 0 0 0,0 2 0 0 0,-1-1 0 0 0,1 1 0 0 0,-1 1 0 0 0,-1 1 64 0 0,0 0-64 0 0,0 0 64 0 0,2 1-64 0 0,0 0 64 0 0,2 0-64 23-19,1-1 64-23 19,1-1-64 0 0,1 1 0 0 0,1 0 0 0 0,2-2 0 0 0,0 0 0 0 0,1-1 0 0 0,3-1 0 0 0,0 0 0 0 0,1-2-112 0 0,1 0-8 22-21,-1 1 0-22 21,2-3 0 0 0,0 1-608 0 0,2 0-120 0 0</inkml:trace>
  <inkml:trace contextRef="#ctx0" brushRef="#br0" timeOffset="11">1719 3051 3223 2594 3598,'-1'-2'288'0'0,"1"1"-288"0"0,0 0 0 0 0,0 1 0 0 0,-1 0 864 0 0,0-1 128 0 0,1 1 16 0 0,-1-2 8 0 0,0 1 264 0 0,-1 1 48 0 0,1 3 16 0 0,-1 2 0 0 0,0 2-440 0 0,0 2-80 0 0,0 4-24 0 0,0 3 0 0 0,0 3-104 0 0,0 2-24 0 0,0 2-8 0 0,0 0 0 0 0,0 1-200 0 0,0-1-40 0 0,1 2-8 0 0,-1-1 0 0 0,1 1-24 0 0,-1-2-8 0 0,0-2 0 0 0,1 1 0 0 0,1 2-120 0 0,-1-3-24 0 0,1-1-8 0 0,1-3 0 0 0,-1 0-104 0 0,0-3-16 0 0,1-1-8 0 0,-1-2 0 0 0,1-2-40 0 0,0 1 0 0 0,0-3-64 0 0,0-1 96 0 0,-1-1-96 0 0,0-1 72 0 0,1-1-72 0 0,-1 0 64 0 0,0-2-64 0 0,0-1 0 0 0,0 1 72 0 0,0-2-72 0 0,0 0 0 0 0,-1-3 72 0 0,1 0-72 0 0,-2-3 0 0 0,0 0 88 0 0,0 0-88 0 0,-1 0 80 0 0,-1 1-80 0 0,0 1 0 0 0,-1 1 0 0 0,-1 2 0 0 0,-1 1 0 0 0,0 1 0 0 0,-2 1 0 0 0,0 3 0 0 0,-1-2 0 0 0,0 4 0 0 0,1 0 0 0 0,1 0 0 0 0,1 0 0 0 0,2-1 0 0 0,0 1 0 0 0,1 0 0 0 0,0 0 0 0 0,2 0 0 0 0,2 0 0 0 0,0 0 0 0 0,2-2 0 0 0,2 0 0 0 0,0-1 0 0 0,2-1 0 0 0,1 0 0 0 0,2-3 0 0 0,0 0 0 0 0,1-1 0 0 0,0-1 0 0 0,0-1 0 0 0,-2 0 0 0 0,-2 1 0 0 0,0-1 0 0 0,1 0 0 0 0,-1-1 0 0 0,-1-1 0 0 0,-1 0 0 0 0,-2 1 0 0 0,-3 2 0 0 0,-1 0 0 0 0,-1 1 0 0 0,-2 1 0 0 0,-2 0 0 0 0,-1 3 0 0 0,-2-1 0 0 0,0 2 0 0 0,3-1 0 0 0,0 0 0 0 0,0 1 0 0 0,0 0 0 0 0,0 0 72 0 0,1 2-72 0 0,1-1 64 0 0,1 0-64 0 0,2 0 0 0 0,0-1 0 0 0,2 0 64 0 0,2 0-64 0 0,0-1 0 0 0,2-1 0 0 0,2 0 0 0 0,2-2-176 0 0,0-1-24 0 0,3 0-8 0 0,-1-1 0 0 0,1 0-880 0 0,0-2-184 0 0</inkml:trace>
  <inkml:trace contextRef="#ctx0" brushRef="#br0" timeOffset="12">2351 2940 3679 2183 3661,'1'-2'160'0'0,"0"0"40"0"0,0 1-200 0 0,0 0 0 0 0,0 1 0 0 0,-1 0 0 0 0,0-1 760 0 0,1 1 104 0 0,0 0 32 0 0,0 1 0 0 0,0 1 192 0 0,-1 1 32 0 0,0 2 16 0 0,-2 2 0 0 0,1 2-48 0 0,0 0 0 0 0,-1 2-8 0 0,-1 2 0 0 0,1 2-208 0 0,0 1-40 0 0,-1 3 0 0 0,1 1-8 0 0,0 2-296 0 0,-1 0-56 0 0,0 1-16 0 0,1-2 0 0 0,0-4-144 0 0,-1 1-32 0 0,1 0-8 0 0,-1 1 0 0 0,-1-1-112 0 0,1 0-32 0 0,-1 1 0 0 0,0-1 0 0 0,1 2-8 0 0,-1-1-8 0 0,1 0 0 0 0,0-2 0 0 0,1 0-112 0 0,0-1 0 0 0,1-2-72 0 0,-1 0 72 0 0,1-2 104 0 0,0-1 72 0 0,0 0 16 0 0,0-1 0 0 0,-1-2-192 0 0,1 0 0 0 0,0-2 0 0 0,1 1 64 0 0,-1-2-64 0 0,0 0 0 0 0,1-1 0 0 0,0-1 0 0 0,0 0 64 0 0,0-2-64 0 0,0 0 80 0 0,1 0-80 0 0,0-1 64 0 0,-1 0-64 0 0,0 0 0 0 0,1 0 72 0 0,0-1-72 0 0,-1 0 0 0 0,0 1 72 0 0,0 0-72 0 0,0 0 0 0 0,0 0 72 0 0,6-11-72 0 0,-6 7 0 0 0,0 1 64 0 0,-1-1-64 0 0,0 0 0 0 0,-2 0 0 0 0,0-1 0 0 0,0 2 0 0 0,-1 1 0 0 0,-2 0 0 0 0,1 2 0 0 0,-3 0 0 0 0,1 3 0 0 0,-2 0 0 0 0,-1 1 0 0 0,1 0 0 0 0,0 1-64 0 0,1 0 64 0 0,1 0 0 0 0,0 0 0 0 0,2 0 0 0 0,-1 0 0 0 0,3-1 0 0 0,1 0 0 0 0,0 0 0 0 0,2-1 0 0 0,0 1 0 0 0,2 0 0 0 0,0-1 0 0 0,1-1 0 0 0,3 0 0 0 0,-1-1 0 0 0,3 0 0 0 0,0-2 0 0 0,2 0 0 0 0,0-1 0 0 0,-1-1 0 0 0,1 0 0 0 0,1-2 0 0 0,0 1 0 0 0,-1-1-80 0 0,-3 1 80 0 0,-1 0-72 0 0,-2 1 72 0 0,-3 1-96 0 0,-1 0 96 0 0,-2 2-64 0 0,-2-1 64 0 0,-3 2 0 0 0,0 1 0 0 0,-3 0 0 0 0,-1 1 0 0 0,0 1 0 0 0,0 0 0 0 0,2-1 0 0 0,0 0 0 0 0,0 0 64 0 0,1 1-64 0 0,2-1 80 0 0,0 0-80 0 0,2 0 80 0 0,1 0-80 0 0,2 0 0 0 0,0-1 0 0 0,2 0 0 0 0,1-1 0 0 0,2 1-104 0 0,1-2-48 0 0,2 0-8 0 0,2 0-6328 0 0,1-1-1264 0 0</inkml:trace>
  <inkml:trace contextRef="#ctx0" brushRef="#br0" timeOffset="13">1614 3607 5703 2583 3261,'3'-1'512'0'0,"-3"1"-416"0"0,1 0-96 0 0,0 0 0 0 0,-1-1 0 0 0,0 1 0 0 0,0 0 0 0 0,0 0 0 0 0,1 0 0 0 0,0 0 0 0 0,-1 0 0 0 0,0 0 0 0 0,0 0 0 0 0,0 0 0 0 0,0 0 0 0 0,0 0 0 0 0,0 0 0 0 0,0 0 0 0 0,0 0 0 0 0,0 0 0 0 0</inkml:trace>
  <inkml:trace contextRef="#ctx0" brushRef="#br0" timeOffset="14">1640 3588 5623 2570 3261,'0'0'504'0'0,"0"0"-408"0"0,0 0-96 0 0,0 0 0 0 0,1 0 384 0 0,-1-1 48 0 0,0 0 16 0 0,0 1 0 0 0,1-2 152 0 0,0 0 24 0 0,0 1 8 0 0,-1 1 8 0 0,0 0 24 0 0,0 0 8 0 0,0 0 0 0 0,0 0 0 0 0,0 0-24 0 0,3-10-8 0 0,-1 9 0 0 0,-2 0 8 0 0,1 1-72 0 0,-1 0-24 0 0,0 0 0 0 0,0 0 8 0 0,-1 0-136 0 0,1 1-24 0 0,-2 1-8 0 0,-1 1 8 0 0,0 2-160 0 0,-2 1-32 0 0,-1 1-8 0 0,-1 2 8 0 0,-1 2-80 0 0,-1 4-24 0 0,0 2 0 0 0,-3 2 8 0 0,0 0-112 0 0,0 2 72 0 0,-2-1-72 0 0,0 0 72 0 0,-1 2 32 0 0,1-2 8 0 0,0 0 0 0 0,2-2 8 0 0,1-3-16 0 0,0-1 0 0 0,1 0 0 0 0,0-1 8 0 0,1 0-40 0 0,-1-1-8 0 0,1 0 0 0 0,0-1 8 0 0,1-1 56 0 0,1 0 16 0 0,0-2 0 0 0,0 0 16 0 0,1 0-72 0 0,0-1-16 0 0,1-1 0 0 0,0-1 0 0 0,1-1-72 0 0,1-1 96 0 0,1 0-96 0 0,0-2 96 0 0,2 0-96 0 0,0-1 0 0 0,0 0 0 0 0,2-1 64 0 0,0-2-64 0 0,1-1 0 0 0,1-2 0 0 0,2 1 0 0 0,-2-2 64 0 0,1-1-64 0 0,0 0 0 0 0,-2 1 64 0 0,0 0-64 0 0,-2 0-96 0 0,0 0 16 0 0,-1 2 8 0 0,-1 0-16 0 0,-1 1 0 0 0,0 1 0 0 0,-1 2 0 0 0,0 2-88 0 0,-1 1-16 0 0,-1 2-8 0 0,-1 2 0 0 0,0 0 64 0 0,-1 1 8 0 0,1 1 8 0 0,1 0 0 0 0,0-1 120 0 0,1 0 0 0 0,1-1 0 0 0,0 0 0 0 0,1 0 0 0 0,0-1 0 0 0,2 0 0 0 0,1-1 0 0 0,0-1 0 0 0,1 0 0 0 0,-1-2 0 0 0,3 0 0 0 0,0-1 0 0 0,0-1 0 0 0,1-1 0 0 0,1-1 0 0 0,1 0 64 0 0,-1 0-64 0 0,-1-1 0 0 0,-1 0 0 0 0,0 0 64 0 0,-1 1-64 0 0,-1-1 0 0 0,-1 1 0 0 0,-1 0 0 0 0,0 1 0 0 0,0-1 0 0 0,-2 1 0 0 0,2 0-280 0 0,-1-1-8 0 0,0 1 0 0 0,1-1 0 0 0,1 0-688 0 0,2-1-144 0 0</inkml:trace>
  <inkml:trace contextRef="#ctx0" brushRef="#br0" timeOffset="15">1663 3549 5815 2500 2998,'-2'-6'128'0'0,"2"4"24"0"0,-1 0 8 0 0,0 1 0 0 0,1 0-160 0 0,0 0 0 0 0,0 1 0 0 0,0 0 0 0 0,1 0 1232 0 0,0 0 208 0 0,0 2 48 0 0,0 1 8 0 0,1 1-480 0 0,0 2-96 0 0,1 1-24 0 0,0 1 0 0 0,1 2-168 0 0,0 0-40 0 0,1 2-8 0 0,1 1 0 0 0,1 1-232 0 0,0 1-40 0 0,1 2-16 0 0,0-1 0 0 0,-1 1-72 0 0,1-1-24 0 0,0 0 0 0 0,0 0 0 0 0,0-1-32 0 0,1 1-8 0 0,-2-1 0 0 0,0 0 0 0 0,-1-1-104 0 0,1 0-24 0 0,1 2-8 0 0,-1 0 0 0 0,0 0-48 0 0,1 0-8 0 0,-1-1 0 0 0,0 0 0 0 0,0 0 8 0 0,0-1 0 0 0,0-1 0 0 0,-1-1 0 0 0,1 1-8 0 0,-2-2 0 0 0,0 0 0 0 0,0-2 0 0 0,-2-3-64 0 0,0 0 0 0 0,1 2 72 0 0,-1-1-72 0 0,-1-2 0 0 0,1 0 72 0 0,0-2-72 0 0,-2-1 0 0 0,1 0 104 0 0,0-1-32 0 0,0-2-8 0 0,0-1 0 0 0,0-1 0 0 0,0-1-64 0 0,-1-1 96 0 0,0 0-32 0 0,-1 0-64 0 0,-1-1 80 0 0,0 0-80 0 0,-2 0 80 0 0,0 0-80 0 0,-1 2 0 0 0,-1 0 0 0 0,-2 1 0 0 0,0 1 0 0 0,-1 1 0 0 0,0 2-64 0 0,1 0 64 0 0,0 0 0 0 0,0 2-88 0 0,1 1 88 0 0,0 0-64 0 0,1 1 64 0 0,2-1 0 0 0,0 0 0 0 0,2-1 0 0 0,1 1 0 0 0,0 0 0 0 0,2 0 0 0 0,2-2 0 0 0,0 1 0 0 0,1-1 0 0 0,2 0 0 0 0,-1-2 0 0 0,0 1 0 0 0,0-2 0 0 0,2 1 0 0 0,-1-2 0 0 0,0 1-64 0 0,0-1 64 0 0,-2 0-64 0 0,-1 0 64 0 0,-1 0-96 0 0,-2 1 16 0 0,-1-1 8 0 0,0 0 0 0 0,-2 1 72 0 0,-1-1 0 0 0,0 0-72 0 0,0 2 72 0 0,0-1 0 0 0,0 1 0 0 0,-2 0 0 0 0,-2 1 0 0 0,0 0 0 0 0,-1 1 0 0 0,1 0 0 0 0,0 0 0 0 0,3 1 0 0 0,-1-1 0 0 0,3 1 0 0 0,-1-1 0 0 0,2-1 0 0 0,0 1-88 0 0,1 0 88 0 0,0 0-64 0 0,2 0-296 0 0,-1 0-56 0 0,1 0-16 0 0,0-1-8624 0 0</inkml:trace>
  <inkml:trace contextRef="#ctx0" brushRef="#br0" timeOffset="16">1851 4055 1375 2413 2601,'0'0'128'0'0,"0"0"-128"0"0,0-1 0 0 0,0 1 0 0 0,0 0 744 0 0,0 0 128 0 0,0-1 24 0 0,0 0 8 0 0,0-1 312 0 0,0 1 56 0 0,0 0 8 0 0,0 1 8 0 0,0 0-80 0 0,0 0-24 0 0,0 0 0 0 0,0 0 0 0 0,0 0-392 0 0,0 0-88 0 0,0 0-8 0 0,0 0-8 0 0,0 0-288 0 0,2 11-56 0 0,-2-5-16 0 0,-1 1 0 0 0,0 4-8 0 0,1 1 0 0 0,-2 2 0 0 0,1 1 0 0 0,0 1 0 0 0,-1 0 0 0 0,2 1 0 0 0,-1 0 0 0 0,-1-1-80 0 0,2 0-16 0 0,-1-1-8 0 0,0-1 0 0 0,1-1-80 0 0,0-1-8 0 0,1-1-8 0 0,0-1 0 0 0,-1 1-56 0 0,1-1 0 0 0,-1-1-64 0 0,1-1 96 0 0,-1 2-32 0 0,0 0-64 0 0,0 1 88 0 0,0-1-88 0 0,0 0 112 0 0,-1-1-32 0 0,0 0-8 0 0,1-1 0 0 0,0-1 8 0 0,0 0 0 0 0,0-1 0 0 0,0-1 0 0 0,0 1-16 0 0,0-3-64 0 0,0 1 96 0 0,0-2-32 0 0,1-2-64 0 0,-1 0 64 0 0,1 1-64 0 0,-1 0 64 0 0,0-1-64 0 0,0-1 0 0 0,0 2 0 0 0,0-1 64 0 0,0-2 0 0 0,0 1-64 0 0,0 1 96 0 0,0 0-32 0 0,0 0 32 0 0,0 0 0 0 0,0 0 0 0 0,-3-10 0 0 0,2 6-96 0 0,0 1 0 0 0,0 1 0 0 0,-1-1 0 0 0,0 1 0 0 0,-1-1 0 0 0,0-1-80 0 0,0-1 80 0 0,-3 0 0 0 0,1 0 0 0 0,-2-2-64 0 0,2 2 64 0 0,1 1-96 0 0,-2-1 8 0 0,-1 0 0 0 0,-2-2 0 0 0,0 1 88 0 0,1 1-104 0 0,0 1 40 0 0,1 0 64 0 0,0 0-128 0 0,1 0 32 0 0,0 2 0 0 0,0-1 8 0 0,1 1 88 0 0,-1-1 0 0 0,1 0-72 0 0,0 1 72 0 0,-1-1 0 0 0,1-1 0 0 0,1 2-72 0 0,0 0 72 0 0,2 0 0 0 0,-1 0 0 0 0,2 0 0 0 0,0 0 0 0 0,0 1 0 0 0,1-1 0 0 0,1 2 0 0 0,1-1 0 0 0,0 0 0 0 0,1 0 0 0 0,2 0 0 0 0,0 0 0 0 0,1 0 0 0 0,2 0 0 0 0,1 0 0 0 0,1-1 0 0 0,2 1 80 0 0,0-1-80 0 0,1 0 80 0 0,-1 1-80 0 0,1-1 72 0 0,-1 1-72 0 0,2 0 64 0 0,-1 1-64 0 0,0 0 0 0 0,-1 0 0 0 0,0 0 0 0 0,0 0 0 0 0,-1 0 0 0 0,0 1 0 0 0,-2 0 0 0 0,-1 1 0 0 0,-1-1 0 0 0,-2 1 0 0 0,1-1 0 0 0,-2 1 0 0 0,0 0 0 0 0,0-1 0 0 0,0 1 0 0 0,-1 0 0 0 0,0 1 0 0 0,0-1 0 0 0,-1 0 64 0 0,1 1-64 0 0,-1-1 0 0 0,-1 1 0 0 0,0-1 0 0 0,0 0 0 0 0,0 1 64 0 0,-2-1-64 0 0,0 1 64 0 0,0 0-64 0 0,-2 2 96 0 0,0-1-32 0 0,-1 1 0 0 0,-1 0 0 0 0,-1 0 8 0 0,1-1 0 0 0,-3 2 0 0 0,0 0 0 0 0,0 2-72 0 0,-1-1 96 0 0,0 0-96 0 0,0 0 96 0 0,0 1-96 0 0,1-1 80 0 0,0 0-80 0 0,1 0 80 0 0,0 0-80 0 0,1 0 64 0 0,2 1-64 0 0,0-2 64 0 0,1-2-64 0 0,1-1 0 0 0,0 1 0 0 0,0-2 0 0 0,2 0 0 0 0,0 0 0 0 0,0-1 0 0 0,1-1 0 0 0,0 1-160 0 0,1-2-32 0 0,1 0 0 0 0,1-1-6448 0 0,0 0-1296 0 0</inkml:trace>
  <inkml:trace contextRef="#ctx0" brushRef="#br0" timeOffset="17">3013 2954 5703 2183 3536,'2'0'512'0'0,"-2"0"-416"0"0,0 0-96 0 0,0-1 0 0 0,0 1 0 0 0,0 0 0 0 0,-1-1 0 0 0,0 1 0 0 0,-1-1 0 0 0,-1 0 0 0 0,1 0 0 0 0,0-1 0 0 0,0 2 0 0 0,0-1 0 0 0,1 0 0 0 0,0 1 0 0 0,0-1 0 0 0,1 1 0 0 0,-2-1 0 0 0,2 1 0 0 0,0 0 0 0 0,-2 0 0 0 0,2-1 0 0 0,-2 1 0 0 0,1 0 0 0 0,0-1 0 0 0,-1 0 0 0 0,0 1 0 0 0,1-1 0 0 0,-1 0 0 0 0,0 1-96 0 0,0-1 32 0 0,0 0 64 0 0,0 1-96 0 0,1-2 96 0 0,-1 2 0 0 0,0-1 0 0 0,1 0 0 0 0,0 0 104 0 0,-1 0-8 0 0,1 0 0 0 0,-1 0 0 0 0,1 0-176 0 0,0 1-40 0 0,-1-1-8 0 0,1 0 24 0 0,0 0 24 0 0,-1 1 8 0 0,2-1 0 0 0,-1 0 0 0 0,0-1 328 0 0,1 0 72 0 0,-1 1 16 0 0,0-1 16 0 0,1 1 152 0 0,0 0 32 0 0,0-1 8 0 0,0 1 0 0 0,0 0 56 0 0,0-1 0 0 0,0 1 8 0 0,0 0 0 0 0,0 1-56 0 0,0 0-16 0 0,0 0 0 0 0,0 1 24 0 0,0 0-120 0 0,0 2-32 0 0,-1 1 0 0 0,1 0 0 0 0,-1 2-72 0 0,0 0-24 0 0,0 2 0 0 0,0 1 24 0 0,1 2 32 0 0,-1 1 8 0 0,0 2 0 0 0,1-1 0 0 0,-1 2-40 0 0,0 2-8 0 0,-1 3 0 0 0,1 2 0 0 0,-1 1 48 0 0,0 1 16 0 0,0-1 0 0 0,0 0 16 0 0,1-2-120 0 0,-1-2-16 0 0,1-1-8 0 0,-1-1 0 0 0,2-1-112 0 0,-1-1-32 0 0,1-3 0 0 0,-1 1 0 0 0,1 0-40 0 0,0-2-16 0 0,0 0 0 0 0,0-1 0 0 0,1-1 0 0 0,-1-1 0 0 0,0-1 0 0 0,1-2 0 0 0,-1 0 24 0 0,0 0 8 0 0,0-2 0 0 0,0 1 0 0 0,1-2-32 0 0,0 0-8 0 0,-1 1 0 0 0,0-2 0 0 0,1 2 0 0 0,-1-2 0 0 0,1 0 0 0 0,-1 1 0 0 0,1-1 0 0 0,0 0 0 0 0,-1-1 0 0 0,1 0 0 0 0,0 1 0 0 0,-1-1 0 0 0,1 0 0 0 0,0 0 0 0 0,-1 0-64 0 0,0 0 0 0 0,0 0 0 0 0,0 0 0 0 0,0 0 64 0 0,4-11 0 0 0,-5 8 0 0 0,1-1 0 0 0,-1 0-64 0 0,-1-1 0 0 0,-2-1 0 0 0,0 1 0 0 0,0 0 0 0 0,-1-1 0 0 0,-1 0 0 0 0,1-1 0 0 0,-2 1 0 0 0,-1-1 0 0 0,1 1 0 0 0,-1 0 0 0 0,1 1-104 0 0,-2-1-16 0 0,1 2 0 0 0,-2-2 0 0 0,1 3 24 0 0,-1-1 0 0 0,1 0 0 0 0,0 2 0 0 0,-1-1 24 0 0,1 0 8 0 0,1 1 0 0 0,1-1 0 0 0,1 1 64 0 0,2 0 0 0 0,-1-1 0 0 0,2 1 0 0 0,0 0 0 0 0,1 0 0 0 0,0 0 0 0 0,1 0 0 0 0,1 0 0 0 0,0 0 0 0 0,2 0 0 0 0,0 0 0 0 0,0 0 0 0 0,1-1 0 0 0,2 1 0 0 0,1-1 0 0 0,2 0 0 0 0,0 0 0 0 0,1 1 0 0 0,1 0 0 0 0,2 0 0 0 0,1 1 0 0 0,1 0 0 0 0,0 0 0 0 0,0 1 0 0 0,1 1 0 0 0,-1 0 64 0 0,0 0-64 0 0,0 1 0 0 0,-1 0 0 0 0,0 1 0 0 0,-1-1 0 0 0,0 1 0 0 0,0-1 0 0 0,-1-1 0 0 0,-2 1 0 0 0,1-1 0 0 0,-1 0 0 0 0,-1-1 0 0 0,-1 0 0 0 0,-1 0 0 0 0,-1 0 0 0 0,0 0 0 0 0,-2 0 0 0 0,0 0 0 0 0,-2 0 0 0 0,-1 0 0 0 0,0 1 0 0 0,0 0 0 0 0,-2 0 0 0 0,0 0 0 0 0,-1 1 0 0 0,0 1 0 0 0,-2 0 0 0 0,-1 1 0 0 0,-1 1 0 0 0,-1 0 0 0 0,1 1 0 0 0,-2-1 0 0 0,0 2 0 0 0,0 0 64 0 0,-2 2-64 0 0,0-1 64 0 0,-2 1-64 0 0,2-1 0 0 0,-2 1 64 0 0,1 0-64 0 0,1 0 0 0 0,2-1 96 0 0,0 0-8 0 0,0 0-8 0 0,1-2 0 0 0,1 2-16 0 0,2-3 0 0 0,-1 0 0 0 0,3 0 0 0 0,-1-2 0 0 0,1 0 0 0 0,0 0 0 0 0,1-1 0 0 0,1 0-64 0 0,-1-1 0 0 0,2 0 0 0 0,0 0 0 0 0,0-1 0 0 0,0 0 0 0 0,0 0 0 0 0,0 0 0 0 0,0 0-192 0 0,0 0-48 0 0,0-1-16 0 0,0 1-6336 0 0,0 0-1280 0 0</inkml:trace>
  <inkml:trace contextRef="#ctx0" brushRef="#br0" timeOffset="18">2203 3528 2303 2533 3183,'0'2'200'0'0,"0"-2"-200"0"0,1 0 0 0 0,-1 0 0 0 0,1 1 448 0 0,-1 0 56 0 0,0-1 8 0 0,2 2 0 0 0,-1 0 192 0 0,0 0 48 0 0,1-1 8 0 0,-1 0 0 0 0,1 0 48 0 0,-2 1 16 0 0,1-2 0 0 0,0 0 0 0 0,-1 1-56 0 0,0 0 0 0 0,0-1-8 0 0,0 0 0 0 0,0-1-152 0 0,0 1-24 0 0,0 0-8 0 0,0 0 0 0 0,0 0 0 0 0,0 0-8 0 0,0 0 0 0 0,0 0 0 0 0,-6-10-216 0 0,5 8-32 0 0,-1 1-16 0 0,0-2 0 0 0,-2 0-136 0 0,1-1-24 0 0,-1 0-8 0 0,-1-2 0 0 0,0 0-48 0 0,0 0-16 0 0,-1-1 0 0 0,0 0 0 0 0,0-1 8 0 0,1 0 0 0 0,-2 0 0 0 0,1 0 0 0 0,1 1 8 0 0,0 1 0 0 0,1 1 0 0 0,0-1 0 0 0,1 2 72 0 0,0 1 8 0 0,1 0 8 0 0,0 0 0 0 0,0 1-80 0 0,0-1-8 0 0,1 2-8 0 0,0-1 0 0 0,0 1-80 0 0,0-1 96 0 0,1 1-96 0 0,0 0 96 0 0,0 0-96 0 0,0 0 0 0 0,0 0 72 0 0,-1 0-72 0 0,1 0 0 0 0,0 0 72 0 0,0 1-72 0 0,0-1 0 0 0,1 1 80 0 0,-1 0-80 0 0,0 0 64 0 0,1 0-64 0 0,0 0 64 0 0,2 0-64 0 0,-3 0 64 0 0,0 0-64 0 0,14 2 0 0 0,-8-1 0 0 0,3-1 64 0 0,0 1-64 0 0,2 0 0 0 0,2-1 96 0 0,0 1-96 0 0,1-1 96 0 0,1 1-96 0 0,0-1 96 0 0,1 0-96 0 0,-1 1 96 0 0,2-1-32 0 0,-1 1-64 0 0,1 0 96 0 0,-2 0-32 0 0,-1-1 16 0 0,-1 2 0 0 0,-1-1 0 0 0,-1 0 0 0 0,-1 0-80 0 0,-2 1 64 0 0,-1 0-64 0 0,-1 0 64 0 0,-2 0 0 0 0,-2 0 0 0 0,0 0 0 0 0,-1 1 0 0 0,-1 0-64 0 0,-1 0 0 0 0,-2 1 0 0 0,-1 1 0 0 0,0-1 64 0 0,-1 1 0 0 0,-1 1 0 0 0,-2 1 0 0 0,0 0 0 0 0,-1 2 0 0 0,-2 0 0 0 0,0 0 0 0 0,1 1-64 0 0,-1-1 0 0 0,-1 2 0 0 0,1-1 0 0 0,-1-1 0 0 0,1 0 80 0 0,1-1-80 0 0,1-1 80 0 0,0 0-80 0 0,1-1 64 0 0,1 0-64 0 0,1-2 64 0 0,1 1-64 0 0,0-2 0 0 0,2 1 0 0 0,0-2 0 0 0,1 0 0 0 0,0-1 0 0 0,2 0 0 0 0,-1-1 0 0 0,1 0 0 0 0,1-1 0 0 0,-1 1 0 0 0,2-2 0 0 0,2 1-384 0 0,1-3-8 0 0,2 0-8 0 0,2-1-9200 0 0</inkml:trace>
  <inkml:trace contextRef="#ctx0" brushRef="#br0" timeOffset="19">1454 3901 4631 2652 2994,'-2'-1'416'0'0,"1"1"-336"0"0,0 0-8 0 0,0 0 0 0 0,1 0 0 0 0,0 0 24 0 0,-1 0-160 0 0,0 0-32 0 0,0 0-8 0 0,-1 0 16 0 0,0 0 88 0 0,0 1 0 0 0,0 0 0 0 0,0 0 0 0 0,-1 0 0 0 0,0-1 0 0 0,1 0 0 0 0,-1 0 0 0 0,0-2 0 0 0,0 0 0 0 0</inkml:trace>
  <inkml:trace contextRef="#ctx0" brushRef="#br0" timeOffset="20">1320 3964 2759 2773 3070,'0'0'248'0'0,"0"1"-248"0"0,0-1 0 0 0,0 0 0 0 0,0 0 592 0 0,1 1 72 0 0,0-1 8 0 0,-1 1 8 0 0,1 0 152 0 0,0 0 24 0 0,1 0 8 0 0,-2-1 0 0 0,0 0-16 0 0,0 0 0 0 0,0 0 0 0 0,0 0 0 0 0,0 0-16 0 0,0 0 0 0 0,0 0 0 0 0,0 0 0 0 0,0 0-128 0 0,0 0-24 0 0,0 0-8 0 0,7-8 0 0 0,-8 6-192 0 0,0 0-32 0 0,1-1-16 0 0,-2 1 0 0 0,2-2-160 0 0,-2 1-32 0 0,1 0-8 0 0,-1-2 0 0 0,0 0-72 0 0,-2 0-8 0 0,2-2-8 0 0,-2 0 0 0 0,1 1-16 0 0,-1-1-8 0 0,1 1 0 0 0,0-1 0 0 0,-2-2-40 0 0,1 1-8 0 0,-2-1 0 0 0,3 1 0 0 0,-2 0-72 0 0,1 1 80 0 0,0-1-80 0 0,-1 3 80 0 0,2-1-80 0 0,0 2 0 0 0,1 1 72 0 0,1 1-72 0 0,-1 0 0 0 0,2 1 64 0 0,0 0-64 0 0,0 1 0 0 0,0 0 0 0 0,1 0 0 0 0,1 0 0 0 0,1 1 0 0 0,1 0 0 0 0,1-1 0 0 0,2 1 0 0 0,1 0 0 0 0,0 0 0 0 0,3 0 0 0 0,0-1 0 0 0,2 1 0 0 0,1 0 0 0 0,-1 0 0 0 0,3 0 0 0 0,-1 0 64 0 0,-1 1-64 0 0,-1-2 64 0 0,2 2-64 0 0,-2-1 64 0 0,-1 0-64 0 0,0 0 64 0 0,-2 0-64 0 0,0 0 64 0 0,-2 0-64 0 0,-1 0 0 0 0,-1 0 0 0 0,-2 1 64 0 0,1 0-64 0 0,-2 0 0 0 0,0 0 64 0 0,-2 0-64 0 0,1 0 64 0 0,0-1-64 0 0,-1 1 80 0 0,0 0-80 0 0,0 1 88 0 0,0-2-88 0 0,0 0 96 0 0,1 0-96 0 0,-2 1 80 0 0,1-1-80 0 0,0 0 64 0 0,-1 1-64 0 0,0-1 0 0 0,0 0 0 0 0,0 0 0 0 0,-1 1 0 0 0,0 0 64 0 0,-1 0-64 0 0,0 0 64 0 0,-1 1-64 0 0,-1 0 96 0 0,-1 1-32 0 0,0 1 0 0 0,-3 0 0 0 0,1 2-64 0 0,-3 0 0 0 0,0 1 0 0 0,-1 0 0 0 0,0 0 0 0 0,0 1 0 0 0,-1 1 0 0 0,2-2 64 0 0,-1 0-64 0 0,3-1 0 0 0,0 0 0 0 0,1-2 0 0 0,1 0 0 0 0,0 0 0 0 0,1-1 64 0 0,0 0-64 0 0,0-1 0 0 0,1 0 0 0 0,0-1 0 0 0,1 0 0 0 0,0 0 0 0 0,1-1 0 0 0,1 1 0 0 0,-1-1 0 0 0,1 0 0 0 0,1-1 0 0 0,0 1 0 0 0,1-2 0 0 0,1 1-280 0 0,0-2-16 0 0,2 0-8 0 0,1 0-9136 0 0</inkml:trace>
  <inkml:trace contextRef="#ctx0" brushRef="#br0" timeOffset="21">733 3740 919 2522 2644,'1'-1'80'0'0,"0"-1"-80"0"0,0 2 0 0 0,-1 0 0 0 0,0 0 144 0 0,1 0 16 0 0,0-1 0 0 0,1 0 0 0 0,-1-1-64 0 0,1 0 0 0 0,-1 2-8 0 0,0-1 0 0 0,0 1-88 0 0,-1-1 64 0 0,1 0-64 0 0,0 1 64 0 0,0 0-64 0 0,0-1 0 0 0,0 1 0 0 0,0-1 0 0 0</inkml:trace>
  <inkml:trace contextRef="#ctx0" brushRef="#br0" timeOffset="22">781 3733 5983 2830 3441,'0'-3'264'0'0,"0"2"56"0"0,0 0-256 0 0,-1 1-64 0 0,1-1 0 0 0,0 1 0 0 0,0-1 752 0 0,-1 1 136 0 0,0 0 24 0 0,0 0 8 0 0,-1 0 136 0 0,-1 1 32 0 0,1 2 8 0 0,0 0 0 0 0,-1 2-264 0 0,-1-1-48 0 0,2 3-16 0 0,-1-1 0 0 0,0 2-200 0 0,-1 1-48 0 0,1 2-8 0 0,-1-2 0 0 0,2-2-176 0 0,-1 2-40 0 0,0 2-8 0 0,0 3 0 0 0,-1 1-48 0 0,1 1-16 0 0,-1 1 0 0 0,0 1 0 0 0,0-1-32 0 0,0 1 0 0 0,0-1-8 0 0,-1-1 0 0 0,1 0-56 0 0,0-2-16 0 0,0-1 0 0 0,-1-1 0 0 0,1 2-16 0 0,0-2 0 0 0,1-2 0 0 0,0 1 0 0 0,0 0 8 0 0,0 1 0 0 0,1 0 0 0 0,0-1 0 0 0,0-1-104 0 0,1-1-96 0 0,0 1 24 0 0,0-2 0 0 0,0 1 208 0 0,0-2 48 0 0,0 1 8 0 0,0-1 0 0 0,0 0-112 0 0,-1-1-16 0 0,1-1-64 0 0,-1-1 96 0 0,2 0-24 0 0,0-2-8 0 0,0 0 0 0 0,0-2 0 0 0,-1 0 0 0 0,1 0-64 0 0,1 0 96 0 0,-1-1-32 0 0,0-1 0 0 0,0-1-64 0 0,0 1 96 0 0,0-2-32 0 0,-1-1 0 26-19,0-1-64-26 19,0 1 96 0 0,0 0-32 0 0,-1-1-64 0 0,1 2 0 0 0,-1 0 0 0 0,0 0 0 27-20,-1 1 0-27 20,0 0 0 0 0,0 0 0 0 0,-1 1 0 25-19,1-1 0-25 19,-1 1 0 0 0,0 0 0 0 0,-2 0 0 0 0,2-1 0 0 0,-1 1 0 0 0,0 0 0 0 0,-1-1 0 0 0,0-1 0 26-20,0 1 0-26 20,-1-1 0 25-19,1 0 0-25 19,0 0 0 0 0,1-2 0 0 0,-1 0-72 0 0,-1 0 72 0 0,3 0-72 0 0,-2 0 72 0 0,1 0-104 0 0,-1 0 40 0 0,1 0 64 0 0,-1 0-104 0 0,0 1 40 0 0,1 1 64 0 0,0 1-64 0 0,0 0 64 0 0,0 0 0 0 0,-1 1 0 0 0,3 0 0 0 0,-1 0 0 0 0,1 0 0 0 0,0 0 0 0 0,0 1 0 0 0,1-1 0 0 0,1-1 0 0 0,-1 1 0 0 0,2 0 0 0 0,-1-1 0 0 0,1 0 0 0 0,1 1 0 0 0,0 0 0 0 0,1 0 0 0 0,0 0 0 0 0,0 1 0 0 0,2 1-64 0 0,1 0 64 0 0,2 0 0 0 0,0 0 0 0 0,1 1 0 0 0,2 0 0 0 0,1 1 0 0 0,2-1 0 0 0,2 0 0 0 0,1 0 0 0 0,3 1 0 0 0,-1 0 0 0 0,1 0 0 0 0,0-2 0 0 0,0 1 0 0 0,-1-2 0 0 0,-4 1 0 0 0,0-1 0 0 0,2 0 0 0 0,1-1 0 0 0,-2 2 0 0 0,-1-1 0 0 0,-2 1 0 0 0,-1-1 0 0 0,-2 1 0 0 0,0 0 0 0 0,-2 1 0 0 0,-1 0 0 0 0,0-1 0 0 0,-2 0 0 0 0,0 2 64 0 0,-2-2-64 0 0,0 2 0 0 0,-1-1 64 0 0,-1 1-64 0 0,0-1 64 0 0,0 2-64 0 0,-2-1 64 0 0,-1-1-64 0 0,0 2 64 0 0,-1 2 24 0 0,-1 1 0 0 0,0-1 0 0 0,-1 1 0 0 0,2-1-24 0 0,-2 1 0 0 0,-2 0 0 0 0,0 2 0 0 0,-2 0 8 0 0,-1 2 0 0 0,-1 0 0 0 0,-1 0 0 0 0,0 0 0 0 0,1 1 0 0 0,-1-1 0 0 0,0 1 0 0 0,0-1 0 0 0,2-1 0 0 0,1 1 0 0 0,2-2 0 0 0,1 0-72 0 0,1-1 0 0 0,1-2 0 0 0,1-1 0 0 0,2-1 0 0 0,1-1 0 0 0,0 0 0 0 0,1-1 0 0 0,1 0-176 0 0,0-1 24 0 0,1 1 8 0 0,1-1 0 0 0,2-1-408 0 0,0 0-88 0 0,3-1-8 0 0,1-2-9104 0 0</inkml:trace>
  <inkml:trace contextRef="#ctx0" brushRef="#br0" timeOffset="23">394 3053 4607 2976 3209,'0'-1'408'0'0,"-1"0"-328"0"0,1-1-80 0 0,-1 2 0 0 0,1-1 648 0 0,0 0 120 0 0,-1 0 16 0 0,-1-3 8 0 0,0 0 448 0 0,0 1 88 0 0,-1-1 16 0 0,0 3 8 0 0,1 1-192 0 0,-1 2-40 0 0,1 2 0 0 0,0 3-8 0 0,0 2-440 0 0,0 3-96 0 0,0 1-8 0 0,1 3-8 0 0,1 3-200 0 0,-1 3-40 0 0,1 1 0 0 0,0 0-8 0 0,0-2-88 0 0,1 1-24 0 0,-1-1 0 0 0,0-4 0 0 0,1-3-72 0 0,-1 2-8 0 0,0 2-8 0 0,-1 2 0 0 0,1 2-24 0 0,0 0-8 0 0,0 1 0 0 0,-2-5 0 0 0,2-4 0 0 0,-2 2 0 0 0,1 4 0 0 0,0-2 0 0 0,-1-3-16 0 0,1-2-64 0 0,0-2 96 0 0,0-1-32 0 0,0-1 16 0 0,0-2 0 0 0,0 1 0 0 0,0 0 0 0 0,1-1 8 0 0,-2 0 0 0 0,2-2 0 0 0,0-1 0 0 0,0 1 8 0 0,-1-3 0 0 0,1 0 0 0 0,0 0 0 0 0,0-2-32 0 0,1 1-64 0 0,-1 0 96 0 0,0-1-32 0 0,0 0-64 0 0,0-1 80 0 0,0 1-80 0 0,0 0 80 0 0,0 0-80 0 0,0 0 64 0 0,0 0-64 0 0,0 0 64 0 0,0 0-64 0 0,0 0 0 0 0,0 0 72 0 0,0 0-72 0 0,0 0 64 0 0,0 0-64 0 0,0 0 80 0 0,0 0-80 0 0,0 0 88 0 0,0 0-88 0 0,0 0 96 0 0,-4-10-96 0 0,3 7 64 0 0,-1-1-64 0 0,0-1 0 0 0,-2-2 0 0 0,0 0 0 0 0,-1-1 0 0 0,-1-1 0 0 0,-1 0 0 0 0,0-1 0 0 0,0 1 0 0 0,-2 0 0 0 0,0 2 0 0 0,1 1 0 0 0,0 1 0 0 0,0 2 0 0 0,0 0 0 0 0,0 2 0 0 0,1 0 0 0 0,0 0-64 0 0,1 0 64 0 0,0 0 0 0 0,0 0 0 0 0,1 1 0 0 0,1-1 0 0 0,-1 0 0 0 0,2 0 0 0 0,0 0-64 0 0,0 0 64 0 0,-1-1 0 0 0,1 0 0 0 0,0-1 0 0 0,0 0 0 0 0,1 0 0 0 0,1 0 0 0 0,1 1 0 0 0,-1 0 0 0 0,2 0 0 0 0,0 0 0 0 0,1 1 0 0 0,2-1 0 0 0,1 0 0 0 0,1 0 0 0 0,1 0 0 0 0,2 1 0 0 0,2-1 0 0 0,2 0 0 0 0,2 0 0 0 0,2 1 0 0 0,2 0 0 0 0,-1-4 0 0 0,2-3 0 0 0,-1 5 0 0 0,0 7 0 0 0,0-4 0 0 0,-2-7 0 0 0,-2 6 0 0 0,-1 8 0 0 0,-2-1 0 0 0,-1-3 0 0 0,-2-1 0 0 0,-2-1 0 0 0,-1 0 0 0 0,-1 1-64 0 0,-2 0 64 0 0,0 0 0 0 0,-2 0 0 0 0,-1 0 0 0 0,0 1 0 0 0,-2-1 0 0 0,0 1 0 0 0,0 2 0 0 0,-2 1 0 0 0,-1 0 0 0 0,0 1 0 0 0,0 0 0 0 0,-2 0 0 0 0,0 1 0 0 0,-1 1 0 0 0,-1 0 0 0 0,-1 1 0 0 0,1-1 0 0 0,0 0 64 0 0,-1 0-64 0 0,1-1 0 0 0,1 0 128 0 0,0-2-24 0 0,1 1-8 0 0,0-2 0 0 0,0 1-32 0 0,1-1 0 0 0,1-1-64 0 0,1 0 96 0 0,1 0-96 0 0,-1 0 0 0 0,2-2 0 0 0,1 0 0 0 0,-1 0 0 0 0,2-1 0 0 0,0 1 0 0 0,0-2 0 0 0,2-2-296 0 0,1 2-56 0 0,2-1-16 0 0,3-2-9776 0 0</inkml:trace>
  <inkml:trace contextRef="#ctx0" brushRef="#br0" timeOffset="24">1384 1672 6911 2447 3229,'0'0'608'0'0,"-1"0"-480"0"0,1 0-128 0 0,0 0 0 0 0,0 0 0 0 0,0-1-96 0 0,0 1 24 0 0,0 0 0 0 0,0 0 976 0 0,1 0 200 0 0,0 0 40 0 0,-1 0 8 0 0,0 0-312 0 0,0 0-56 0 0,0 0-16 0 0,0 0 0 0 0,11-1 56 0 0,-7 1 8 0 0,1 0 0 0 0,0 0 0 0 0,2 0-160 0 0,1 0-24 0 0,0 0-8 0 0,-1-1 0 0 0,-2 1-256 0 0,2-1-48 0 0,2 1-16 0 0,3-2 0 0 0,0 1-96 0 0,-1 0-32 0 0,0-1 0 0 0,-2 1 0 0 0,-3 0-48 0 0,0 0-16 0 0,0 0 0 0 0,-1 0 0 0 0,-1 1-128 0 0,-1 0 0 0 0,0-1 0 0 0,-2 1 0 0 0,-1 0 0 0 0,1-1 0 0 0,-1 1 0 0 0,-1 0-72 0 0,2 0 72 0 0,-2 0-104 0 0,1-1 40 0 0,0 1 64 0 0,0-1-552 0 0,0 1-56 0 0,0 0 0 0 0,0 0-8 0 0,0 0-944 0 0,0 0-184 0 0,-13 2-40 0 0,9-2-4704 0 0</inkml:trace>
  <inkml:trace contextRef="#ctx0" brushRef="#br0" timeOffset="25">1416 1666 4607 2450 3252,'-1'0'96'0'0,"1"0"32"0"0,0 0 0 0 0,0 0 0 0 0,0 0-128 0 0,-1 0 0 0 0,1 1 0 0 0,-1-1 0 0 0,0 1 1016 0 0,0-1 176 0 0,0 2 40 0 0,1-2 16 0 0,0 0-48 0 0,0 0-8 0 0,-5 9 0 0 0,4-6 8 0 0,0 1-312 0 0,-1 0-64 0 0,1 2-16 0 0,-1-1 8 0 0,1 1-144 0 0,-1 0-24 0 0,1 0-8 0 0,0 1 8 0 0,0-2-328 0 0,1 0-72 0 0,0 0-16 0 0,0 0 8 0 0,0-1-112 0 0,0 0-16 0 0,1-1-8 0 0,-1-1 8 0 0,1 2-24 0 0,-1-2-8 0 0,1-1 0 0 0,-1 0 0 0 0,1 1 16 0 0,-1-2 8 0 0,0 1 0 0 0,0-1 8 0 0,0 0-16 0 0,0 0-8 0 0,0-1 0 0 0,1 1 8 0 0,-1 0-32 0 0,0 0 0 0 0,0 0 0 0 0,0 0 8 0 0,0 0-72 0 0,0 0 80 0 0,8-11-80 0 0,-5 9 88 0 0,0-1-88 0 0,1 0 0 0 0,0 0 0 0 0,0 0 0 0 0,0 2 80 0 0,1-1-80 0 0,-1 0 80 0 0,1 1-80 0 0,-1 1 80 0 0,0 0-80 0 0,1 0 64 0 0,-1 1-64 0 0,2 1 0 0 0,-2 0 64 0 0,1 1-64 0 0,-1 0 0 0 0,0 0 0 0 0,0 1 0 0 0,-1 0 0 0 0,-1 1 0 0 0,0-1 0 0 0,0 0 0 0 0,0 2 0 0 0,-2-1 0 0 0,0 0 0 0 0,-2 0 0 0 0,1 0 0 0 0,-1 0 0 0 0,-1 1 0 0 0,-1 0 0 0 0,0-1 0 0 0,-1 1 0 0 0,1-2 0 0 0,-2 1 0 0 0,1 0 0 0 0,-1 0 0 0 0,0 0 0 0 0,0-2 0 0 0,0 0 0 0 0,-1 0 0 0 0,1-1 0 0 0,-2-1 0 0 0,1 0 0 0 0,0 0 0 0 0,1-1 0 0 0,-1 1 0 0 0,0-1 0 0 0,1-1 0 0 0,-1 1 96 0 0,2-1-32 0 0,0 1 0 0 0,1-1 0 0 0,1 1-64 0 0,0 0 80 0 0,1-1-80 0 0,1 0 80 0 0,1 1-80 0 0,-1-1 0 0 0,2 0 0 0 0,0 0 0 0 0,1 0 0 0 0,0-1 0 0 0,1 1 0 0 0,1-1 0 0 0,2 0-376 0 0,0 0-8 0 0,1-2-8 0 0,2 1-8936 0 0</inkml:trace>
  <inkml:trace contextRef="#ctx0" brushRef="#br0" timeOffset="26">1611 1675 12927 2237 3187,'-1'-1'288'0'0,"1"0"56"0"0,-1 1 8 0 0,1 0 8 0 0,1 0-288 0 0,-2 0-72 0 0,0-2 0 0 0,0 1 0 0 0,0-1 1288 0 0,0 2 248 0 0,0-1 40 0 0,1 2 16 0 0,-1 0-920 0 0,1 1-176 0 0,0 2-40 0 0,1 0-8 0 0,0 3-232 0 0,0 0-56 0 0,1 2 0 0 0,-1 1-8 0 0,0-1-56 0 0,1 2-16 0 0,-2 0 0 0 0,2 0 0 0 0,-1 1 16 0 0,-1-1 8 0 0,1 0 0 0 0,0 0 0 0 0,-1-2-40 0 0,1 0-64 0 0,0 1 88 0 0,-1-3-88 0 0,1 0 112 0 0,0 0-32 0 0,-1-1-8 0 0,0 0 0 0 0,0-1-72 0 0,1 0 64 0 0,-1-1-64 0 0,1-1 64 0 0,-1 1-64 0 0,0 0 0 0 0,0-1 0 0 0,0-1 64 0 0,0 0-64 0 0,0 0 0 0 0,-1-1 0 0 0,1 0 0 0 0,1-1 0 0 0,-1 1 0 0 0,0-1 0 0 0,0 0 0 0 0,-1-1-96 0 0,1 0-32 0 0,0 0 0 0 0,1-1-9560 0 0</inkml:trace>
  <inkml:trace contextRef="#ctx0" brushRef="#br0" timeOffset="27">455 2316 5983 2751 2994,'0'0'536'0'0,"0"0"-432"0"0,0 0-104 0 0,0 0 0 0 0,1 0 856 0 0,0-1 144 0 0,1 1 32 0 0,0 0 8 0 0,3 0 320 0 0,0 0 64 0 0,3 0 16 0 0,-1 0 0 0 0,2 0-576 0 0,-1-1-104 0 0,3 1-24 0 0,0-1-8 0 0,-1 1-184 0 0,-1-1-32 0 0,0 1 0 0 0,-1 0-8 0 0,-3 0-408 0 0,1-1-96 0 0,-2 1 0 0 0,-1-2 0 0 0,0 2 0 0 0,-1-1 0 0 0,-2 0 0 0 0,0 1 0 0 0,0 0 0 0 0,-2-1 0 0 0,0 0 0 0 0,-1 1 0 0 0,-1 0-424 0 0,1 0-112 0 0,-1 0-16 0 0,-1 0-8 0 0,0 1-728 0 0,0 0-152 0 0,-1 0-24 0 0,-1 0-8 0 0,2-1-176 0 0,-1 2-40 0 0,0-2-8 0 0,1 1 0 0 0,-1 0 248 0 0,1 1 40 0 0,-1-1 16 0 0,1 0 0 0 0,1 0 960 0 0,-2 0 192 0 0,2 0 40 0 0,-1-1 8 0 0,1 0 536 0 0,0 1 104 0 0,0 0 32 0 0,1-1 0 0 0,-1 1 464 0 0,1 0 96 0 0,0-1 16 0 0,1 1 8 0 0,0 1 152 0 0,-1 0 24 0 0,1 1 8 0 0,0 0 0 0 0,-1 1-200 0 0,1 0-40 0 0,-1 1-8 0 0,3 1 0 0 0,-1 1-104 0 0,-1-1-32 0 0,2 1 0 0 0,0 0 0 0 0,0 1-288 0 0,0-3-56 0 0,2 1-8 0 0,-1-1-8 0 0,0-1-216 0 0,0-1-32 0 0,2 1-16 0 0,0-2 0 0 0,-1 1-64 0 0,1-3-16 0 0,-1 0 0 0 0,1 0 0 0 0,0-2-16 0 0,0 1-8 0 0,1-1 0 0 0,0 0 0 0 0,0 0-8 0 0,0 1-8 0 0,1 0 0 0 0,-1 0 0 0 0,0 2-24 0 0,0-1 0 0 0,1 2 0 0 0,-1-1 0 0 0,2 1-96 0 0,-2 1 0 0 0,0 0 0 0 0,0 0 0 0 0,-1 0 0 0 0,1 1 0 0 0,-1 1 0 0 0,-1 0 0 0 0,0 0 0 0 0,-1 0 0 0 0,-1-1 0 0 0,0 1 0 0 0,-1-1 0 0 0,-1 0 0 0 0,0 1 0 0 0,-1-1 0 0 0,0 0 0 0 0,-2 0 0 0 0,0 1 0 0 0,0-1 0 0 0,2-2 0 0 0,-2 1 0 0 0,0 0 0 0 0,-1 0 0 0 0,0 1 64 0 0,-1-2-64 0 0,1 1 0 0 0,-1-1 0 0 0,1 0 64 0 0,0 0-64 0 0,1-2 0 0 0,0 1 0 0 0,1-1 0 0 0,0 0 0 0 0,1 0 0 0 0,0 0 0 0 0,1 0 0 0 0,-1-1 0 0 0,1 0 0 0 0,0 0 0 0 0,1 0 0 0 0,0 0 0 0 0,0 0 0 0 0,1 0 0 0 0,0-1-176 0 0,0 1-32 0 0,2-1-8 0 0,0-2-9168 0 0</inkml:trace>
  <inkml:trace contextRef="#ctx0" brushRef="#br0" timeOffset="28">553 2368 13359 2601 2947,'2'-5'592'0'0,"-2"3"120"0"0,2-1-568 0 0,0 1-144 0 0,-1 1 0 0 0,1 0 0 0 0,0 0 1048 0 0,3-1 176 0 0,2 0 40 0 0,3 0 8 0 0,3 0-480 0 0,-2 2-96 0 0,1 2-24 0 0,-2 0 0 0 0,-2 3-472 0 0,-1 0-96 0 0,-2 0-16 0 0,-1 1-8 0 0,-1 2-80 0 0,-2-1 0 0 0,-1 1 0 0 0,-2 0 0 0 0,0-1 0 0 0,-2 2 0 0 0,2-1 0 0 0,-1 1 0 0 0,-1-2 0 0 0,0 0 0 0 0,1-1 0 0 0,-2 0 0 0 0,1 0 0 0 0,-1 0 0 0 0,2-1 0 0 0,0-1 0 0 0,0 0 88 0 0,1-1-24 0 0,0 0-64 0 0,2-2 96 0 0,0 1 32 0 0,0 0 8 0 0,0-2 0 0 0,1 2 0 0 0,0-2 24 0 0,1 0 8 0 0,1 1 0 0 0,0-1 0 0 0,1-1 48 0 0,0 1 8 0 0,1 0 0 0 0,0-1 0 0 0,-1 0-40 0 0,2 1-8 0 0,-1-2 0 0 0,1 1 0 0 0,0 0-72 0 0,-1 0-8 0 0,1 0-8 0 0,1 0 0 0 0,0 0-88 0 0,-1 0 64 0 0,-1-1-64 0 0,0 2 64 0 0,0 0-64 0 0,-2 0 0 0 0,1-1 0 0 0,-2 2 0 0 0,1-1-64 0 0,-2 0-32 0 0,0 1-8 0 0,1 0 0 0 0,-1 0-440 0 0,1 0-96 0 0</inkml:trace>
  <inkml:trace contextRef="#ctx0" brushRef="#br0" timeOffset="29">3149 2806 5063 1988 2894,'0'-1'448'0'0,"1"1"-352"0"0,0-1-96 0 0,-1 0 0 0 0,0 1 832 0 0,1-1 160 0 0,0 0 24 0 0,1-2 8 0 0,0 1 320 0 0,1-1 64 0 0,-1 1 8 0 0,0-1 8 0 0,0 2-336 0 0,-1-2-64 0 0,0 2-8 0 0,0 1-8 0 0,-1-1-352 0 0,1 1-72 0 0,-1 0-8 0 0,0 0-8 0 0,0 1-288 0 0,0 0-56 0 0,0 1-16 0 0,0-2 0 0 0,0 0-80 0 0,-2 14-24 0 0,1-7 0 0 0,0 0 0 0 0,0 1-24 0 0,-1 2-8 0 0,1 0 0 0 0,-1 1 0 0 0,1-1 8 0 0,0 0 0 0 0,0 0 0 0 0,-1-1 0 0 0,1-1-16 0 0,0-1 0 0 0,0 0 0 0 0,0 1 0 0 0,-1-3 0 0 0,1 1-64 0 0,0-1 96 0 0,0 0-32 0 0,-1-1-64 0 0,1 0 80 0 0,0 0-80 0 0,-1-1 80 0 0,1-1-80 0 0,0 0 0 0 0,1 0 72 0 0,0-1-72 0 0,-1 0 0 0 0,1 0 0 0 0,0-1 0 0 0,0 0 0 0 0,-1 0 0 0 0,1 0 0 0 0,0-1 0 0 0,1 0-96 0 0,-1 0-408 0 0,0 1-80 0 0</inkml:trace>
  <inkml:trace contextRef="#ctx0" brushRef="#br0" timeOffset="30">3278 2836 455 1915 2791,'-1'-1'0'0'0,"-1"1"0"0"0,2-1 0 0 0,-1 1 0 0 0,0 0 2008 0 0,0 0 360 0 0,0 1 64 0 0,-2 0 24 0 0,-1 1-472 0 0,0 0-96 0 0,-2 2-24 0 0,1 1 0 0 0,0 1-704 0 0,1-1-136 0 0,1 1-32 0 0,1 0-8 0 0,1 1-576 0 0,0 0-120 0 0,2 0-16 0 0,0 0-8 0 0,1-1-160 0 0,1 0-32 0 0,1-1-8 0 0,0 0 0 0 0,2-2-64 0 0,0 1 0 0 0,1-2 0 0 0,0 0 0 0 0,0 0 0 0 0,0-1 0 0 0,1-2 0 0 0,-1 0 0 0 0,0 0 0 0 0,0-1 0 0 0,0 0 0 0 0,-1-1 0 0 0,0 1 128 0 0,-1-2 0 0 0,1 1 8 0 0,-2-1 0 0 0,-1 0-136 0 0,-1-1 80 0 0,0 1-80 0 0,0-2 64 0 0,-2 1 8 0 0,-1-1 0 0 0,0-1 0 0 0,-2 1 0 0 0,1 0-72 0 0,-2 0 96 0 0,0 0-96 0 0,-2 1 96 0 0,3 1-208 0 0,-2 0-40 0 0,0 0-8 0 0,0 2 0 0 0,1-1 288 0 0,-1 1 48 0 0,1 1 16 0 0,0-1 0 0 0,0 2-192 0 0,1-1 0 0 0,0 0 0 0 0,0 1 0 0 0,1 0-120 0 0,1 0-56 0 0,0 1-16 0 0,0 0 0 0 0,1 0-48 0 0,1 0-16 0 0,0 1 0 0 0,1-1-8904 0 0</inkml:trace>
  <inkml:trace contextRef="#ctx0" brushRef="#br0" timeOffset="31">3465 2828 10799 1765 3116,'-1'-2'232'0'0,"0"1"56"0"0,1 0 0 0 0,-1 0 24 0 0,0 1-248 0 0,1 0-64 0 0,-1 0 0 0 0,-1 1 0 0 0,-1 1 1344 0 0,0 0 256 0 0,-3 2 48 0 0,1 0 16 0 0,1 2-672 0 0,0 0-136 0 0,0 2-24 0 0,2-1-8 0 0,-1 2-448 0 0,2-2-88 0 0,1 1-24 0 0,1 0 0 0 0,1-1-168 0 0,1 0-96 0 0,1-1 96 0 0,1 0-96 0 0,1-1 88 0 0,0 0-88 0 0,2-2 80 0 0,1 1-80 0 0,-1-1 88 0 0,0-1-88 0 0,2 0 96 0 0,-1-2-96 0 0,0 0 64 0 0,1-2-64 0 0,-1 1 0 0 0,0-2 0 0 0,0 0 0 0 0,-2 0 0 0 0,1-1 0 0 0,-2-1 0 0 0,0 1 280 0 0,-2-2 48 0 0,0 0 16 0 0,-2 0 0 0 0,0-1-120 0 0,-2 0-16 0 0,0-2-8 0 0,-1 0 0 0 0,-1 1-32 0 0,-1-1-8 0 0,-3 1 0 0 0,0 1 0 0 0,0 2-16 0 0,0-1-8 0 0,-2 3 0 0 0,1 0 0 0 0,-1 1-136 0 0,1 1 64 0 0,1 0-64 0 0,-1 0 0 0 0,1 2 0 0 0,0-1 0 0 0,0 0 0 0 0,1 1-96 0 0,-1-1-224 0 0,1 1-32 0 0,1 0-16 0 0,0-1-6560 0 0,2 1-1312 0 0</inkml:trace>
  <inkml:trace contextRef="#ctx0" brushRef="#br0" timeOffset="32">3184 3395 5063 2518 2723,'0'1'448'0'0,"0"-1"-352"0"0,0-1-96 0 0,0 0 0 0 0,0 1 744 0 0,-1 0 136 0 0,0-2 24 0 0,0 1 8 0 0,0 0 336 0 0,0-1 64 0 0,-1 1 8 0 0,0 0 8 0 0,2 0-280 0 0,-2 0-56 0 0,2 1-16 0 0,-1 0 0 0 0,1 1-312 0 0,0 0-64 0 0,0 1-16 0 0,0 0 0 0 0,1 1-264 0 0,-1 0-64 0 0,0 2 0 0 0,1 1-8 0 0,0 1-16 0 0,-1 0 0 0 0,2 1 0 0 0,-2 0 0 0 0,1 1-80 0 0,-1 1-24 0 0,1 2 0 0 0,-1 0 0 0 0,0 0-8 0 0,0 1-8 0 0,0 0 0 0 0,0-1 0 0 0,0-1 0 0 0,0 0 0 0 0,0 1 0 0 0,0 1 0 0 0,1-2-16 0 0,-1 0 0 0 0,0-1 0 0 0,1-1 0 0 0,-1 0-32 0 0,0 0-64 0 0,0-2 88 0 0,0 0-88 0 0,0-2 64 0 0,-1 1-64 0 0,1-2 0 0 0,0 1 0 0 0,-1-2 0 0 0,1 0 0 0 0,-1-1 0 0 0,0 0 0 0 0,1 0-160 0 0,-1-2-32 0 0,0 0 0 0 0,1 0-8 0 0,0 0-656 0 0,0-2-128 0 0</inkml:trace>
  <inkml:trace contextRef="#ctx0" brushRef="#br0" timeOffset="33">3155 3453 3679 2562 2856,'1'-4'160'0'0,"-1"2"40"0"0,0-1-200 0 0,0 1 0 0 0,0 0 0 0 0,1 0 0 0 0,-1-1 1048 0 0,1-2 168 0 0,2-3 32 0 0,1-3 0 0 0,1-1 256 0 0,0 1 40 0 0,2 0 16 0 0,-1 2 0 0 0,1 1-464 0 0,1 0-88 0 0,-1 2-16 0 0,0 0-8 0 0,1 2-304 0 0,-2 0-56 0 0,0 1-16 0 0,0 2 0 0 0,1 0-320 0 0,0 2-64 0 0,-2 0-8 0 0,0 2-8 0 0,-1 1-136 0 0,0 1-72 0 0,-2 1 80 0 0,0 2-80 0 0,-1 1 0 0 0,-1 2 0 0 0,-2 0 0 0 0,-1 2 0 0 0,0 0 0 0 0,-1 0 0 0 0,0 0 0 0 0,-1-1 0 0 0,-1-1 0 0 0,1-1 0 0 0,-1-2 0 0 0,1 0 0 0 0,0-2 0 0 0,-1 1 0 0 0,0-2 0 0 0,0 0 0 0 0,-1 0 0 0 0,1-1 0 0 0,-1 0 0 0 0,1-1 0 0 0,0-1 0 0 0,0 1 0 0 0,1-1 0 0 0,1 0 0 0 0,0-1 64 0 0,1-1-64 0 0,1 0 0 0 0,1 0 0 0 0,1 0 0 0 0,-1-2 0 0 0,1 1 0 0 0,1-2-6048 0 0,0 1-1224 0 0</inkml:trace>
  <inkml:trace contextRef="#ctx0" brushRef="#br0" timeOffset="34">3298 3609 5063 2498 2658,'0'-1'448'0'0,"0"1"-352"0"0,0-1-96 0 0,0 0 0 0 0,1 1 736 0 0,0-1 136 0 0,0 0 24 0 0,0-2 8 0 0,1 0 768 0 0,1 0 152 0 0,0 1 32 0 0,-1 0 8 0 0,0 0-672 0 0,0 1-136 0 0,-1 1-24 0 0,1 2-8 0 0,-2-1-472 0 0,1 3-96 0 0,-1 1-16 0 0,0 0-8 0 0,-1 2-288 0 0,0 1-56 0 0,0 1-16 0 0,-1 1 0 0 0,0 2-8 0 0,0-1-64 0 0,0 0 96 0 0,1-1-32 0 0,-1 0-64 0 0,0-1 0 0 0,1 0 0 0 0,0-1 0 0 0,-1-1 0 0 0,2 0 0 0 0,-1-1 0 0 0,0-2 0 0 0,1-1 96 0 0,0 0-32 0 0,0 1 0 0 0,1-2 0 0 0,0 0 40 0 0,-1-1 8 0 0,2 1 0 0 0,0-1 0 0 0,1 0 16 0 0,0 0 0 0 0,1-1 0 0 0,0-1 0 0 0,1 1 16 0 0,0 0 8 0 0,0-1 0 0 0,1 0 0 0 0,0 1 16 0 0,0-2 8 0 0,-1 1 0 0 0,1 0 0 0 0,-1 0-80 0 0,-1 0-8 0 0,0 0-8 0 0,0-1 0 0 0,1 2 32 0 0,-1 0 8 0 0,-1-1 0 0 0,1 0 0 0 0,-2 1-120 0 0,0 0 88 0 0,-1 0-88 0 0,0-1 80 0 0,0 1-80 0 0,-1 0 0 0 0,0-1 0 0 0,0 0 0 0 0,0 1 0 0 0,0-1-112 0 0,-1 0 24 0 0,1 1 8 0 0,-1-1-376 0 0,1 0-80 0 0,0 1-8 0 0,1 0-9408 0 0</inkml:trace>
  <inkml:trace contextRef="#ctx0" brushRef="#br0" timeOffset="35">3517 3706 4607 2284 2608,'0'-2'408'0'0,"-1"2"-328"0"0,1-1-80 0 0,-1 0 0 0 0,1 1 1184 0 0,0 0 216 0 0,0 0 40 0 0,0 0 16 0 0,0 0 200 0 0,-1 2 40 0 0,0 0 0 0 0,1-2 8 0 0,0 0-848 0 0,0 10-176 0 0,0-5-32 0 0,0 0-8 0 0,0 1-184 0 0,1 1-40 0 0,-1-2 0 0 0,0 2-8 0 0,1-1-152 0 0,-1 0-32 0 0,0-1-8 0 0,0 0 0 0 0,1 1-88 0 0,0-1-24 0 0,-1 0 0 0 0,1 0 0 0 0,-1-1-104 0 0,1-1 88 0 0,-1 0-88 0 0,0-1 80 0 0,0 0-80 0 0,0-1-128 0 0,1 1 32 0 0,0-2-6088 0 0,0 0-1224 0 0</inkml:trace>
  <inkml:trace contextRef="#ctx0" brushRef="#br0" timeOffset="36">3559 3755 7831 2197 2488,'-1'1'696'0'0,"0"0"-560"0"0,1 0-136 0 0,0 0 0 0 0,0 0 1144 0 0,0 0 200 0 0,1 2 32 0 0,0 1 16 0 0,0 1-88 0 0,2 1-24 0 0,1-1 0 0 0,0-1 0 0 0,1 0-624 0 0,1-2-128 0 0,-1 0-24 0 0,2-1-8 0 0,-1-1-232 0 0,1-1-40 0 0,-1-1-16 0 0,-1-1 0 0 0,1-1-96 0 0,-3 1-16 0 0,1 0-8 0 0,-2-1 0 0 0,0 1 8 0 0,-2 0 8 0 0,0 0 0 0 0,0 0 0 0 0,-2 0 24 0 0,-2-1 0 0 0,1 1 0 0 0,-1-1 0 0 0,0 1-16 0 0,-1 1 0 0 0,1-1 0 0 0,0 1 0 0 0,0 0-112 0 0,0 1 88 0 0,0 0-88 0 0,1 1 80 0 0,-1 0-80 0 0,2 0 0 0 0,-1 1 0 0 0,1 0 0 0 0,0 0-72 0 0,2-1-32 0 0,-1 2-8 0 0,0-1 0 0 0,2 0-472 0 0,0 1-96 0 0</inkml:trace>
  <inkml:trace contextRef="#ctx0" brushRef="#br0" timeOffset="37">3666 3749 10591 2366 2848,'-1'3'472'0'0,"0"-2"96"0"0,1 1-456 0 0,0 0-112 0 0,1-1 0 0 0,0 1 0 0 0,-1 0 880 0 0,2 0 152 0 0,0 3 32 0 0,1 1 8 0 0,3 0-136 0 0,-1 0-24 0 0,1-1-8 0 0,-1 0 0 0 0,2-2-384 0 0,-2 0-72 0 0,1-2-24 0 0,0 0 0 0 0,0 0-104 0 0,-1-1-16 0 0,1-1-8 0 0,-2-1 0 0 0,0 1-104 0 0,-1-2-16 0 0,-1 1-8 0 0,-1-1 0 0 0,-1 0 16 0 0,-1-1 0 0 0,0 0 0 0 0,0 0 0 0 0,-2-1-48 0 0,0 0-8 0 0,0 0 0 0 0,-1-1 0 0 0,0 2-40 0 0,0-1-16 0 0,-1 1 0 0 0,1-1 0 0 0,-1 2-72 0 0,1 1 0 0 0,-1 0 72 0 0,1 0-72 0 0,0 2 0 0 0,1 0 0 0 0,0 0 0 0 0,0 0 0 0 0,1 1-104 0 0,0 0-32 0 0,1 1-8 0 0,-1-1 0 0 0,0 1-128 0 0,1 0-24 0 0,0 0-8 0 0,0 0-9096 0 0</inkml:trace>
  <inkml:trace contextRef="#ctx0" brushRef="#br0" timeOffset="38">2401 2769 2303 2305 3291,'0'-2'200'0'0,"0"2"-200"0"0,0-1 0 0 0,0 0 0 0 0,1 1 480 0 0,-1-1 48 0 0,1 1 16 0 0,-1 0 0 0 0,1-2 320 0 0,-1 0 72 0 0,1 1 16 0 0,0 0 0 0 0,-1 0 64 0 0,0 0 8 0 0,0 1 8 0 0,0-1 0 0 0,-1 1-240 0 0,-1 1-56 0 0,-1-1 0 0 0,0 1-8 0 0,-2 0-328 0 0,1 1-64 0 0,-1 0-16 0 0,0 0 0 0 0,2 1-184 0 0,-3 0-40 0 0,2 0 0 0 0,-1 0-8 0 0,2 0-88 0 0,0 0 80 0 0,1 0-80 0 0,0 0 80 0 0,1 0 8 0 0,1-1 0 0 0,0 1 0 0 0,0-1 0 0 0,1 1 80 0 0,1-1 24 0 0,0 1 0 0 0,0-1 0 0 0,1 1 72 0 0,-1-1 24 0 0,2 0 0 0 0,0 1 0 0 0,-1-1-32 0 0,1 0-8 0 0,0 1 0 0 0,0 0 0 0 0,1 0-72 0 0,-1-1-16 0 0,0 1 0 0 0,1 0 0 0 0,-1 0-64 0 0,0 0-24 0 0,0 0 0 0 0,0-1 0 0 0,-1 1-72 0 0,-1-1 64 0 0,0 2-64 0 0,-1-2 64 0 0,0 0-64 0 0,-1 1 0 0 0,0-1 0 0 0,0 1 0 0 0,0 0 0 0 0,-2-1 0 0 0,0 1 0 0 0,0 0 0 0 0,-1 0 0 0 0,1 0 0 0 0,-1 0 0 0 0,0-1 0 0 0,1 0 0 0 0,0-1 0 0 0,0 1 0 0 0,1-2 0 0 0,-2 1 0 0 0,0-1 0 0 0,1-1 0 0 0,-2 0 0 0 0,2-1 0 0 0,-1 0 0 0 0,-1 0 0 0 0,0-1 0 0 0,1 0 0 0 0,-1 0 0 0 0,1 0 0 0 0,0 0 0 0 0,1-1 0 0 0,0 0 0 0 0,1 1 0 0 0,0 0 0 0 0,0 0 0 0 0,2 0 0 0 0,0 0 64 0 0,1-1-64 0 0,1-1 0 0 0,1 1 0 0 0,0 0 0 0 0,1 0 0 0 0,1-1 0 0 0,0 1 0 0 0,1-1 0 0 0,-1 1 64 0 0,-1 0-64 0 0,1 0 64 0 0,-1 0-64 0 0,1 0 64 0 0,-2 0-64 0 0,0 0 0 0 0,-1 1 0 0 0,0-1 0 0 0,0 2 0 0 0,-2-1 0 0 0,0 0 0 0 0,0 1 0 0 0,-1 0 0 0 0,0 0 0 0 0,-1 0 0 0 0,0-1 0 0 0,-1 1 0 0 0,0 0 0 0 0,-1 0 0 0 0,1 1 0 0 0,-1 0 0 0 0,-1 0 0 0 0,1 1 0 0 0,0 0 0 0 0,1 1-160 0 0,-1-1-56 0 0,1 2-8 0 0,0 0-5496 0 0,0 0-1096 0 0</inkml:trace>
  <inkml:trace contextRef="#ctx0" brushRef="#br0" timeOffset="39">2477 2791 6447 2251 3211,'-1'1'288'0'0,"0"0"56"0"0,0 0-280 0 0,1 0-64 0 0,0 0 0 0 0,0-1 0 0 0,0 2 1096 0 0,0 0 208 0 0,0 1 40 0 0,1 3 0 0 0,0-1 24 0 0,2 1 0 0 0,1-1 0 0 0,0 1 0 0 0,0-2-448 0 0,0 0-88 0 0,1-1-24 0 0,1-1 0 0 0,0 0-384 0 0,-1-1-72 0 0,0-1-24 0 0,0-1 0 0 0,-1 1-200 0 0,0-3-32 0 0,-1 0-16 0 0,0 0 0 0 0,-1 1-80 0 0,-1-2 64 0 0,0 0-64 0 0,-1-2 64 0 0,-1 2-64 0 0,0-1 80 0 0,-1 0-80 0 0,-1 0 80 0 0,0 0-80 0 0,-2 0 64 0 0,0 0-64 0 0,0 0 64 0 0,0 0-64 0 0,1 2 0 0 0,-2-1 72 0 0,1 0-72 0 0,-1 1 0 0 0,2 1 0 0 0,1 0 0 0 0,-1 1 0 0 0,1 1 0 0 0,-3 0 0 0 0,1 2 0 0 0,0 0 0 0 0,-1 1 0 0 0,2 1-104 0 0,0 1 24 0 0,0-1 8 0 0,2 1-296 0 0,0 1-56 0 0</inkml:trace>
  <inkml:trace contextRef="#ctx0" brushRef="#br0" timeOffset="40">2133 3671 7367 2493 2926,'0'-1'656'0'0,"0"1"-528"0"0,0 0-128 0 0,0 0 0 0 0,0 0 816 0 0,0 0 136 0 0,1 0 24 0 0,-1 0 8 0 0,1 0 104 0 0,-1 0 16 0 0,0 2 8 0 0,0-2 0 0 0,0 0-344 0 0,0 0-72 0 0,0 14-16 0 0,0-9 0 0 0,0 1-184 0 0,-1 0-40 0 0,0 1-8 0 0,-1 0 0 0 0,0 0-160 0 0,1 1-32 0 0,-1 1 0 0 0,-1-1-8 0 0,2 1-88 0 0,-1 1-8 0 0,2-1-8 0 0,-2 2 0 0 0,2-1-48 0 0,0 0 0 0 0,-1-2-8 0 0,1 0 0 0 0,0-1-88 0 0,0 1 96 0 0,0-1-96 0 0,0-1 96 0 0,0-1-96 0 0,0 0 64 0 0,0 0-64 0 0,0-1 64 0 0,0 0-64 0 0,0-2 0 0 0,-1 0 0 0 0,0 0 0 0 0,1-1 0 0 0,0-1 0 0 0,0 1 0 0 0,-1-2 0 0 0,0 0-528 0 0,1-1-96 0 0,0 0-16 0 0,-1 0-8032 0 0</inkml:trace>
  <inkml:trace contextRef="#ctx0" brushRef="#br0" timeOffset="41">2104 3732 4607 2433 2976,'1'-9'200'0'0,"-1"4"48"0"0,2 0-248 0 0,-2 0 0 0 0,1 3 0 0 0,0 0 0 0 0,0-2 1144 0 0,2-2 176 0 0,1-3 40 0 0,1-3 8 0 0,3 0 264 0 0,-1 2 64 0 0,0 1 0 0 0,-1 2 8 0 0,2 2-648 0 0,-3 1-128 0 0,1 2-24 0 0,-1 1-8 0 0,0 1-432 0 0,-1 1-88 0 0,-2 2-24 0 0,0 1 0 0 0,0 0-280 0 0,-2 1-72 0 0,0 1 0 0 0,0 2 0 0 0,-1-1 0 0 0,-1 1 64 0 0,1 0-64 0 0,-1 0 64 0 0,0-1-64 0 0,0-1 0 0 0,-1 1-96 0 0,1-2 96 0 0,-1 1-256 0 0,-1-1 16 0 0,0-1 0 0 0,1-1 0 0 0,-1 0 32 0 0,1-1 8 0 0,-1 0 0 0 0,0 1 0 0 0,2-1 136 0 0,-2-1 64 0 0,1 1-64 0 0,0-1 64 0 0,0 1-144 0 0,1-1 16 0 0,0 1 0 0 0,0-1 0 0 0,1 0-512 0 0,0 1-96 0 0</inkml:trace>
  <inkml:trace contextRef="#ctx0" brushRef="#br0" timeOffset="42">2220 3785 10591 2512 3023,'0'-2'472'0'0,"0"0"96"0"0,0 1-456 0 0,0 0-112 0 0,0 1 0 0 0,0 0 0 0 0,0 0 1072 0 0,1 0 192 0 0,0 0 40 0 0,0 2 8 0 0,0 0-304 0 0,-1-2-56 0 0,0 0-16 0 0,0 15 0 0 0,-1-8-504 0 0,-1 2-104 0 0,0-1-16 0 0,0 1-8 0 0,0 1-208 0 0,-1-1-96 0 0,2 2 80 0 0,-1-2-80 0 0,1 0 0 0 0,0-1 0 0 0,0 0 0 0 0,0-3 0 0 0,1 1 0 0 0,0-2 0 0 0,0 0 0 0 0,0-1 0 0 0,0-1 80 0 0,1 0-80 0 0,0 0 80 0 0,1-2-80 0 0,0 0 208 0 0,0 0-8 0 0,2-2 0 0 0,0 1 0 0 0,0-1-40 0 0,2-1 0 0 0,-1 0-8 0 0,1 1 0 0 0,-1 0-24 0 0,1 0 0 0 0,0 0 0 0 0,-1 2 0 0 0,0-1 0 0 0,0 1 0 0 0,-1-1 0 0 0,1 1 0 0 0,-1 0 0 0 0,-1 1-8 0 0,1-1 0 0 0,-2 0 0 0 0,1 0-48 0 0,-1 0-8 0 0,-1 0 0 0 0,1 0 0 0 0,-1 1-64 0 0,0-1 0 0 0,0 0 0 0 0,-1 0 0 0 0,0 0 0 0 0,0 0 0 0 0,0 0-80 0 0,-1 0 80 0 0,1 0-328 0 0,-1 0-24 0 0,1 0 0 0 0,-1 0-6184 0 0,1 0-1240 0 0</inkml:trace>
  <inkml:trace contextRef="#ctx0" brushRef="#br0" timeOffset="43">2405 3840 5527 2356 2931,'0'-1'488'0'0,"0"1"-392"0"0,-1 0-96 0 0,1 0 0 0 0,0 0 1256 0 0,-1 0 232 0 0,0 1 48 0 0,-1 0 0 0 0,-1 0-448 0 0,-1 0-96 0 0,2 2-24 0 0,-1-1 0 0 0,1 0-384 0 0,0 1-72 0 0,0 1-24 0 0,0-2 0 0 0,1 1-48 0 0,0 1-16 0 0,0 0 0 0 0,1-1 0 0 0,0 0-88 0 0,1 0-16 0 0,-1 0-8 0 0,2 1 0 0 0,-1-1-56 0 0,1 0 0 0 0,-1 0-8 0 0,2 0 0 0 0,-1 0-56 0 0,0 0 0 0 0,1 0-8 0 0,0 0 0 0 0,0 0-88 0 0,0 0-8 0 0,1 1-8 0 0,0-1 0 0 0,-1 1-16 0 0,1-1 0 0 0,1 1 0 0 0,-1-1 0 0 0,0 1 0 0 0,0-1-64 0 0,0 1 96 0 0,-1-1-32 0 0,0 1-64 0 0,-1-1 0 0 0,0 0 0 0 0,-1 0 64 0 0,0 0-64 0 0,-1 0 0 0 0,0 0 0 0 0,0 1 0 0 0,-2-2 0 0 0,0 0 0 0 0,0-1 0 0 0,-1 1 0 0 0,1-1-64 0 0,-1 0 64 0 0,0 0-80 0 0,0-1 80 0 0,-1 1-80 0 0,0-2 80 0 0,1 1-80 0 0,-1-1 80 0 0,1 0 0 0 0,0 0 0 0 0,-1 0 0 0 0,1-1 0 0 0,0 0 0 0 0,0 0 0 0 0,1-2 0 0 0,0 2 0 0 0,2-1 0 0 0,-1-1 0 0 0,0 0 0 0 0,1 0 0 0 0,2 0 0 0 0,-1-1 96 0 0,0 1-32 0 0,2-1-64 0 0,0 1 88 0 0,0-2-88 0 0,1 1 80 0 0,0 1-80 0 0,0 0 0 0 0,0 1 0 0 0,1-1 0 0 0,-1 1 0 0 0,0 0 0 0 0,-2 1-64 0 0,1 1 64 0 0,-1-1 0 0 0,-1 0 0 0 0,0 1 0 0 0,-1-1 0 0 0,0 1 0 0 0,0-1 0 0 0,-1 0 0 0 0,0 0 96 0 0,-1 0-24 0 0,1 0-72 0 0,-2 0 0 0 0,2 1 0 0 0,-2 0 0 0 0,1 1 0 0 0,0-1 0 0 0,0 2 0 0 0,-1-1 0 0 0,2 0 0 0 0,0 1-112 0 0,0-1 40 0 0,1 1 8 0 0,0 0-408 0 0,1-1-72 0 0,1 2-24 0 0,0-2-8272 0 0</inkml:trace>
  <inkml:trace contextRef="#ctx0" brushRef="#br0" timeOffset="44">2485 3889 4143 2387 2855,'-1'1'184'0'0,"0"0"40"0"0,1-1-224 0 0,0 1 0 0 0,0 0 0 0 0,0-1 0 0 0,0 2 1376 0 0,0 0 224 0 0,0 2 56 0 0,1 2 8 0 0,0 0 248 0 0,2 0 48 0 0,0 0 16 0 0,0-1 0 0 0,1 0-984 0 0,1-1-192 0 0,0 0-32 0 0,0-2-16 0 0,1 1-392 0 0,0-2-72 0 0,1 0-24 0 0,0-2 0 0 0,-1 0-80 0 0,1 0-24 0 0,-1-2 0 0 0,-1 1 0 0 0,1-2 0 0 0,-2 1-8 0 0,0-2 0 0 0,-1 1 0 0 0,-1-1-8 0 0,-2 1 0 0 0,1 0 0 0 0,-2-1 0 0 0,0 1-24 0 0,-1-1-8 0 0,-1-1 0 0 0,0 1 0 0 0,-1 1-112 0 0,0 0 72 0 0,-1 1-72 0 0,1 0 64 0 0,-2 2-64 0 0,1-1 0 0 0,0 2 0 0 0,0 0 64 0 0,0 0-64 0 0,-1 0 0 0 0,1 0 0 0 0,0 1 0 0 0,1 0-96 0 0,0-1-32 0 0,2 1 0 0 0,0-1-8 0 0,2 1-184 0 0,0-1-32 0 0,2 0 0 0 0,0 0-6144 0 0,1-2-1216 0 0</inkml:trace>
  <inkml:trace contextRef="#ctx0" brushRef="#br0" timeOffset="45">1963 4057 5983 2612 3055,'0'-1'536'0'0,"1"1"-432"0"0,0-1-104 0 0,-1 0 0 0 0,1 1 864 0 0,0 0 160 0 0,2-2 24 0 0,1 0 8 0 0,1-2 176 0 0,2 1 40 0 0,-1 1 8 0 0,0-1 0 0 0,0 2-496 0 0,0-1-96 0 0,-1 0-16 0 0,-1 2-8 0 0,1 0-272 0 0,-1 0-48 0 0,0 0-16 0 0,-2 0 0 0 0,0 0-112 0 0,-1 1-24 0 0,0 0-8 0 0,-2 0 0 0 0,0 0 8 0 0,1 1 0 0 0,-2 1 0 0 0,1 0 0 0 0,-1 1-56 0 0,0 1-8 0 0,1 0 0 0 0,-1 1 0 0 0,0 0-40 0 0,0 1-16 0 0,0 1 0 0 0,-1 0 0 0 0,1 0 24 0 0,-1 1 0 0 0,1-1 0 0 0,0 0 0 0 0,1 0-24 0 0,0-1 0 0 0,0 0 0 0 0,0-1 0 0 0,1 0-72 0 0,0-1 80 0 0,0 0-80 0 0,-1-1 80 0 0,1 0-80 0 0,-1 0 0 0 0,1-1 0 0 0,-1-1 0 0 0,1 0 0 0 0,-2 0-112 0 0,2 1 24 0 0,-1-2-9072 0 0</inkml:trace>
  <inkml:trace contextRef="#ctx0" brushRef="#br0" timeOffset="46">1969 4126 5983 2580 3018,'0'-2'264'0'0,"0"2"56"0"0,1-1-256 0 0,0 1-64 0 0,-1-1 0 0 0,1 0 0 0 0,0 1 1072 0 0,2-1 200 0 0,1 0 40 0 0,1-1 0 0 0,1 0 64 0 0,0 2 16 0 0,1-1 0 0 0,0 0 0 0 0,-1 1-600 0 0,0 0-120 0 0,0 0-32 0 0,-1 0 0 0 0,0 1-392 0 0,-1-1-88 0 0,0 0-8 0 0,0 1-8 0 0,-1-1-600 0 0,0 0-120 0 0</inkml:trace>
  <inkml:trace contextRef="#ctx0" brushRef="#br0" timeOffset="47">2113 4071 9215 2625 3087,'-3'2'408'0'0,"2"-1"80"0"0,-1 1-392 0 0,1 0-96 0 0,0-1 0 0 0,1 0 0 0 0,-1 2 864 0 0,0 0 144 0 0,0 3 32 0 0,0 1 8 0 0,1 2 40 0 0,1-1 16 0 0,2 0 0 0 0,0-2 0 0 0,2-1-448 0 0,0-1-88 0 0,2-1-24 0 0,-1-1 0 0 0,2-2-192 0 0,-1 0-32 0 0,1-1-16 0 0,0-1 0 0 0,0-1-136 0 0,0 0-24 0 0,-2-1-8 0 0,0 0 0 0 0,-2 1-40 0 0,0-2-16 0 0,-1 1 0 0 0,-2 0 0 0 0,0-1-80 0 0,-2 0 80 0 0,0 0-80 0 0,-1 0 80 0 0,-1-1-80 0 0,0 1 80 0 0,0 0-80 0 0,-2 0 80 0 0,1 0-80 0 0,-1 0-136 0 0,0 2 32 0 0,-1 1 8 0 0,1 0 96 0 0,-1 2 0 0 0,2 1 0 0 0,-1-1 0 0 0,1 2-352 0 0,0-1-128 0 0,0 2-32 0 0,1 1-8224 0 0</inkml:trace>
  <inkml:trace contextRef="#ctx0" brushRef="#br0" timeOffset="48">1881 4570 1375 2730 2677,'-1'-3'128'0'0,"0"2"-128"0"0,0 0 0 0 0,0-1 0 0 0,1 2 1928 0 0,0 0 368 0 0,-1 0 72 0 0,0 0 8 0 0,1 0-528 0 0,-2 0-112 0 0,2 1-16 0 0,-1 0-8 0 0,1 2-696 0 0,-1 0-144 0 0,1 1-24 0 0,0 0-8 0 0,0-2-376 0 0,0 0-80 0 0,0 2-8 0 0,0 2-8 0 0,0 3-240 0 0,-1 0-40 0 0,1 1-16 0 0,-1 1 0 0 0,0 0 48 0 0,0 0 8 0 0,0 0 0 0 0,-1 1 0 0 0,1-2-128 0 0,0 0 0 0 0,-1 1 0 0 0,1-2 0 0 0,0 0 144 0 0,0-2 8 0 0,-1 0 0 0 0,2-1 0 0 0,-2-1-152 0 0,1-1 0 0 0,0 1 0 0 0,-1-1 0 0 0,0 1 0 0 0,1-2 0 0 0,0 0 0 0 0,0-1 0 0 0,1-1-320 0 0,-1 0-48 0 0,1 0-8 0 0,0-2-8888 0 0</inkml:trace>
  <inkml:trace contextRef="#ctx0" brushRef="#br0" timeOffset="49">1857 4619 7831 2769 2694,'0'-10'168'0'0,"0"4"40"0"0,0 0 8 0 0,0 1 8 0 0,0 2-224 0 0,1 1 0 0 0,-1-2 0 0 0,2-2 0 0 0,1-1 1712 0 0,2-4 304 0 0,0 0 56 0 0,2 1 8 0 0,0 2-864 0 0,1 3-184 0 0,0-1-32 0 0,0 3-8 0 0,-1 3-488 0 0,0 0-104 0 0,0 2-16 0 0,0 0-8 0 0,-2 1-216 0 0,-1 1-48 0 0,0 0-8 0 0,-2 1 0 0 0,-1 0-104 0 0,-1 0 0 0 0,-1 1 0 0 0,-1 1 0 0 0,-2 2 0 0 0,0-2 0 0 0,-1 1 0 0 0,1-1 0 0 0,0-2 0 0 0,0 1 0 0 0,-2 0 0 0 0,0 0-80 0 0,0-1 80 0 0,-2 1 0 0 0,3-2 0 0 0,-1 0-64 0 0,3-1 64 0 0,-1-1 0 0 0,-1 0 0 0 0,0 0 0 0 0,2 0-256 0 0,-1 0-40 0 0,1-1-8 0 0,1 1 0 0 0,1 0-624 0 0,0 0-128 0 0</inkml:trace>
  <inkml:trace contextRef="#ctx0" brushRef="#br0" timeOffset="50">1941 4700 11519 2631 2448,'0'-1'1024'0'0,"-1"1"-824"0"0,1-1-200 0 0,0 1 0 0 0,1 0 1024 0 0,-1 0 168 0 0,0 0 32 0 0,1 0 8 0 0,1 1-208 0 0,-1 3-48 0 0,1 0-8 0 0,-1 2 0 0 0,1 0-536 0 0,-2 1-112 0 0,-1 1-16 0 0,0 0-8 0 0,-1 1-136 0 0,-1 0-32 0 0,0-1-8 0 0,1-1 0 0 0,-1 1-56 0 0,1-2 0 0 0,0-1-64 0 0,1 1 96 0 0,0-1-96 0 0,1-1 64 0 0,-1-1-64 0 0,1 1 0 0 0,1-1 0 0 0,-1-1 0 0 0,0 0 0 0 0,1-1 0 0 0,0 0 136 0 0,1 0 8 0 0,0-1 0 0 0,1 1 0 0 0,0-1-32 0 0,1 0-8 0 0,0-1 0 0 0,1 0 0 0 0,0 0 16 0 0,1 0 0 0 0,-1 0 0 0 0,1 0 0 0 0,-1 0 0 0 0,0 0 0 0 0,1 0 0 0 0,-1 1 0 0 0,0-1-32 0 0,-1 0-8 0 0,0 1 0 0 0,0-1 0 0 0,-1 1 16 0 0,-1 0 0 0 0,0 0 0 0 0,0-1 0 0 0,0 0-96 0 0,0 0 0 0 0,-2 1 0 0 0,0 0 0 0 0,0 0 0 0 0,0 0-112 0 0,0 0 16 0 0,0-2 0 0 0,0 1-480 0 0,1 0-96 0 0</inkml:trace>
  <inkml:trace contextRef="#ctx0" brushRef="#br0" timeOffset="51">2083 4748 11975 2633 2402,'0'-2'528'0'0,"0"0"112"0"0,0 2-512 0 0,0-1-128 0 0,1 0 0 0 0,0 1 0 0 0,0-1 832 0 0,1 0 128 0 0,2-1 32 0 0,2-2 8 0 0,2 2-200 0 0,1-1-48 0 0,-1 1-8 0 0,0-1 0 0 0,1 0-352 0 0,-2 1-72 0 0,0 2-8 0 0,-1-1-8 0 0,-1-1-80 0 0,0 1-24 0 0,-2 1 0 0 0,0 0 0 0 0,-1-1-8 0 0,-2 1-8 0 0,1 1 0 0 0,-2 0 0 0 0,2-1-48 0 0,-2 2-8 0 0,0 0 0 0 0,0 1 0 0 0,-1 1-32 0 0,0 0-16 0 0,-1-1 0 0 0,1 1 0 0 0,0 0-80 0 0,0 1 80 0 0,-1-1-80 0 0,1 2 80 0 0,0-2-80 0 0,-1 1 0 0 0,1 1 0 0 0,-1-1 64 0 0,1 1-64 0 0,1-1 80 0 0,-1 1-80 0 0,0 0 80 0 0,1-1-8 0 0,0 2 0 0 0,-1-1 0 0 0,2 0 0 0 0,-1 0-72 0 0,1 0 80 0 0,-1-1-80 0 0,1 0 80 0 0,-2 1-80 0 0,1 0 0 0 0,0-1 0 0 0,0 1 0 0 0,-1 0 0 0 0,0-1 0 0 0,1 1 0 0 0,0-2 0 0 0,-1 0-144 0 0,2-1-48 0 0,-1-1 0 0 0,1 0-9496 0 0</inkml:trace>
  <inkml:trace contextRef="#ctx0" brushRef="#br0" timeOffset="52">2100 4816 919 2780 3047,'-2'0'80'0'0,"1"-1"-80"0"0,0 0 0 0 0,1 1 0 0 0,0-1 2112 0 0,0 0 416 0 0,0 1 72 0 0,0 0 24 0 0,2-2-480 0 0,0 1-88 0 0,2-1-16 0 0,0 1-8 0 0,1 0-1016 0 0,2 0-208 0 0,-1 0-40 0 0,0 0 0 0 0,1 0-480 0 0,-1 1-88 0 0,-1 0-16 0 0,0 0-8 0 0,0 1-112 0 0,-2-1-64 0 0,1 1 64 0 0,-2-1-64 0 0,1 0-128 0 0,0 1-64 0 0,0 0-16 0 0,1 1-8992 0 0</inkml:trace>
  <inkml:trace contextRef="#ctx0" brushRef="#br0" timeOffset="53">2235 4790 14279 2493 2390,'-1'1'1272'0'0,"-1"0"-1016"0"0,2 0-256 0 0,-1 0 0 0 0,1-1 640 0 0,-1 2 88 0 0,0 2 8 0 0,-1 0 8 0 0,0 2 120 0 0,1 1 16 0 0,2-1 8 0 0,1-1 0 0 0,2 0-568 0 0,1-1-120 0 0,0-1-16 0 0,0-1-8 0 0,2-1-48 0 0,0 0 0 0 0,-1-2-8 0 0,2 1 0 0 0,-1-2-40 0 0,1-2-8 0 0,-1 1 0 0 0,0-1 0 0 0,-1-1-72 0 0,-1 1-88 0 0,0-1 24 0 0,-2 1 0 0 0,0-1 304 0 0,-2 1 64 0 0,0-1 16 0 0,-2 1 0 0 0,-1-1-192 0 0,0 0-32 0 0,-1 0 0 0 0,-1 0-8 0 0,0 0-24 0 0,0 2 0 0 0,0 0 0 0 0,-1 2 0 0 0,-1 0-64 0 0,1 2 80 0 0,-1-1-80 0 0,1 2 80 0 0,1-2-80 0 0,-1 3 0 0 0,1-1 0 0 0,0 0 64 0 0,2-1-224 0 0,0 1-56 0 0,1-2-8 0 0,0 1-6496 0 0,1-2-1312 0 0</inkml:trace>
  <inkml:trace contextRef="#ctx0" brushRef="#br0" timeOffset="54">1329 1906 3223 2368 38,'0'0'288'0'0,"0"0"-288"0"0,0 0 0 0 0,0 0 0 0 0,0 0 496 0 0,0 0 48 0 0,1 0 0 0 0,0-1 8 0 0,-1 1 104 0 0,0-2 16 0 0,2 2 8 0 0,-2 0 0 0 0,0 0-312 0 0,0 0-64 0 0,0 0-16 0 0,2-11 0 0 0,-2 9-288 0 0,0 0-128 0 0,0-1 0 0 0,-1 1 8 0 0,1 0-48 0 0,-1 0-16 0 0,0 0 0 0 0,0 0 0 0 0,0 0 112 0 0,0-1 72 0 0,-1 0-96 0 0,1-1 96 0 0,-1 0 0 0 0,-1 0 160 0 0,1-1-16 0 0,-1-1-8 0 0,0 0 224 0 0,0-1 48 0 0,-1-1 8 0 0,-1 0 0 0 0,2-2 136 0 0,-4-1 32 0 0,2-1 8 0 0,-2-1 0 0 0,-1-2-96 0 0,-1 1-16 0 0,0-3-8 0 0,-1 1 0 0 0,1 1-120 0 0,-1-1-32 0 0,1 0 0 0 0,-2 0 0 0 0,2-1-104 0 0,-2 0-24 0 0,2 1-8 0 0,0 0 0 0 0,0 0-40 0 0,2 3-8 0 0,0 1 0 0 0,0-2 0 0 0,-1-2 56 0 0,0-1 16 0 0,-1-1 0 0 0,1-1 0 0 0,1 1-112 0 0,1 0-32 0 0,0 1 0 0 0,-1 0 0 0 0,1-1-64 0 0,0 0 96 0 0,1 1-96 0 0,-1 1 96 0 0,1 1-16 0 0,0 1 0 0 0,1 2 0 0 0,0 1 0 0 0,1 1-8 0 0,1 3 0 0 0,0 0 0 0 0,0 2 0 0 0,0 1-72 0 0,0 1 80 0 0,0 0-80 0 0,0 1 80 0 0,1-1 0 0 0,-1 2 0 0 0,1-1 0 0 0,0 0 0 0 0,0 0-80 0 0,0-1 96 0 0,1 1-96 0 0,-1-2 96 0 23,1 1-96-2-1,0 0 0 2 1,1 0 0 0-23,-1-1 0 0 0,1 0 0 0 25,-1 1 0-3-1,1 0 0 3-24,0 0 0-1 22,-1 0 0 1-22,0 1 0 0 0,0 0 0 0 24,0 0 0-3 1,0 0 0 2-1,0 1 0 1-24,-1-1 0-3 23,1 1 0 2 1,-1 0 0 1-24,1 0 0 0 0,-1 1 0-3 25,0-1 0 0 1,1 0 0-1-4,-1 1 0 4-22,1-2 0 0 0,-1 2 0-3 23,1-1 0 3-23,0 1 0 0 0,0-2 0 0 0,0 2 0 0 0,0-2-152-3 23,0 2 8 3-23,0-1 0 0 0,0 0 0 0 0,0 0-24 0 0,0 0-8 0 0,-1 1 0 0 0,1-1 0-2 21,0 1 176 2-21,0 0-72 0 0,0 0 72 0 0,0-1 0 0 0,0 1 0 0 0,0 0 0 0 0,0 0 0 0 0,0 0 0 0 0,0 0 0 0 0,0 0 0 0 0,0 0 0 0 0,0 0 0 0 0,0 0-80 0 0,0 0 80 0 0,0 0-64-3 22,0 0 64 3-22,0 0-96 0 0,0 0 32 0 0,0 0 0 0 0,0 0 0 0 0,0 0-8 0 0,0 0 0 0 0,0 0 0 0 0,0 0 0 0 0,0 0-72-4 21,0 0-16 4-21,0 0 0 0 0,0 0 0 0 0,0 0 64 0 0,0-8 0 0 0,1 7 8 0 0,-1 1 0 0 0,0-1 88 0 0,0 1 0 0 0,0 0 0 0 0,0 0 0 0 0,0 0 0 0 0,0 0 0 0 0,0 0 0 0 0,0 0 0 0 0,0 0 0 0 0,0 0 0 0 0,0 0 0 0 0,0 0 0 0 0,0 0 0 0 0,0 0 0 0 0,0 0 0 0 0,0 0 0 0 0,0 0-120 0 0,0 0 24 0 0,0 0 0 0 0,0 0 0 0 0,0 0 96 0 0,0 0 0 0 0,0 0-80 0 0,0-9 80 0 0,0 9 0 0 0,0-1 0 0 0,0 1 64 0 0,0 0-64 0 0,-1 0 192 0 0,1 0 0 0 0,0 0 0 0 0,0 0 0 0 0,0 0-104 0 0,0 0-24 0 0,0 0-64 0 0,0 0 96 0 0,0 0-96 0 0,0 0 0 0 0,0 0 0 0 0,0 0 0 0 0,0 0 0 0 0,2-9 0 0 0,-2 8 0 0 0,0 0 0 0 0,0 0 0 0 0,0 0 0 0 0,0 0 0 0 0,0 0 0 0 0,0 1 0 0 0,0-1 0 0 0,0 1 0 0 0,-1 0 0-4 22,1 0 80 4-22,0 0-80 0 0,0 0 80 0 0,0 0-80 0 0,0 0 0 0 0,0 0 0 0 0,0 0 0 0 0,0 0 0 0 0,0 0 0 0 0,0 0 0 0 0,0 0 0 0 0,0 0 0 0 0,0 0 0 0 0,0 0 0 0 0,0 0 0 0 0,0 0 0 0 0,0 0 0 0 0,0 0 0 0 0,-7-3 0 0 0,6 3 0 0 0,0 0 0 0 0,1-1 0 0 0,0 1 0 0 0,0-1 0 0 0,0 1 0 0 0,0 0 0 0 0,0 0-64 0 0,-1-1 64 0 0,1 0 0 0 0,-1 1 0 0 0,1 0 0 0 0,0 0 0-5 23,0 0 0 5-23,0 0 0 0 0,0 0 0 0 0,0 0 0 0 0,0 0 0 0 0,-5-7 0 0 0,4 7 0 0 0,0 0 0 0 0,1 0 0 0 0,-2 0 0 0 0,2 0 0 0 0,0 0 72 0 0,-1-1-72 0 0,0 0 0 0 0,1 1-80 0 0,0 0 80 0 0,-1-1-64 0 0,1 0 64 0 0,0 1 0 0 0,-1-1-72 0 0,1 0 72 0 0,-1 0 0 0 0,1 0 0 0 0,-1 0 0 0 0,0 0 0-4 22,1 1-64 4-22,-1 0 64 0 0,0 0-64 0 0,0 0 64 0 0,0 0 0 0 0,1 0 0 0 0,-1 0 0 0 0,0 0 0 0 0,1 0 0 0 0,-1 1 0 0 0,1-1 0 0 0,-1 0 0 0 0,1 0 0 0 0,0 0 0 0 0,0 0 64 0 0,0 0-64 0 0,0 0 0 0 0,0 0 0 0 0,0 0 0 0 0,0 0 0 0 0,0 0 0 0 0,0 0 0 0 0,0 0 0 0 0,0 0 0 0 0,0 0 0 0 0,0 0 0 0 0,0 0 0 0 0,-3-8 0 0 0,2 7 0-4 21,1 0 0 4-21,-1 0 0 0 0,0 0 0 0 0,1 1 0 0 0,0 0 0 0 0,-1-2 0 0 0,-1 2 0 0 0,2 0 0 0 0,-2-2 0 0 0,1 2 0 0 0,0-1 0 0 0,-1 0 0 0 0,1 0 0 0 0,-1-1 0 0 0,1 1 0 0 0,-1 0 0 0 0,1-1 0 0 0,-1 1 0 0 0,-1-1 0 0 0,1 0 0 0 0,-1 1 0 0 0,1-1 0 0 0,-1 1 0 0 0,1 0 0 0 0,0 0 0 0 0,-1-1 0 0 0,0 2 0 0 0,0 0 0 0 0,1 0 0 0 0,-1 0 0-4 22,1 0 0 4-22,-1 0 0 0 0,1 0 0 0 0,-1 0 0 0 0,1 1 0 0 0,0 0 0 0 0,0 0 0 0 0,1 0 0 0 0,-1 0 0 0 0,0 0-64 0 0,0 1 64 0 0,1-1-64 0 0,-1 1-32 0 0,1 0-8 0 0,0-1 0 0 0,0 1 0 0 0,0 1 8 0 0,1-1 0 0 0,-1 1 0 0 0,1 1 0 0 0,0 0 16 0 0,0 0 8 0 0,0 0 0 0 0,1 1 0 0 0,0-1 72 0 0,0 1 0 0 0,1 0 0 0 0,0 0 0 0 0,0 1 0 0 0,0-1 0 0 0,1 0 0 0 0,0-1 0 0 0,0 0 0 0 0,1 0 0 0 0,-1 0 0 0 0,1-1 88 0 0,0 0-88 0 0,1 0 80 0 0,-1-2-80 0 0,1 1 80 0 0,0-2 32 0 0,0 1 8 0 0,0-1 0 0 0,1 0 0 0 0,-1 0 8 0 0,0-1 0 0 0,1 0 0 0 0,-1 0 0 0 0,0-1-64 0 0,0 0 0 0 0,1-1-64 0 0,-2 1 96 0 0,1-1-16 0 0,-1-1-8 0 0,0 0 0 0 0,0 0 0 0 0,-1 0 8 0 0,0-1 0 0 0,0 0 0 0 0,0-1 0 0 0,-1 0-80 0 0,-1 0 96 0 0,0 1-96 0 0,0 0 96 0 0,-1-1-96 0 0,0 0 96 0 0,-1 0-96 0 0,0 1 96 0 0,-1 0-96 0 0,0 0 0 0 0,0 1 0 0 0,-1-1 64 0 0,0 1-64 0 0,-1 1 0 0 0,0-1 0 0 0,0 0 0 0 0,0 1 128 0 0,-1 0-24 0 0,1 0 0 0 0,-1 0 0 0 0,-1 0-16 0 0,2 0-8 0 0,-1 1 0 0 0,1 0 0 0 0,-1-1-80 0 0,1 1 64 0 0,-1 0-64 0 0,0 1 64 0 0,1-1-64 0 0,0 2 0 0 0,0-1 0 0 0,0 1 0 0 0,0 1 0 0 0,0 0 0 0 0,0 0-72 0 0,-1 1 72 0 0,1-1-96 0 0,0 1 16 0 0,1 0 0 0 0,-1-1 0 0 0,0 1-8 0 0,0 0 0 0 0,1 1 0 0 0,0 0 0 0 0,0 0-128 0 0,-1-1-24 0 0,2 1-8 0 0,-1-1 0 0 0,0 1 8 0 0,1 0 0 0 0,0 0 0 0 0,-1-1 0 0 0,1 2 88-4 22,0 0 24 4-22,-1 0 0 0 0,1 0 0 0 0,0 0 128-4 21,0 1-64 4-21,0 2 64 0 0,1-1 0 0 0,-1 0 0 0 0,0 1 0 0 0,2 0 0 0 0,-1-1 72 0 0,1 1-72 0 0,1-1 96 0 0,0 0-96 0 0,1 1 96 0 0,0-1-32 0 0,2-1 0 0 0,-2 1 0 0 0,2-1 0 0 0,0-1 88 0 0,0 1 8 0 0,1-1 8 0 0,-1 0 0 0 0,1 0-40 0 0,-1-1 0 0 0,2 0-8 0 0,-1-1 0 0 0,1 1-24 0 0,1-1 0 0 0,-1 0 0 0 0,1-2 0 0 0,0 1-96 0 0,0 0 72 0 0,0-1-72 0 0,0 0 64 0 0,1-1-64 0 0,-1 0 0 0 0,1 0 0 0 0,0 0 0 0 0,1-1 0 0 0,-2-1 0 0 0,1 1 0 0 0,0-1 0 0 0,0 0 96 0 0,-1-1 0 0 0,0 0 0 0 0,0-1 0 0 0,-1 0 40 0 0,-1-1 16 0 0,0 1 0 0 0,-1-1 0 0 0,0 1 8 0 0,-1 0 0 0 0,0 0 0 0 0,-1-1 0 0 0,-1 0-72 0 0,0 1-16 0 0,0-1 0 0 0,-1 1 0 0 0,0-1-8 0 0,-1 0-64 0 0,0 0 96 0 0,0 0-32 0 0,-1 0-64 0 0,0 0 0 0 0,0 1 72 0 0,0-1-72 0 0,-2-1 0 0 0,1 1 0 0 0,-1 0 0 0 0,0 0 0 0 0,-1 1 0 0 0,-1 0 0 0 0,1 1 0 0 0,0-1 0 0 0,0 2 0 0 0,0 0 0 0 0,-1 1 0 0 0,0 0 0 0 0,1 0 0 0 0,-1 0 0 0 0,2 2 0 0 0,-1-2 0 0 0,0 2 0 0 0,-1 0 0 0 0,1 0 0 0 0,-1 0 0 0 0,1 0 0 0 0,-1 1-80 0 0,0 0 80 0 0,1-1 0 0 0,-1 2-96 0 0,0 0 32 0 0,1 0 64 0 0,0 1-104 0 0,0 0 104 0 0,0-1-88 0 0,0 1 88 0 0,1 1-80 0 0,0-2-16 0 0,0 2-8 0 0,1-1 0 0 0,-1 1 0 0 0,1 0 32 0 0,1 0 8 0 0,-1 0 0 0 0,1 0 0 0 0,0 1-16 0 0,0 0 0 0 0,2 0 0 0 0,-1 1 0 0 0,0 0 80 0 0,1 1 0 0 0,1 0 0 0 0,0-1-64 0 0,1 1 64 0 0,-1 0 0 0 0,1 0 0 0 0,2-1 0 0 0,-1 0 0 0 0,1-1 0 0 0,0 1 0 0 0,0-1 0 0 0,2 0 0 0 0,-1-1 0 0 0,0 1 0 0 0,1-1 0 0 0,-1 0 0 0 0,1 0 0 0 0,0 0 0 0 0,0-1 64 0 0,-1 0-64 0 0,1-1 0 0 0,0 0 0 0 0,0 1-64 0 0,0-2 64 0 0,0 0 0 0 0,-1 0 0 0 0,1 0 0 0 0,0-1 0 0 0,-1 0 0 0 0,0 0 80 0 0,0-2-80 0 0,1 2 120 0 0,-2-2-24 0 0,1 0-8 0 0,-1 0 0 0 0,0 0 8 0 0,0-1 0 0 0,0 0 0 0 0,-1-1 0 0 0,1 0 0 0 0,-1 0 8 0 0,-1 0 0 0 0,0-1 0 0 0,0 1-24 0 0,-1-1-8 0 0,1 0 0 0 0,-1 0 0 0 0,0 0-8 0 0,0-1-64 0 0,0-1 96 0 0,-1 0-32 0 0,0 2-64 0 0,-1-2 0 0 0,1 0 72 0 0,-1 0-72 0 0,0 1 0 0 0,-1 1 0 0 0,1 0 0 0 0,-1-1 0 0 0,-1 0 0 0 0,0 0 0 0 0,-1 1 0 0 0,1 0 0 0 0,-2 1 0 0 0,1-1 0 0 0,-1 2 0 0 0,-1-1 0 0 0,1 1 0 0 0,-1 1 0 0 0,0 0 0 0 0,-1 1-64 0 0,1 0-16 0 0,0 0 0 0 0,-1 1 0 0 0,-1 1 0 0 0,1 0-16 0 0,0 0 0 0 0,-1 1 0 0 0,1 0 0 0 0,-1 1-48 0 0,1-1-16 0 0,0 2 0 0 0,0 1 0 0 0,-1 0 24 0 0,1 0 0 0 0,0 1 0 0 0,1-1 0 0 0,1 1 64 0 0,0 0 72 0 0,-1 1-104 0 0,2-1 40 0 0,0 1 64 0 0,0 1-80 0 0,1-1 80 0 0,1 2-80 0 0,0 0 80 0 0,2 0 0 0 0,-1 1 0 0 0,2 1 0 0 0,1 0 0 0 0,0-1 64 0 0,0 0-64 0 0,1-1 0 0 0,1-1 128 0 0,0-2-16 0 0,2 1 0 0 0,-1-2 0 0 0,1 0 80 0 0,0 0 8 0 0,1-1 8 0 0,1-1 0 0 0,-1 0-80 0 0,1-1-24 0 0,0 0 0 0 0,1 0 0 0 0,0-2-104 0 0,0 0 0 0 0,1 0 0 0 0,0-3 0 0 0,0 0 64 0 0,0-1-64 0 0,0 0 88 0 0,0-2-88 0 0,-1 0 120 0 0,1 0-32 0 0,-2-2-8 0 0,0 0 0 0 0,-1 0-80 0 0,0-2 96 0 0,-2 1-96 0 0,-1 0 96 0 0,0 0-96 0 0,-1 0 0 0 0,-1 0 0 0 0,-1 0 0 0 0,-1 2 0 0 0,0-1 0 0 0,-1 1 0 0 0,-1 0 0 0 0,-1 0 0 0 0,-1 0 0 0 0,-1-1 0 0 0,-1 0 0 0 0,0 0 0 0 0,-2 1 0 0 0,0 0 0 0 0,0 1 0 0 0,2 2 0 0 0,-1 0 0 0 0,-1 0 0 0 0,0 2 0 0 0,1 1 0 0 0,0 0 0 0 0,1 0 0 0 0,0 2 0 0 0,0 0-112 0 0,0 0 40 0 0,0 1 8 0 0,1 0 0 0 0,1 0-400 0 0,-1 1-80 0 0</inkml:trace>
  <inkml:trace contextRef="#ctx0" brushRef="#br0" timeOffset="55">1200 984 6911 2533 1098,'0'0'608'0'0,"1"-1"-480"0"0,-1 1-128 0 0,0 0 0 0 0,0 0 288 0 0,1-1 32 0 0,0 1 0 0 0,0-2 8 0 0,1 0-32 0 0,0 0-8 0 0,1 0 0 0 0,-1 0 0 0 0,1 1-224 0 0,0-2-64 0 0,0 2 0 0 0,0-1 0 0 0,1 0 0 0 0,-1 0 0 0 0,1 0 0 0 0,0 0 0 0 0,1 0 0 0 0,0 0 0 0 0,0-1 0 0 0,0 1 64 0 0,1-1 32 0 0,-1 1 0 0 0,1-1 8 0 0,-1 0 0 0 0,0-1 0 0 0,0 2 0 0 0,0-1 0 0 0,-1 0 0 0 0,1 0-16 0 0,0 1-8 0 0,-2 0 0 0 0,1 0 0 0 0,-1 0-8 0 0,0 0 0 0 0,-1 1 0 0 0,-1 0 0 0 0,1 0-72 0 0,-2 1 80 0 0,2-1-80 0 0,-2 1 80 0 0,0 0-80 0 0,-1 0 0 0 0,0 0 0 0 0,-1 1-88 0 0,1-1-184 0 0,-1 0-40 0 0,2 0-8 0 0,0 0 0 0 0,-10 2-352 0 0,5 0-80 0 0,0 0-16 0 0,0 0 0 0 0,0 1 296 0 0,0-1 56 0 0,0 0 16 0 0,0 1 0 0 0,0-1 400 0 0,0 1 192 0 0,0 0-24 0 0,0-1 0 0 0,1 0 368 0 0,0 0 72 0 0,0 0 8 0 0,2 0 8 0 0,-1 0 0 0 0,1-1 0 0 0,0 1 0 0 0,0 0 0 0 0,-1-1-232 0 0,2 1-40 0 0,-1-1-16 0 0,1 1 0 0 0,0 0-176 0 0,-1 1-40 0 0,1-1-8 0 0,0 0 0 0 0,0 0-112 0 0,0 0 0 0 0,0 0 0 0 0,1 0 0 0 0,-1 0 0 0 0,1 1 0 0 0,-1-1-64 0 0,1-1 64 0 0,1 1-64 0 0,0 0 64 0 0,-1 0-96 0 0,0 0 96 0 0,1-1 0 0 0,0 0 0 0 0,0 0 80 0 0,0 0-16 0 0,0 0 80 0 0,0-1 16 0 0,0 1 8 0 0,1 0 0 0 0,-1-1-16 0 0,0 0-8 0 0,1 0 0 0 0,-1 1 0 0 0,0-1-16 0 0,1 0-8 0 0,0 1 0 0 0,-2-1 0 0 0,2 0-120 0 0,-1 1 72 0 0,1-1-72 0 0,0 1 64 0 0,0-1-64 0 0,1 1 0 0 0,-1-1 0 0 0,1 0 0 0 0,0 1 0 0 0,1-1 0 0 0,1 0 0 0 0,-1 0 0 0 0,2 0 64 0 0,-1 0-64 0 0,0-1 64 0 0,1 1-64 0 0,0 0 72 0 0,-1 0-72 0 0,0 0 80 0 0,-1 1-80 0 0,0 0 0 0 0,-1 0 0 0 0,1 1 0 0 0,-2 0 0 0 0,0 0 0 0 0,-1 1 0 0 0,1 1 0 0 0,-2 0 0 0 0,0 0 0 0 0,-1 1 0 0 0,0 1 0 0 0,-1-1 0 0 0,0 2 0 0 0,-1 0 72 0 0,1 0 8 0 0,-2 0 0 0 0,0 0 16 0 0,1 0 8 0 0,-1 0 0 0 0,0 0 0 0 0,0-1-32 0 0,0-1-8 0 0,0 1 0 0 0,-1-1 0 0 0,1 0 0 0 0,-1 0-64 0 0,-1 0 96 0 0,1 0-32 0 0,0-1 56 0 0,0 0 8 0 0,0 0 0 0 0,1-1 0 0 0,-1 0 0 0 0,1 0 0 0 0,1-1 0 0 0,0 0 0 0 0,0-1-128 0 0,1 0-144 0 0,1-1 32 0 0,-1 0 8 0 0,2 0-536 0 0,-1-1-96 0 0,2 1-32 0 0,-1-2-5248 0 0</inkml:trace>
  <inkml:trace contextRef="#ctx0" brushRef="#br0" timeOffset="56">1452 963 5063 2293 987,'-4'5'448'0'0,"1"0"-352"0"0,1-1-96 0 0,0-1 0 0 0,2-1 1120 0 0,0-1 216 0 0,0 2 40 0 0,-1 1 0 0 0,1 2-256 0 0,-2 3-48 0 0,2 1-16 0 0,0 0 0 0 0,2-2-560 0 0,0 0-112 0 0,1-2-32 0 0,1 0 0 0 0,0-2-224 0 0,1-2-40 0 0,2 0-16 0 0,-1-2 0 0 0,1 0-72 0 0,0-1-136 0 0,0-2 32 0 0,0-1 8 0 0,0 0 96 0 0,0-2 0 0 0,0 1 0 0 0,-1-3 0 0 0,2 0 232 0 0,-1-2-8 0 0,0 1 0 0 0,0 0 0 0 0,-2 0 128 0 0,0 1 32 0 0,-1 0 0 0 0,-1 0 0 0 0,-1 2-192 0 0,-2 0-32 0 0,0 1 0 0 0,-3 1-8 0 0,1 0 0 0 0,-3 1 0 0 0,-1-1 0 0 0,0 2 0 0 0,-2-1-24 0 0,0 1 0 0 0,-1 0 0 0 0,1-1 0 0 0,0 1-128 0 0,1-1 80 0 0,-1-1-80 0 0,0 1 64 0 0,2-1-64 0 0,0 1 0 0 0,0 0 0 0 0,0 0 0 0 0,2 1-112 0 0,0 1 16 0 0,1-1 0 0 0,0 1 0 0 0,1 1-424 0 0,1-1-88 0 0,-1 0-8 0 0,1 1-7016 0 0</inkml:trace>
  <inkml:trace contextRef="#ctx0" brushRef="#br0" timeOffset="57">913 192 2303 2448 1516,'-2'0'200'0'0,"0"0"-200"0"0,1-1 0 0 0,0 1 0 0 0,1-1 728 0 0,0 1 104 0 0,0 0 16 0 0,-1-1 8 0 0,0 1 296 0 0,0-2 64 0 0,0 2 16 0 0,0-2 0 0 0,1 2-528 0 0,-1-2-96 0 0,1 2-32 0 0,-1-1 0 0 0,1 0-408 0 0,-1 0-80 0 0,1 1-24 0 0,-1-1 0 0 0,1 1 0 0 0,-1-1 0 0 0,1 0 0 0 0,0 1 0 0 0,0 0 80 0 0,0 0 16 0 0,0 0 0 0 0,0 0 0 0 0,0 0-48 0 0,0 0-8 0 0,0 0 0 0 0,0 0 0 0 0,0 0-104 0 0,0 0 0 0 0,0 0 64 0 0,0 0-64 0 0,0 0 72 0 0,0 0-8 0 0,5 8 0 0 0,-4-3 0 0 0,1-1 168 0 0,-2 1 32 0 0,2 2 8 0 0,-1 2 0 0 0,0 0-104 0 0,1 2-16 0 0,-1 2-8 0 0,1 0 0 0 0,0 1-48 0 0,0-1-16 0 0,-1 0 0 0 0,1 0 0 0 0,-1 0-16 0 0,1-1 0 0 0,-1 0 0 0 0,0-1 0 0 0,0 0-64 0 0,0-1 0 0 0,-1 2 0 0 0,1 0-88 0 0,-1 3 88 0 0,0 1 0 0 0,1 0 0 0 0,-1 1-64 0 0,1 0 64 0 0,0 0 0 0 0,0 0 0 0 0,-1-1 0 0 0,0-1 0 0 0,1 1 64 0 0,0-3-64 0 0,-1 0 64 0 0,0 0 80 0 0,0 0 16 0 0,0 0 8 0 0,0-1 0 0 0,0 0-80 0 0,0 0-24 0 0,0 0 0 0 0,-1-1 0 0 0,1 1 0 0 0,-1-1-64 0 0,1 0 96 0 0,0-1-32 0 0,0 0 40 0 0,0-2 8 0 0,0 0 0 0 0,-1-1 0 0 0,1 1 16 0 0,0-2 8 0 0,-1 1 0 0 0,1-2 0 0 0,-1 1-72 0 0,1-1-64 0 0,-1-1 72 0 0,0 1-72 0 0,1-1 64 0 0,-1 0-64 0 0,0-2 0 0 0,0 0 0 0 0,1 1 72 0 0,-1-2-72 0 0,1 0 64 0 0,0 0-64 0 0,-1 0 168 0 0,1-1-8 0 0,0 0 0 0 0,0 0 0 0 0,0 0-48 10-22,0 0-16 1 1,-1 1 0 0-2,1-1 0 2-1,0 0-96-4 3,0 0 72-9 21,0 0-72 0 0,0 0 64 0 0,0 0 8 0 0,0 0 0 0 0,0 0 0 10-24,0 0 0-10 24,0 0-72 0 0,0 0 80 0 0,-5-8-80 11-23,4 5 80-1-1,0 0-80-10 24,0 0 0 11-22,1 0 0-11 22,-2 0 0 0 0,2 0 0 0 0,-2-1 0 0 0,1 0 0 0 0,-1 0 0 0 0,-1-1-88 10-24,0-1 24-10 24,0 0 0 0 0,-1 0 0 0 0,0-2-56 0 0,0 0-8 0 0,0-1 0 0 0,1 0 0 0 0,-1 0 0 0 0,1 0 0 0 0,0 1 0 0 0,1 0 0 0 0,0 2 128 0 0,1 0 0 0 0,-1 0 0 0 0,0 0-72 0 0,0 1 72 0 0,2 0 0 0 0,-2 0 0 0 0,0 0 0 0 0,1 0 0 0 0,-1 1 0 0 0,2 0 0 0 0,-2-1 0 0 0,2 1 0 0 0,-2 0 0 0 0,1 1 0 0 0,1-1 64 0 0,0 0-64 0 0,-1 2 0 0 0,1 0 0 0 0,0 0 0 0 0,0 0 0 0 0,1 0 0 0 0,-1 1 0 0 0,1 0 0 0 0,0 0 0 0 0,0 0 0 0 0,0 1 0 0 0,0 0 64 0 0,0 0-64 0 0,1 1 0 0 0,0 1 64 0 0,0 0-64 0 0,1 2 64 0 0,0-1-64 0 0,0 1 80 0 0,0 1-80 0 0,0 1 64 0 0,1-1-64 0 0,-1 0 0 0 0,0 0 72 0 0,0 1-72 0 0,2 0 0 0 0,-1 0 0 0 0,-1 1 0 0 0,2-2 0 0 0,-1 2 0 0 0,1-1 64 0 0,-1 1-64 0 0,1-1 0 0 0,0 1 0 0 0,0 0 72 0 0,-1 0-72 0 0,1-1 0 0 0,0 1 0 0 0,0-2 0 0 0,-1 0-96 0 0,0-1 96 0 0,-1 1 0 0 0,1-2 0 0 0,-1 1 0 0 0,0-1 0 0 0,0 0 0 0 0,0-1 64 0 0,-1 0-64 0 0,0-1 112 0 0,0 0-16 0 0,0 0 0 0 0,0-1 0 0 0,0 0 72 0 0,0-1 16 0 0,0 0 0 0 0,1-1 0 0 0,-1-1-24 0 0,2-1-8 0 0,-1 0 0 0 0,1-1 0 0 0,0-2-24 0 0,1 0-8 0 0,0-2 0 0 0,0 2 0 0 0,0-1-56 0 0,0 0 0 0 0,1 1-64 0 0,-1-1 96 0 0,0 2-96 0 0,1-1 72 0 0,-2 1-72 0 0,1 0 64 0 0,-1 1-64 0 0,0-1 0 0 0,0 1 0 0 0,-1 0 0 0 0,0 1 0 0 0,0 1 0 0 0,-1-1 0 0 0,0 1 0 0 0,0 1 0 0 0,-1-1 0 0 0,1 2 0 0 0,-1-1 0 0 0,-1 1 0 0 0,1 0 0 0 0,-1 1 0 0 0,0 0 0 0 0,0 0-128 0 0,0 0 0 0 0,0 1 8 0 0,-1 0 0 0 0,0 0-296 0 0,0 1-56 0 0,0 2-8 0 0,0-1-8 0 0,-1 0-768 0 0,1 0-152 0 0,0 1-32 0 0,0 0-5400 0 0</inkml:trace>
  <inkml:trace contextRef="#ctx0" brushRef="#br0" timeOffset="58">847 656 1375 2497 1144,'-2'0'128'0'0,"0"-2"-128"0"0,1 1 0 0 0,0 1 0 0 0,0-1 576 0 0,1 1 96 0 0,0-1 24 0 0,-1 1 0 0 0,1-1 208 0 0,-2 0 48 0 0,1-2 8 0 0,0 2 0 0 0,0-1-416 0 0,0 0-72 0 0,0 0-24 0 0,1 0 0 0 0,-1 1-128 0 0,1 0-32 0 0,0-1-8 0 0,1 0 0 0 0,0 1-64 0 0,0-1-16 0 0,1 0 0 0 0,-1 1 0 0 0,2-1 16 0 0,-1 1 0 0 0,1 0 0 0 0,-1 1 0 0 0,2 0 88 0 0,-1 1 16 0 0,1 0 8 0 0,0 1 0 0 0,-1 1-152 0 0,1-1-32 0 0,-1 3-8 0 0,2 0 0 0 0,-2 0 24 0 0,1 1 8 0 0,0 1 0 0 0,0 1 0 0 0,0 0-8 0 0,-1-1 0 0 0,0 1 0 0 0,0 0 0 0 0,1 0 64 0 0,-1-1 16 0 0,1 1 0 0 0,-1-3 0 0 0,1 1-80 0 0,-1-2-8 0 0,0-2-8 0 0,1 1 0 0 0,0-1-80 0 0,-1-2-64 0 0,1 1 72 0 0,0-2-72 0 0,0 0 96 0 0,0-1-24 0 0,1 0-8 0 0,-1-2 0 0 0,-1 1 24 0 0,1 0 0 0 0,1-2 0 0 0,-1 1 0 0 0,1-2 0 0 0,0 1 0 0 0,2-2 0 0 0,-1 1 0 0 0,1-1 80 0 0,-1 0 24 0 0,2 0 0 0 0,-2 0 0 0 0,-1 1 96 0 0,1 0 32 0 0,0 0 0 0 0,0 0 0 0 0,-1 1-96 0 0,-1 0-8 0 0,0 1-8 0 0,-2-1 0 0 0,1 3-208 0 0,-1-1 64 0 0,0 1-64 0 0,-1 0 0 0 0,0 0 0 0 0,0-1 0 0 0,0 2 0 0 0,0 0 0 0 0,-1-1-184 0 0,0 2-24 0 0,1-1-8 0 0,-1 1 0 0 0,0 0-144 0 0,0 0-32 0 0,-1 0-8 0 0,1 1 0 0 0,-1 0-216 0 0,-1 1-48 0 0</inkml:trace>
  <inkml:trace contextRef="#ctx0" brushRef="#br0" timeOffset="59">828 674 6447 2779 2801,'1'-1'576'0'0,"-1"-1"-464"0"0,1 2-112 0 0,-1-1 0 0 0,1 1 184 0 0,-1-1 8 0 0,1 0 8 0 0,1 0 0 0 0,0-2-200 0 0,0 0 0 0 0,-1 0 0 0 0,1 1 0 0 0,0 0-96 0 0,-1 1 24 0 0,0-1 0 0 0,-1 1 0 0 0,1 0 248 0 0,0 1 48 0 0,-1-1 16 0 0,0 0 0 0 0,0 1 504 0 0,1 0 104 0 0,-1 0 16 0 0,1 0 8 0 0,-1 1-288 0 0,1-1-56 0 0,0 1-16 0 0,0 0 0 0 0,0 0-224 0 0,1 0-56 0 0,0 1-8 0 0,0 0 0 0 0,0 0-128 0 0,0 0-24 0 0,1 1-8 0 0,-1 1 0 0 0,1-1-64 0 0,0 1 64 0 0,0 1-64 0 0,-1-1 64 0 0,1 0 0 0 0,-1 1-64 0 0,1 0 96 0 0,0 1-32 0 0,0 0 40 0 0,-1 0 8 0 0,2 1 0 0 0,-2 0 0 0 0,1-1-16 0 0,0 1 0 0 0,0 0 0 0 0,-1 0 0 0 0,1 0 40 0 0,0-2 8 0 0,0 1 0 0 0,0 0 0 0 0,-1-2-48 0 0,1 0 0 0 0,-1-1-8 0 0,0 0 0 0 0,0-1 40 0 0,1 0 16 0 0,-1 0 0 0 0,1-1 0 0 0,0 0 48 0 0,-1 0 0 0 0,1-1 8 0 0,-1-1 0 0 0,2 1-40 0 0,-1-2-16 0 0,0 0 0 0 0,1 0 0 0 0,0-1-72 0 0,0 0-8 0 0,0-1-64 0 0,1 0 96 0 0,-1-1-96 0 0,1-1 72 0 0,0 0-72 0 0,-1-1 64 0 0,1 0-64 0 0,-1 0 0 0 0,0 0 0 0 0,0 0 64 0 0,0 0-64 0 0,0 0 0 0 0,-1 0 0 0 0,1 1 64 0 0,0-2-64 0 0,1 2 0 0 0,-1-1 72 0 0,-1 2-72 0 0,0-1 0 0 0,1 1 0 0 0,-1 1 0 0 0,0 0 64 0 0,0 0-64 0 0,-1 1 72 0 0,1-1-72 0 0,-1 2 80 0 0,-1-1-80 0 0,1 0 0 0 0,-1 2 0 0 0,0-1 0 0 0,0 0 0 0 0,-1 0 0 0 0,1 1 0 0 0,-2 0 0 0 0,1 1 0 0 0,-1-1 0 0 0,0 1-64 0 0,0 0 64 0 0,-1 1 0 0 0,0-1 0 0 0,-1 2 0 0 0,0 0 0 0 0,-1 1 0 0 0,0 1 0 0 0,1-1 0 0 0,-1 2 0 0 0,-1 0 0 0 0,1 2 0 0 0,-1 0 64 0 0,0 0-64 0 0,1 1 0 0 0,-1 0 0 0 0,-1 1 0 0 0,0 0 0 0 0,1 0 0 0 0,-1 0 0 0 0,1 1 0 0 0,-1-1 0 0 0,1 0 0 0 0,1 0 0 0 0,-1-1 0 0 0,1 0 0 0 0,0-1 0 0 0,0-2 0 0 0,0 1 0 0 0,1-1 0 0 0,0 0 0 0 0,-1 0 0 0 0,1-1 0 0 0,0 0 0 0 0,0-1 0 0 0,1 0 0 0 0,-1 0 72 0 0,0-2-72 0 0,0 1 0 0 0,1-1 72 0 0,-1-1-72 0 0,1-1 0 0 0,-1 0 64 0 0,0-1-64 0 0,1-1 0 0 0,0 0 0 0 0,0-1 112 0 0,1-1-8 0 0,-1 0 0 0 0,1 0 0 0 0,1-1-104 0 0,0 0 64 0 0,0 1-64 0 0,1 0 0 0 0,0 1 0 0 0,-1 0 0 0 0,1 1-104 0 0,0-1 32 0 0,-1 1-120 0 0,0-1-16 0 0,0 1-8 0 0,0 0 0 0 0,0 0-112 0 0,0 0-24 0 0,0 1-8 0 0,-1-1 0 0 0,1 1-120 0 0,-1 0-32 0 0,1 0 0 0 0,-1-1-4040 0 0,1 1-816 0 0</inkml:trace>
  <inkml:trace contextRef="#ctx0" brushRef="#br0" timeOffset="60">1136 72 4607 2648 2508,'-1'-1'408'0'0,"1"1"-328"0"0,0 0-80 0 0,0 0 0 0 0,0 0 472 0 0,-1 0 72 0 0,0 0 24 0 0,0 0 0 0 0,-1 1-48 0 0,-1-1-8 0 0,1 1 0 0 0,-1-1 0 0 0,1 1-104 0 0,0 0-24 0 0,0-1-8 0 0,1 1 0 0 0,0-1 144 0 0,0 2 32 0 0,1-2 8 0 0,-1 2 0 0 0,1 1-216 0 0,0 0-48 0 0,0 0-8 0 0,0 1 0 0 0,0 2-72 0 0,1 0-24 0 0,0 2 0 0 0,0 0 0 0 0,0 1 64 0 0,1 0 16 0 0,-1 0 0 0 0,0 2 0 0 0,0 0-16 0 0,0 2-8 0 0,0 1 0 0 0,0 0 0 0 0,-1 0-120 0 0,1 0-32 0 0,-1 0 0 0 0,-1 0 0 0 0,1 0-32 0 0,0 0 0 0 0,0-1-64 0 0,-1-1 96 0 0,0-1 80 0 0,0 0 16 0 0,1-1 0 0 0,-1 1 0 0 0,1-2 0 0 0,0-1 0 0 0,0 1 0 0 0,0-2 0 0 0,0 1-96 0 0,0-2-24 0 0,1 1 0 0 0,0-2 0 0 0,0 1-72 0 0,0-2 0 0 0,-1 0 0 0 0,0-3 0 0 0,0 2-320 0 0,0-2 0 0 0,0-1 0 0 0,0 0 0 0 0,0 0-768 0 0,0-2-160 0 0</inkml:trace>
  <inkml:trace contextRef="#ctx0" brushRef="#br0" timeOffset="61">1117 129 1823 2633 2508,'1'-4'160'0'0,"-1"1"-160"0"0,0 0 0 0 0,0 2 0 0 0,0-1 0 0 0,0 2 0 0 0,0-1 0 0 0,-1-1 0 0 0,0 0 256 0 0,0-2 32 0 0,1 2 0 0 0,-1-2 16 0 0,0 1 176 0 0,0 0 32 0 0,1 0 0 0 0,0 0 8 0 0,0 1 160 0 0,1-1 32 0 0,0-1 8 0 0,1 1 0 0 0,1 0-80 0 0,1-1-8 0 0,0 0-8 0 0,2 0 0 0 0,0 0-304 0 0,0 1-64 0 0,2-1-16 0 0,-1 1 0 0 0,1 0-72 0 0,0 0-8 0 0,1 0-8 0 0,1 0 0 0 0,-1 0 112 0 0,0 1 24 0 0,0 1 8 0 0,-1-1 0 0 0,-1 1-168 0 0,0 0-32 0 0,0 1 0 0 0,-1 0-8 0 0,0 0-88 0 0,-1 1 0 0 0,0 0 0 0 0,-1 1 0 0 0,0 0-80 0 0,-1 1 80 0 0,0 0 0 0 0,0 0-72 0 0,0 1 136 0 0,0-1 24 0 0,-1 1 8 0 0,0 1 0 0 0,1 0-8 0 0,-1 0 0 0 0,0 1 0 0 0,0-1 0 0 0,0 1-88 0 0,-1-1 80 0 0,1 1-80 0 0,-2 0 80 0 0,0-1-80 0 0,0 1 0 0 0,-1 0 0 0 0,0-1 0 0 0,-1 1 0 0 0,-1-1 0 0 0,0 1-88 0 0,-2 0 88 0 0,1-1 0 0 0,0 0 0 0 0,-1 0 0 0 0,0 0-64 0 0,-1 1 64 0 0,-1-1 0 0 0,-1 1 0 0 0,1 1 64 0 0,-1-1 32 0 0,1 0 16 0 0,1-1 0 0 0,0 1 0 0 0,0 0 96 0 0,-1 0 16 0 0,0 1 8 0 0,-1 0 0 0 0,1 1-160 0 0,-1-2-72 0 0,0 1 64 0 0,0-2-64 0 0,0 1 0 0 0,0-2 0 0 0,1 1 0 0 0,0-2-88 0 0,1 0 88 0 0,0-1 0 0 0,2-1 0 0 0,1 0 0 0 0,0 0 64 0 0,2-1-64 0 0,0 0 64 0 0,0-1-64 0 0,1 1 120 0 0,1-1-16 0 0,-1 1 0 0 0,1-1 0 0 0,1-1-200 0 0,1 2-32 0 0,-1-2-16 0 0,1 0-4120 0 0,1 0-824 0 0</inkml:trace>
  <inkml:trace contextRef="#ctx0" brushRef="#br0" timeOffset="62">1318 297 5983 2530 2286,'0'-1'536'0'0,"0"1"-432"0"0,0 0-104 0 0,0-1 0 0 0,1 1 408 0 0,0 0 56 0 0,0 0 16 0 0,0 0 0 0 0,2 0-296 0 0,1-2-56 0 0,-1 2-16 0 0,2 0 0 0 0,-1-1-48 0 0,-1 1-64 0 0,2 0 88 0 0,-1 0-88 0 0,-1-1 256 0 0,0 1-8 0 0,1 0 0 0 0,0 0 0 0 0,-1 0 296 0 0,1 0 56 0 0,0-1 8 0 0,0 1 8 0 0,1 0-168 0 0,-1 0-32 0 0,1-1 0 0 0,-1 1-8 0 0,0 0-216 0 0,-1 0-32 0 0,1 0-16 0 0,-1 0 0 0 0,-1 0-144 0 0,-1 0 0 0 0,1-1 64 0 0,-2 1-64 0 0,0 0 0 0 0,0 1 0 0 0,0-1 0 0 0,0 0 0 0 0,-2-1 0 0 0,1 1 0 0 0,-1 0 0 0 0,0 0 0 0 0,-2 0 0 0 0,1 0 0 0 0,-1 0-96 0 0,0 0 24 0 0,0 0-24 0 0,0 1-8 0 0,0-1 0 0 0,1 0 0 0 0,-1 0 104 0 0,0 0 0 0 0,1 0-80 0 0,0 1 80 0 0,0-1 0 0 0,-1 0 0 0 0,1 1 0 0 0,0 0 0 0 0,0-1-144 0 0,0 1-48 0 0,0 1 0 0 0,-1 0-8 0 0,2-1-160 0 0,-1 0-32 0 0,1 0-8 0 0,-1 0 0 0 0,1 0 232 0 0,-1 0 40 0 0,2-1 16 0 0,-1 1 0 0 0,1 0 112 0 0,-1 0 0 0 0,1-1 0 0 0,0 1-72 0 0,0 0 72 0 0,1 0 0 0 0,-1 0 0 0 0,0 1 0 0 0,0-2 0 0 0,1 2 0 0 0,0-1 0 0 0,-1 1 64 0 0,1-1-64 0 0,0 1 0 0 0,0-1 0 0 0,0-1 0 0 0,0 1 0 0 0,0 0-64 0 0,0-1 64 0 0,0 1 0 0 0,1 0 0 0 0,-1-1 0 0 0,0 0 0 0 0,1 1 0 0 0,-1-1 120 0 0,0 1-16 0 0,1 0 0 0 0,0 0 0 0 0,-1 0 56 0 0,0 0 0 0 0,0 1 8 0 0,0 0 0 0 0,0-1-88 0 0,0 1-16 0 0,0 1-64 0 0,0-1 96 0 0,0 0-96 0 0,0 0 0 0 0,0 0 0 0 0,2 0 0 0 0,-1-1 0 0 0,0 0 0 0 0,0 1 0 0 0,2-1 0 0 0,-2-1-72 0 0,2 1 72 0 0,-1-1 0 0 0,1 1-72 0 0,1-1 152 0 0,-1 0 32 0 0,1 1 8 0 0,-1-1 0 0 0,1 1 8 0 0,0 0 0 0 0,0 0 0 0 0,-1 1 0 0 0,0-1-128 0 0,0 1 0 0 0,-1 1 0 0 0,0-1 0 0 0,0 0 0 0 0,0 1 0 0 0,0 0 0 0 0,-1 0 0 0 0,0 0 128 0 0,1 0 0 0 0,-1 1 0 0 0,0-1 0 0 0,0 1-16 0 0,-1-1 0 0 0,1 1 0 0 0,-1 0 0 0 0,1 0-48 0 0,-2 0 0 0 0,0-1-64 0 0,1 1 96 0 0,-1 0-8 0 0,-1 0-8 0 0,1 1 0 0 0,-1-2 0 0 0,-1 1-80 0 0,0-1 80 0 0,0 2-80 0 0,0-2 80 0 0,-2 0-16 0 0,1 1 0 0 0,0-1 0 0 0,0-1 0 0 0,0 0 0 0 0,-1 1 0 0 0,1-1 0 0 0,0-1 0 0 0,1 1 40 0 0,-1-1 8 0 0,2 1 0 0 0,-2 0 0 0 0,0-1-16 0 0,1 0 0 0 0,0 1 0 0 0,-1 0 0 0 0,1 0-8 0 0,1-1-8 0 0,-1 1 0 0 0,1-2 0 0 0,0 2-80 0 0,0-2 0 0 0,0 1 0 0 0,1-1 64 0 0,-1 0-64 0 0,2 0 0 0 0,-1 0 0 0 0,1 0 64 0 0,0 0 48 0 0,0 0 8 0 0,0-1 0 0 0,1 1 0 0 0,1-1-184 0 0,-1-1-40 0 0,2 0-8 0 0,0-1 0 0 0,0-1-688 0 0,1 1-128 0 0</inkml:trace>
  <inkml:trace contextRef="#ctx0" brushRef="#br0" timeOffset="63">1520 303 4607 2375 2201,'-3'3'408'0'0,"1"-2"-328"0"0,2 1-80 0 0,-1-1 0 0 0,1 1 264 0 0,0 0 40 0 0,-2 2 8 0 0,-1 2 0 0 0,-1 2-248 0 0,0 1-64 0 0,1 0 0 0 0,1-1 0 0 0,0 0 0 0 0,1 0-120 0 0,0-1 32 0 0,1-1 8 0 0,0-1 336 0 0,2-1 64 0 0,-2 1 8 0 0,3-1 8 0 0,-1-1 544 0 0,0-1 112 0 0,2 1 16 0 0,1-1 8 0 0,0 0-160 0 0,1-1-32 0 0,0-1-8 0 0,1-1 0 0 0,1-1-224 0 0,0 0-48 0 0,1-2 0 0 0,-1 0-8 0 0,0-1-280 0 0,-1 1-64 0 0,0-2 0 0 0,0 0-8 0 0,-1 0-184 0 0,-1 0 0 0 0,-1 0 0 0 0,-2 1 64 0 0,0 0-64 0 0,-2 0 0 0 0,-1 1 0 0 0,-1 0 0 0 0,-2 1 0 0 0,-1-1 64 0 0,-1 1-64 0 0,-2 1 64 0 0,-2 1-256 0 0,0 1-56 0 0,-2 1-8 0 0,-1 1 0 0 0,1 0-384 0 0,-2 1-72 0 0,1-1-24 0 0,1 0 0 0 0,1 0-248 0 0,0 0-48 0 0</inkml:trace>
  <inkml:trace contextRef="#ctx0" brushRef="#br0" timeOffset="64">31 841 7367 2894 2294,'-2'-3'656'0'0,"1"2"-528"0"0,-1 0-128 0 0,2 0 0 0 0,0 0 648 0 0,0 1 104 0 0,0 0 16 0 0,1-1 8 0 0,0 0-240 0 0,0 1-56 0 0,0-2 0 0 0,0 1-8 0 0,1 1-408 0 0,0-1-64 0 0,0 1 0 0 0,0-1 0 0 0,-1 1-120 0 0,1 0 40 0 0,-1 0 8 0 0,2 0 0 0 0,-2-1 72 0 0,0 1 0 0 0,0 1 80 0 0,1 0-80 0 0,-1 0 328 0 0,1 0 24 0 0,-1 1 0 0 0,1 1 0 0 0,1 1 40 0 0,-1 1 16 0 0,1 1 0 0 0,1 1 0 0 0,0 1-112 0 0,1 1-16 0 0,0 1-8 0 0,0 1 0 0 0,0 1-184 0 0,0 0-88 0 0,1 0 80 0 0,0 0-80 0 0,-2 0 0 0 0,1-1 0 0 0,-1 0 0 0 0,0 0 0 0 0,1 0 0 0 0,-1 0 0 0 0,0-2 0 0 0,0 0 0 0 0,-1-1 0 0 0,0 0 0 0 0,0-2 0 0 0,0 0 0 0 0,0 0 0 0 0,0-2 0 0 0,0-1 72 0 0,-1-1-72 0 0,1 0 184 0 0,-1-1-8 0 0,0-1 0 0 0,0-1 0 0 0,1 1 120 0 0,0-2 24 0 0,0 0 8 0 0,0 0 0 0 0,0-2-72 0 0,0 1-24 0 0,0-1 0 0 0,0-1 0 0 0,1 0-112 0 0,-2-2-24 0 0,1 0-8 0 0,1-1 0 0 0,-1-2-24 0 0,1 1 0 0 0,0-1 0 0 0,0 0 0 0 0,0 0-64 0 0,-1 0 96 0 0,2 1-96 0 0,-2 1 96 0 0,1 0 48 0 0,-1 1 16 0 0,1 0 0 0 0,-2 1 0 0 0,0 0-64 0 0,0 1 0 0 0,0 0-8 0 0,-1 0 0 0 0,-1 0-88 0 0,0 0 0 0 0,1 1 0 0 0,-1 0 0 0 0,-1-1 0 0 0,1 0 0 0 0,0 1 0 0 0,-1 1 0 0 0,1-1 0 0 0,0-1 64 0 0,1 2-64 0 0,-1 0 0 0 0,1 0 64 0 0,0 0-64 0 0,0 1 64 0 0,1-1-64 0 0,0 1 0 0 0,-1 1 0 0 0,1 0 0 0 0,-1 0 0 0 0,-1 0 0 0 0,1 1-136 0 0,-1-1 32 0 0,0 0 8 0 0,0 1-368 0 0,0 0-72 0 0,-1 0-8 0 0,0 0-8 0 0,0-1-784 0 0,0 1-152 0 0</inkml:trace>
  <inkml:trace contextRef="#ctx0" brushRef="#br0" timeOffset="65">353 1019 6447 2809 2041,'-1'0'576'0'0,"0"0"-464"0"0,1 0-112 0 0,1 0 0 0 0,-1 0 544 0 0,1 0 96 0 0,-1 0 8 0 0,1 0 8 0 0,1 1-376 0 0,0-1-80 0 0,1 0-8 0 0,0 0-8 0 0,1 0-440 0 0,1-1-80 0 0,0 0-16 0 0,-1 0-8 0 0,0 0 232 0 0,0-1 40 0 0,0 1 16 0 0,0-1 0 0 0,-1 1 536 0 0,1 0 112 0 0,-2 0 16 0 0,1-1 8 0 0,0 1 112 0 0,-1 0 24 0 0,2 0 8 0 0,-2 1 0 0 0,1-1-312 0 0,-1 1-64 0 0,2 0-16 0 0,-1 0 0 0 0,-1 0-232 0 0,0 0-56 0 0,0 0 0 0 0,0 1-64 0 0,-1-1 0 0 0,0 0 0 0 0,0-1 0 0 0,0 1 0 0 0,-1 1 0 0 0,0-1 0 0 0,0 0 0 0 0,0 0 0 0 0,0 0 0 0 0,0 0 0 0 0,0 0 0 0 0,0 0 0 0 0,0 0 0 0 0,0 0 0 0 0,0 0 0 0 0,0 0 0 0 0,0 0-88 0 0,0 0 88 0 0,-9-1-96 0 0,7 1 96 0 0,0 0-96 0 0,0-1 32 0 0,0 1 64 0 0,0-1-104 0 0,0 1 104 0 0,0 0 0 0 0,-1 0 0 0 0,1 0 0 0 0,0-1-72 0 0,0 1 8 0 0,0 1 0 0 0,0-1 0 0 0,0 0-208 0 0,0 0-40 0 0,-1 0-8 0 0,0 0 0 0 0,0 0-88 0 0,0 1-16 0 0,1 0-8 0 0,-2 0 0 0 0,2 0 272 0 0,-1-1 48 0 0,0 2 16 0 0,0-1 0 0 0,0 0 96 0 0,0 1 0 0 0,0-1 0 0 0,0 0 80 0 0,1 1-80 0 0,0-1 0 0 0,0 1 0 0 0,1-1 0 0 0,0 0 64 0 0,0 0 0 0 0,-1 0 0 0 0,2 1 0 0 0,-1-2-64 0 0,1 0-88 0 0,0 1 24 0 0,0 0 0 0 0,0 0 64 0 0,0-1 0 0 0,0 1 0 0 0,1 0 0 0 0,-1 0 0 0 0,1 0 0 0 0,0 1 64 0 0,-1-1-64 0 0,0 1 232 0 0,1 1 16 0 0,0-1 0 0 0,-1 1 0 0 0,1 0 88 0 0,-1 0 16 0 0,1 0 8 0 0,0 0 0 0 0,0 1-168 0 0,-1-1-40 0 0,0 1-8 0 0,1-1 0 0 0,0 0-144 0 0,-1 0 0 0 0,0 1 0 0 0,0-1 0 0 0,-1 0 0 0 0,0 0 0 0 0,1-1 0 0 0,0 0 0 0 0,-1 0 88 0 0,0-1-16 0 0,1 0 0 0 0,0-1 0 0 0,0 0 152 0 0,0 0 32 0 0,0 0 8 0 0,0 0 0 0 0,1 0-48 0 0,0-1-16 0 0,0 1 0 0 0,1 0 0 0 0,-2 0-8 0 0,0 0 0 0 0,9-2 0 0 0,-4 2 0 0 0,-1-1-80 0 0,1 1-16 0 0,1-1-8 0 0,1 1 0 0 0,-1 1-88 0 0,0-1 0 0 0,1 1 0 0 0,-2 0 0 0 0,1-1 0 0 0,-1 1 0 0 0,-1 1-80 0 0,1-1 80 0 0,-1 0-104 0 0,-1 1 24 0 0,0-1 8 0 0,-1 0 0 0 0,0 1 72 0 0,-1 0-96 0 0,-1 1 96 0 0,-1-1-96 0 0,0 2 96 0 0,0-1 0 0 0,-3 2 0 0 0,1-1 0 0 0,-1 1 96 0 0,-1 0-24 0 0,-1 0 0 0 0,0 0 0 0 0,0 1-72 0 0,-1-1 0 0 0,0-1-80 0 0,1 1 80 0 0,0-1 0 0 0,-1-1 0 0 0,1 1-64 0 0,-1-1 64 0 0,1-1 0 0 0,1 1 0 0 0,0-1 0 0 0,0 1 0 0 0,1 0 0 0 0,0-2 0 0 0,1 1 0 0 0,0 0 0 0 0,1-1 0 0 0,1 0 0 0 0,0 0 0 0 0,0-1 0 0 0,1 0-80 0 0,1 0-16 0 0,0-1-8 0 0,1-1 0 0 0,-1 1-568 0 0,2-2-104 0 0,1 1-24 0 0,0-2-8 0 0,1-1-224 0 0,0 1-48 0 0</inkml:trace>
  <inkml:trace contextRef="#ctx0" brushRef="#br0" timeOffset="66">581 1000 14279 2712 2044,'-6'1'632'0'0,"2"1"136"0"0,2 0-616 0 0,0 0-152 0 0,2 0 0 0 0,-1 0 0 0 0,1 1-504 0 0,-1 1-128 0 0,0 3-24 0 0,-1 2-8 0 0,0 2 128 0 0,0 2 24 0 0,-1-1 8 0 0,0 0 0 0 0,1-1-256 0 0,0-2-48 0 0,-1 0-16 0 0,0-2 0 0 0,1-2 1024 0 0,0 0 208 0 0,0-2 40 0 0,2 0 0 0 0,0-1 800 0 0,0 0 160 0 0,2-1 32 0 0,1-1 8 0 0,1 1-560 0 0,0-1-120 0 0,2-1-16 0 0,1 0-8 0 0,0-1-272 0 0,0-1-56 0 0,1 0-16 0 0,0-1 0 0 0,1 0-256 0 0,-2 0-48 0 0,1-1-16 0 0,-2 1 0 0 0,0-1-160 0 0,-1-1-32 0 0,-1 1-8 0 0,-1 0 0 0 0,-1 1-24 0 0,-2-1-8 0 0,0 1 0 0 0,-1-1 0 0 0,-1 2 152 0 0,-2-2 0 0 0,1 1 0 0 0,-2 0 0 0 0,-1-1 0 0 0,0 1 0 0 0,-1-1 0 0 0,0 1 72 0 0,1 0-72 0 0,0 0 80 0 0,0 1-80 0 0,1 0 80 0 0,1 1-272 0 0,0 1-64 0 0,0 0 0 0 0,2 1-8 0 0,-1 0-584 0 0,1 0-112 0 0,0 1-32 0 0,0-1-5440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42:15.03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1252 659 2759 2934 2930,'0'0'248'0'0,"0"-1"-248"0"0,0 1 0 0 0,0-1 0 0 0,0 1 448 0 0,0 0 48 0 0,0-1 8 0 0,-1-1 0 0 0,1 0 304 0 0,0 1 64 0 0,0-2 16 0 0,0 1 0 0 0,0 1-96 0 0,0 0-24 0 0,0 0 0 0 0,-1-1 0 0 0,0 1-128 0 0,1 0-32 0 0,-1 1-8 0 0,-1 0 0 0 0,-1 1-88 0 0,0 0-24 0 0,-2 1 0 0 0,1-1 0 0 0,-1 2-240 0 0,-1 1-56 0 0,0 0 0 0 0,-1 2-8 0 0,2 0-88 0 0,0-1-24 0 0,0 1 0 0 0,0 0 0 0 0,0-1 24 0 0,0 1 0 0 0,2 0 0 0 0,-1 0 0 0 0,1 0 56 0 0,1-1 8 0 0,-1 1 8 0 0,2-2 0 0 0,0 2 56 0 0,-1-1 16 0 0,2 0 0 0 0,-1 0 0 0 0,1 0 8 0 0,0 0 0 0 0,0-1 0 0 0,1 0 0 0 0,-1 1-16 0 0,1 1 0 0 0,1 0 0 0 0,1 0 0 0 0,0 0-32 0 0,-1-1-8 0 0,0-1 0 0 0,1-1 0 0 0,0 2-16 0 0,1-2-8 0 0,0 1 0 0 0,2 0 0 0 0,0-1-40 0 0,1 0-16 0 0,0-1 0 0 0,1 0 0 0 0,0-2-16 0 0,0 0-8 0 0,1 0 0 0 0,-1-2 0 0 0,0 0 0 0 0,-1-1 0 0 0,1 0 0 0 0,0 0 0 0 0,0-2-88 0 0,0 0 96 0 0,0-1-96 0 0,1-1 96 0 0,-2 1-96 0 0,0-2 0 0 0,-1 1 0 0 0,0-1 64 0 0,-1 1-64 0 0,-2-1 0 0 0,0 1 0 0 0,-1-1 0 0 0,-2 1 0 0 0,1-1 0 0 0,-1 1 0 0 0,-1 1 0 0 0,-1-1 0 0 0,0 1 0 0 0,-1 0 0 0 0,-1 1 0 0 0,1 0 0 0 0,-1 1 0 0 0,1 0 0 0 0,-2 0 0 0 0,1 1 0 0 0,-1-1 0 0 0,-1 1 0 0 0,0 1 0 0 0,0-1 0 0 0,0 1 0 0 0,-1 0 0 0 0,1 0 0 0 0,-2 0 0 0 0,1 1 0 0 0,0-1 0 0 0,1 2 0 0 0,0-1 0 0 0,-1 1 0 0 0,2 0 0 0 0,0 0 0 0 0,-1 0 0 0 0,1 1 0 0 0,2 0 0 0 0,-1 0 0 0 0,0 0 0 0 0,1 1 0 0 0,0 0 0 0 0,0-1 0 0 0,1 0-112 0 0,0 0 40 0 0,1-1 8 0 0,1 1 0 0 0,0-1-160 0 0,0 0-32 0 0,2 1-8 0 0,0-1-5848 0 0,2 0-1176 0 0</inkml:trace>
  <inkml:trace contextRef="#ctx0" brushRef="#br0" timeOffset="1">1272 854 3703 2944 2841,'0'-1'328'0'0,"0"0"-264"0"0,0 1-64 0 0,0 0 0 0 0,1 1 0 0 0,-1-1 0 0 0,0 1 0 0 0,1-1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0,4-9 0 0 0,-3 10 0 0 0,-1-1 0 0 0,0 0 0 0 0,1 0 0 0 0,-1 0 0 0 0,1 0 0 0 0,-1 0 0 0 0,0-1 0 0 0,0 1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0,0-10 0 0 0,0 10 8 0 0,0-2 136 0 0,1 1 24 0 0,-1 0 8 0 0,1-1 24 0 0,-1 1 96 0 0,0-1 16 0 0,0 1 8 0 0,0-1 8 0 0,0 1 104 0 0,0-1 24 0 0,0 0 0 0 0,0 1 8 0 0,-1 1-112 0 0,0-2-24 0 0,1 2-8 0 0,-1-1 8 0 0,1 1-288 0 0,-1-1-56 0 0,1 1-8 0 0,-1 0 0 0 0,1 0-248 0 0,-1 1-48 0 0,1 0-16 0 0,0 0 16 0 0,-1 1-88 0 0,1 0 0 0 0,0 2-96 0 0,-1 0 96 0 0,1 1-88 0 0,1 0 88 0 0,-1 1-96 0 0,0 0 96 0 0,0 3 0 0 0,1 1 0 0 0,-1 1 0 0 0,0 2 0 0 0,0 1 72 0 0,0 0 16 0 0,0 1 0 0 0,0 0 8 0 0,-1-2 56 0 0,1 0 8 0 0,-1 2 0 0 0,1-2 8 0 0,0-1 8 0 0,0 1 0 0 0,-1 2 0 0 0,1 0 0 0 0,0-2-48 0 0,0 1 0 0 0,1 6-8 0 0,-1 3 0 0 0,1-1-24 0 0,0-2-8 0 0,-1 0 0 0 0,1-2 0 0 0,0-2 0 0 0,-1-1 0 0 0,0-1 0 0 0,0-1 0 0 0,0 2-24 0 0,0-3-64 0 0,0-1 96 0 0,0 0-32 0 0,0-1 0 0 0,0-1-64 0 0,1 0 96 0 0,-1 0-32 0 0,1 0-64 0 0,-1-1 96 0 0,0-1-96 0 0,0 0 96 0 0,1-1-96 0 0,0-2 80 0 0,-1 1-80 0 0,0-2 80 0 0,1 1-80 0 0,0-1 64 0 0,-1-1-64 0 0,0-1 64 0 0,1 0-64 0 0,-1 0 0 0 0,0-1 72 0 0,0 0-72 0 0,0 1 64 0 0,1-1-64 0 0,-1-1 64 0 0,0 2-64 0 0,0 0 64 0 0,0 0-64 0 0,0-2 64 0 0,1-1-64 0 0,-1 2 64 0 0,0 0-64 0 0,0 0 64 0 0,0 0-64 0 0,0 0 0 0 0,0 0 64 0 0,0 0-64 0 0,0 0 0 0 0,0 0 0 0 0,2-11 0 0 0,-2 9 0 0 0,0 0 0 0 0,0 1 0 0 0,-1-2 0 0 0,1 1 0 0 0,0-1 0 0 0,-1 1 0 0 0,1-1 0 0 0,-2 1 0 0 0,1 0 0 0 0,-1-1 0 0 0,1 1 0 0 0,-1 0 0 0 0,0 1-64 0 0,0 0-16 0 0,0 1 0 0 0,0-1 0 0 0,-1 1 0 0 0,0 1-8 0 0,0 0 0 0 0,0 1 0 0 0,0 0 0 0 0,0 0 88 0 0,-1 0-96 0 0,1 1 96 0 0,0-1-96 0 0,0 1 96 0 0,1-1 0 0 0,0 1 0 0 0,-1 0 0 0 0,2 0 0 0 0,-1-1 0 0 0,2 2 0 0 0,-1 0 0 0 0,2 0 0 0 0,-1 0 0 0 0,2-1 0 0 0,0 1 0 0 0,2-1 0 0 0,-1 0 0 0 0,1 0 0 0 0,1 0 0 0 0,1-1 0 0 0,0 0 0 0 0,0 0 0 0 0,0-1 0 0 0,0 1 0 0 0,1-2 72 0 0,-2-1-72 0 0,1 0 80 0 0,1-2-80 0 0,-1 0 64 0 0,2 1-64 0 0,-3-2 64 0 0,1 0-64 0 0,-1-1 0 0 0,-1-1 72 0 0,-1 0-72 0 0,0 1 0 0 0,-1 0 0 0 0,-1-1 0 0 0,-2 0 0 0 0,1 0 0 0 0,-2 0 0 0 0,0-1 0 0 0,-1 1 0 0 0,0 0 0 0 0,-1 2 0 0 0,1 1-64 0 0,0 0 64 0 0,-1 1-72 0 0,1 1 72 0 0,-1 0-80 0 0,-2 1 80 0 0,1 1-72 0 0,0 0 72 0 0,-1 1-64 0 0,0 0 64 0 0,0 1 0 0 0,0 0 0 0 0,1 0 0 0 0,-1 1 0 0 0,2 0 0 0 0,0-1 0 0 0,-1 1 0 0 0,2 0 0 0 0,0 0 0 0 0,1 0 0 0 0,0 0 0 0 0,1-1 0 0 0,1 0 0 0 0,0 1 0 0 0,2 0 0 0 0,0 0 64 0 0,0-1-64 0 0,0 1 0 0 0,1-1 0 0 0,0 0 0 0 0,0 1 0 0 0,0 0 0 0 0,1-1 0 0 0,-1 1 0 0 0,0-1 0 0 0,0-1 0 0 0,1 0 0 0 0,1-1 0 0 0,0-1 64 0 0,0 0-64 0 0,0 0 80 0 0,1-2-80 0 0,0-1 80 0 0,1 0-80 0 0,-1 0 80 0 0,-1-2-80 0 0,1 0 64 0 0,-2 0-64 0 0,1-1 0 0 0,-1 0 72 0 0,-3 1-72 0 0,1 0 0 0 0,-2 0 0 0 0,0 0 0 0 0,0 1 0 0 0,-2-2 0 0 0,-1 1 0 0 0,-1 0 0 0 0,-1 1 0 0 0,0 0 0 0 0,1 1 0 0 0,-2 1 0 0 0,0 2 0 0 0,-1 0 0 0 0,0 1-80 0 0,2 0 80 0 0,-1 0-80 0 0,1 2 80 0 0,-2 0-80 0 0,-1 1 80 0 0,1 0 0 0 0,-1 1 0 0 0,1 0-64 0 0,0 0 64 0 0,0 0 0 0 0,2 0 0 0 0,1 0 0 0 0,0 0 0 0 0,1 1 0 0 0,0-1 0 0 0,1 0 0 0 0,2 0 0 0 0,0 1 0 0 0,0-2 0 0 0,0-1 0 0 0,2 0 0 0 0,-1 1 0 0 0,1-1 0 0 0,1 1 0 0 0,-1-1 0 0 0,2 0 0 0 0,0 0 0 0 0,-1-1 64 0 0,1 0-64 0 0,1 0 88 0 0,0-1-16 0 0,0 0 0 0 0,0-1 0 0 0,1-1-72 0 0,-1 0 64 0 0,0-1-64 0 0,1-1 64 0 0,0 1-64 0 0,-1-2 64 0 0,0 0-64 0 0,-1-1 64 0 0,0 1-64 0 0,0-2 0 0 0,0 0 0 0 0,-1 0 0 0 0,-1 1 0 0 0,-1-2 0 0 0,-1 1 64 0 0,-1 0-64 0 0,0 0 0 0 0,-1 1 0 0 0,-1 1 0 0 0,0 1 0 0 0,1 0 0 0 0,-2 1 0 0 0,0 1 0 0 0,-1 0 0 0 0,0 1 0 0 0,0 0 0 0 0,-1 1-80 0 0,1 0 80 0 0,1 1-72 0 0,-1 0 72 0 0,1 1-64 0 0,-1 0 64 0 0,0-1 0 0 0,1 1 0 0 0,-1 0 0 0 0,1 1-64 0 0,1-1 64 0 0,0 0 0 0 0,0 1 0 0 0,1 1 0 0 0,1 0 0 0 0,0 0 0 0 0,2 0 0 0 0,0 0 0 0 0,1-1 0 0 0,1 1 0 0 0,0-1 0 0 0,0 0 0 0 0,2-1 0 0 0,1 0 0 0 0,-1-1 0 0 0,1 0 0 0 0,-1-1 0 0 0,1-1 0 0 0,-1-1 0 0 0,2-1 0 0 0,-2 0 0 0 0,1 0 0 0 0,-2 0 64 0 0,1-2-64 0 0,-1-1 0 0 0,0 1 72 0 0,0-1-72 0 0,-2-1 0 0 0,0 1 0 0 0,0-1 0 0 0,-1 0 0 0 0,-1-1 0 0 0,0 0 0 0 0,-1 1 0 0 0,0 2 0 0 0,0-1 0 0 0,-2 1 0 0 0,0 1 0 0 0,0 1 0 0 0,-1 0 0 0 0,1 2 0 0 0,0 0-72 0 0,-1 2 72 0 0,0-1-64 0 0,-1 2 64 0 0,2 1-80 0 0,-2 0 80 0 0,1 2-80 0 0,0 2 80 0 0,0-2 0 0 0,0-1 0 0 0,1 0 0 0 0,1 1 0 0 0,-1-1 0 0 0,2-1 0 0 0,1 0 0 0 0,0 0 0 0 0,0-1 0 0 0,0-1 0 0 0,1 0 0 0 0,0-1 0 0 0,1 0 0 0 0,0 0 0 0 0,0-2 0 0 0,0 0 0 0 0,1 0 0 0 0,1 0 0 0 0,0-1 64 0 0,0 0-64 0 0,1-1 0 0 0,-1 2-88 0 0,0-2 88 0 0,1 0-280 0 0,0 1-8 0 0,-1 0 0 0 0,2 0-5888 0 0,-1 0-1184 0 0</inkml:trace>
  <inkml:trace contextRef="#ctx0" brushRef="#br0" timeOffset="2">1261 1439 1375 2906 2723,'0'0'128'0'0,"0"0"-128"0"0,0 0 0 0 0,0 0 0 0 0,0 0 520 0 0,0 0 88 0 0,0 0 8 0 0,-1 1 8 0 0,0-1 208 0 0,0 0 32 0 0,1 0 16 0 0,0 0 0 0 0,0 0 152 0 0,0 0 32 0 0,0 0 8 0 0,0 0 0 0 0,0 0-40 0 0,0 0-8 0 0,0 0 0 0 0,0 0 0 0 0,0 0-264 0 0,0 0-56 0 0,-8 7-16 0 0,7-5 0 0 0,0 0-296 0 0,-1 1-56 0 0,0 0-16 0 0,-1 0 0 0 0,1 0-112 0 0,-1 1-24 0 0,-1 0-8 0 0,-1 2 0 0 0,-1 1-80 0 0,-1 0-24 0 0,1 0 0 0 0,-2 0 0 0 0,-2 2-72 0 0,-1 2 96 0 0,2-3-96 0 0,-2 2 96 0 0,-2 3-96 0 0,-2 0 96 0 0,-2 3-96 0 0,-1 0 96 0 0,1-1-96 0 0,-1 1 0 0 0,1 1 72 0 0,-1-1-72 0 0,0-4 80 0 0,2 1-16 0 0,3 0-64 0 0,-2-2 96 0 0,1-2-8 0 0,-1-1-8 0 0,3 0 0 0 0,0-1 0 0 0,1 0 16 0 0,3-1 8 0 0,2-1 0 0 0,-1-1 0 0 0,0 1 16 0 0,0-1 0 0 0,2 0 0 0 0,-1 1 0 0 0,1-1-24 0 0,-1 0-8 0 0,1 0 0 0 0,0 0 0 0 0,1-1-88 0 0,0 0 64 0 0,1 0-64 0 0,1-2 64 0 0,1 1-64 0 0,-1-1 0 0 0,1 0 72 0 0,0 0-72 0 0,0 0 0 0 0,1 0 64 0 0,-1 0-64 0 0,1 0 0 0 0,0-1 0 0 0,-1 0 0 0 0,0 0 0 0 0,1 0 0 0 0,-1 1 0 0 0,1-1 0 0 0,0 0 0 0 0,0 0 64 0 0,0 0-64 0 0,0 0 0 0 0,0 0 0 0 0,0 0 0 0 0,0 0 0 0 0,0 0 0 0 0,0 0 0 0 0,0 0 0 0 0,0 0 0 0 0,0 0 0 0 0,0 0 0 0 0,0 0 64 0 0,4-11-64 0 0,-3 8 0 0 0,0 1 0 0 0,0 0 0 0 0,-1 0 0 0 0,1 0 0 0 0,0 0 0 0 0,-1 0 0 0 0,1-1 0 0 0,-1 0 0 0 0,0 1 0 0 0,-1-1 0 0 0,1 1 0 0 0,-1-1 0 0 0,0 2 0 0 0,0-1 0 0 0,0 0 0 0 0,-1 0 0 0 0,0 0 0 0 0,0 0 0 0 0,0 2-96 0 0,-1-1 32 0 0,0 1 0 0 0,0 0 0 0 0,0 1-8 0 0,0 1 0 0 0,1-1 0 0 0,-1 1 0 0 0,0 0 72 0 0,-1 1 0 0 0,0 1-72 0 0,-1 1 72 0 0,0 0 0 0 0,1 0 0 0 0,-1 0 0 0 0,1 1 0 0 0,0 1 0 0 0,1-1 0 0 0,1 0 0 0 0,1 0 0 0 0,1-1 0 0 0,0-2 0 0 0,1 1 0 0 0,1 0 0 0 0,1-1 0 0 0,2 0 0 0 0,-1-2 72 0 0,1 0-72 0 0,2-1 104 0 0,0-2-8 0 0,0 1-8 0 0,-1-1 0 0 0,-1 0-24 0 0,1-1 0 0 0,0 0 0 0 0,-1-1 0 0 0,0-1-64 0 0,0 0 0 0 0,-1 1 0 0 0,-1-1 64 0 0,0 1-64 0 0,-2-2 0 0 0,0 1 0 0 0,-2 0 0 0 0,0 0 0 0 0,0 1 0 0 0,-1 1 0 0 0,-2-1 0 0 0,1 1 0 0 0,-2 1 0 0 0,1 0 0 0 0,-2 2 0 0 0,0 1 0 0 0,0 0 0 0 0,0 1 0 0 0,0 2 0 0 0,0 1 0 0 0,-1 0 0 0 0,0 1 0 0 0,1 1 0 0 0,1 0 0 0 0,1 0 0 0 0,-1 0 0 0 0,1 1 0 0 0,1-1 0 0 0,1 0 0 0 0,1-1 0 0 0,1 0 0 0 0,0-2 0 0 0,1-1 0 0 0,0 0 0 0 0,2-1 0 0 0,0-1 0 0 0,2 0 0 0 0,-1-1 0 0 0,1-2 0 0 0,2-1 0 0 0,0 0 64 0 0,0-2 0 0 0,-1 1 0 0 0,0 0-64 0 0,0-1 80 0 0,0 0-80 0 0,0-1 80 0 0,1 0-80 0 0,-2-1 0 0 0,1 0 0 0 0,-3 1 0 0 0,1 1 0 0 0,-2-1 0 0 0,0 1 0 0 0,-1-2-88 0 0,-1 2 88 0 0,-1-2-104 0 0,0 2 40 0 0,-1 0 64 0 0,0 0-80 0 0,-1 2 80 0 0,0 1 0 0 0,-2-1-72 0 0,1 3 72 0 0,-2 0 0 0 0,1 1 0 0 0,-2 1-64 0 0,2 0 64 0 0,-1 1 0 0 0,1 1 0 0 0,-1 1 0 0 0,0 0 0 0 0,1 1 0 0 0,1 0 0 0 0,2-2 0 0 0,1 1 0 0 0,0-2 0 0 0,2 1 0 0 0,1-1 0 0 0,1-1-256 0 0,1-1 0 0 0,2 0-8 0 0,1-2-8896 0 0</inkml:trace>
  <inkml:trace contextRef="#ctx0" brushRef="#br0" timeOffset="3">762 1853 2759 3213 2662,'-1'-1'120'0'0,"0"0"32"0"0,1 1-152 0 0,-1-1 0 0 0,1 1 0 0 0,0 0 0 0 0,0 0 704 0 0,-1-1 120 0 0,0 1 16 0 0,-1 0 8 0 0,1-2 240 0 0,0 2 40 0 0,-1 0 16 0 0,1-1 0 0 0,0 2-224 0 0,0-2-48 0 0,1 1-8 0 0,-2 0 0 0 0,1 0-160 0 0,0 0-32 0 0,-1 1 0 0 0,0 0-8 0 0,-1 1-248 0 0,1 0-40 0 0,-2 2-16 0 0,0-1 0 0 0,-1 1-104 0 0,0 1-16 0 0,-1 0-8 0 0,0 1 0 0 0,0-1 0 0 0,-1 3 0 0 0,-1 0 0 0 0,0 0 0 0 0,-3 1-48 0 0,1 1-16 0 0,1-2 0 0 0,-2 0 0 0 0,0 0-40 0 0,0 2 0 0 0,-1 0-8 0 0,-1-1 0 0 0,1 0-48 0 0,-2 0-8 0 0,0 1 0 0 0,-2 1 0 0 0,0 2-64 0 0,0-3 96 0 0,4-2-96 0 0,0 1 96 0 0,-2 0 8 0 0,0 1 8 0 0,0-2 0 0 0,1 1 0 0 0,0-2-112 0 0,1 0 0 0 0,0 0 0 0 0,2-2 0 0 0,1 0 72 0 0,1-1-72 0 0,1-1 64 0 0,1 1-64 0 0,1-1 88 0 0,0 0-24 0 0,1-2-64 0 0,-1 3 96 0 0,2-2-96 0 0,-1 0 72 0 0,1 0-72 0 0,-1 0 64 0 0,2 0-64 0 0,-1 0 0 0 0,0 0 0 0 0,0-1 0 0 0,1 1 0 0 0,-1 0 0 0 0,1-1 64 0 0,-1 0-64 0 0,1 0 0 0 0,1 0 0 0 0,-1 0 72 0 0,0 0-72 0 0,1 0 64 0 0,-1 0-64 0 0,2-1 80 0 0,0 0-80 0 0,-1 0 72 0 0,1 0-72 0 0,0 0 64 0 0,1 0-64 0 0,-1-1 0 0 0,1 0 0 0 0,-1 1 64 0 0,0 0-64 0 0,0 0 0 0 0,7-11 0 0 0,-5 6 0 0 0,1 1 0 0 0,-2 1 0 20-26,0 0 0-2-2,0 0 0 0 3,0 1-88-18 25,-2 1 88 0 0,0 0-80 0 0,-1 1 80 17-28,0 0-80-17 28,-1 1 80 0 0,0 1-104 0 0,0 1 40 0 0,-2 1 64 0 0,0 0-104 0 0,0 2 40 0 0,0 1 64 0 0,-1-1-104 0 0,2 1 32 16-25,0 0 8-16 25,1-1 0 0 0,0 1 0 0 0,-1-1 64 0 0,2 0 0 0 0,0 0 0 0 0,0-1 0 0 0,2-2 0 0 0,0 1 0 0 0,0-1 0 0 0,1-1 0 0 0,1 0 0 0 0,1-1 0 0 0,0 0 0 0 0,0-1 64 0 0,1-1-64 0 0,0 0 64 0 0,2-3-64 17-28,0 0 64-17 28,2-1 0 0 0,-1-1 0 0 0,-1-1 0 0 0,-1 2 0 0 0,-1 0-64 0 0,-1-1 0 0 0,-1 1 0 0 0,-2 1 0 0 0,0 1 0 0 0,-1-1 0 0 0,-1 3 0 0 0,-1-1 0 0 0,0 1 0 0 0,0 1 0 0 0,-1 1 0 0 0,0 1 0 0 0,-1 0 0 0 0,1 1 0 0 0,-1 0 0 0 0,2 1 64 0 0,-1-1-64 0 0,2 1 0 0 0,-1 0 0 17-26,2-1 0-17 26,-1 1 0 0 0,1-1 0 0 0,0 1 0 0 0,1-1 0 0 0,1 0 0 0 0,0 0 0 0 0,0-1 0 0 0,1 0 0 0 0,0-2 0 0 0,0 1 0 0 0,0-1 0 0 0,1-1 0 0 0,0 0 0 0 0,0-1 88 0 0,0 0-88 0 0,0 0 96 0 0,0-1-96 0 0,0-1 0 0 0,0 0 72 15-28,1-1-72-15 28,-1 0 0 0 0,0 1 72 0 0,-1-1-72 0 0,0 0 0 0 0,0 2 64 0 0,-2-1-64 0 0,1 1 0 0 0,-1 0 0 0 0,-1 1 0 0 0,1 2 0 0 0,0-1 0 0 0,0 1 0 0 0,-1 0 0 0 0,0 0 0 0 0,0 1 0 0 0,0 0 0 0 0,0 1 0 0 0,0 0-88 0 0,0 1 88 0 0,-1 0-104 0 0,1 1 104 0 0,-1 0-72 0 0,0 1 72 0 0,0-2-64 0 0,-1 2 64 0 0,1-1 0 0 0,0 0 64 0 0,0 0-64 0 0,-1 0 0 0 0,1 0 0 0 0,0 1 0 0 0,0-2 64 0 0,1-1-64 0 0,1 0 0 0 0,0 0 64 0 0,0-1-64 0 0,1 1 0 0 0,1-2 72 0 0,2-1-72 0 0,-1 0 0 0 0,2-2 72 0 0,-1 0-72 0 0,3-1 0 0 0,-1-1 72 0 0,-1 1-72 0 0,0-1 0 0 0,0 1 0 0 0,-1 0 0 0 0,0 0-288 0 0,-1 0-16 0 0,-1 1-8 0 0,-1 0 0 0 0,1 1-976 0 0,-2 0-200 0 0,0 1-40 0 0,0 0-5816 0 0</inkml:trace>
  <inkml:trace contextRef="#ctx0" brushRef="#br0" timeOffset="4">809 1841 2759 3270 2745,'0'0'248'0'0,"-1"0"-248"0"0,1 0 0 0 0,0 0 0 0 0,0 1 512 0 0,0-1 64 0 0,-1-1 0 0 0,1 1 8 0 0,-1 0 360 0 0,2-1 72 0 0,-2 0 8 0 0,1 1 8 0 0,0 0-168 0 0,0 0-40 0 0,0 0-8 0 0,0 0 0 0 0,0 0-8 0 0,0 0 0 0 0,0 0 0 0 0,0 0 0 0 0,0 0-72 0 0,0 0-24 0 0,-3 12 0 0 0,2-6 0 0 0,1 2-280 0 0,-1 1-56 0 0,0 1-16 0 0,1 1 0 0 0,-1 2-48 0 0,0 2-16 0 0,1-2 0 0 0,0 1 0 0 0,2-1-40 0 0,-2 0-16 0 0,1 1 0 0 0,0-1 0 0 0,-1 2-80 0 0,0 0-24 0 0,1 0 0 0 0,-1 1 0 0 0,0-1-32 0 0,1 1-8 0 0,-1-1 0 0 0,0 0 0 0 0,0-2-8 0 0,0 1-8 0 0,0 0 0 0 0,0-1 0 0 0,-1 1 0 0 0,0-2 0 0 0,1 1 0 0 0,0-1 0 0 0,-2-1 0 0 0,2-1 0 0 0,-1 1 0 0 0,0-3 0 0 0,0 1-80 0 0,1-2 96 0 0,-1 2-96 0 0,0-2 96 0 0,1 0-32 0 0,0-2-64 0 0,0-1 96 0 0,0-1-32 0 0,0 0-64 0 0,0-2 64 0 0,0 0-64 0 0,0-1 64 0 0,1 0-64 0 0,0 0 64 0 0,-1-1-64 0 0,1-1 64 0 0,0 0-64 0 0,0-1 96 0 0,1 0-96 0 0,-1-1 96 0 0,0 1-96 0 0,0-2 0 0 0,0 1 72 0 0,-1 0-72 0 0,1-1 0 0 0,-1 0 0 0 0,0 1 0 0 0,0 0 0 0 0,-1 0 0 0 0,1-1 0 21-26,-1 2 0-4 0,0-1 0-17 26,-1 2 0 19-28,0-1 0-1 0,0 1 0-1 2,0 1-64-17 26,-1 1-16 18-28,0 0 0-18 28,-1 1 0 0 0,0 3 0 0 0,0 0 0 0 0,0 0 0 0 0,-1 2 0 0 0,-1 0 0 0 0,2 0 80 0 0,0 0 0 0 0,1 0-72 0 0,0 0 72 0 0,0 2 0 0 0,0 0 0 0 0,1 0 0 0 0,0 1 0 0 0,2-3 0 0 0,2-1 0 0 0,-1 0 0 0 0,1-1 0 0 0,1-1 0 0 0,1 0 0 0 0,-1-1 0 0 0,2-1 0 0 0,-1 0 0 0 0,0-2 0 17-27,0 0 0-17 27,1 0 64 0 0,0-3-64 0 0,0 0 96 0 0,1 0-96 0 0,-1-1 96 0 0,-1 0-96 0 0,0 0 0 0 0,-1 0 72 0 0,-1 1-72 0 0,0 0 0 0 0,-1 0 0 0 0,0 1 0 0 0,-2 1 0 0 0,1 0 0 0 0,0 1 0 0 0,-2-1 0 0 0,0 2 0 0 0,0 0 0 0 0,0 1 0 0 0,-1 1 0 0 0,0 0 0 0 0,0 2 0 0 0,0 0 0 0 0,0 0 0 0 0,2-1 0 0 0,-1 0 0 0 0,1 0 0 0 0,1-1 0 0 0,1 0 0 0 0,1-1 0 0 0,-1 0 0 0 0,2-1 0 0 0,0 0 0 0 0,2-2 0 0 0,0 1 0 0 0,0-2 0 0 0,1-1 0 0 0,0 0-96 0 0,1-1 16 0 0,-1-1 8 0 0,0 1 0 0 0,-2 0-24 0 0,0 0 0 0 0,-2 2 0 0 0,0-1 0 0 0,-2 1 96 0 0,0-1-104 0 0,-2 2 40 0 0,-1-1 64 0 0,0 2 0 0 0,-3-1 0 0 0,-1 0 0 0 0,-1 2 0 0 0,1 0 0 0 0,-1 0 0 0 0,0 1 0 0 0,0 1 0 0 0,0 0 0 0 0,2 0 0 0 0,1-1 0 0 0,2 1 0 0 0,1-1 0 0 0,1-1 0 0 0,2 0 0 0 0,1-1 0 0 0,2-1-416 0 0,1-2-40 0 0,1-1-16 0 0,1-1-8616 0 0</inkml:trace>
  <inkml:trace contextRef="#ctx0" brushRef="#br0" timeOffset="5">860 1825 5063 3212 2783,'-2'-2'224'0'0,"1"1"48"0"0,0 0-272 0 0,0 1 0 0 0,0-1 0 0 0,1 0 0 0 0,0 1 952 0 0,-1 0 136 0 0,0-1 24 0 0,1 1 8 0 0,-1 0 120 0 0,1 0 24 0 0,-1 2 8 0 0,1-2 0 0 0,0 2-472 0 0,0 1-96 0 0,1-1-24 0 0,0 2 0 0 0,-1 0-112 0 0,2 0-24 0 0,1 2-8 0 0,0 0 0 0 0,1 1-192 0 0,1 0-40 0 0,0 1-8 0 0,2 2 0 0 0,1 0-40 0 0,0 2-16 0 0,1 1 0 0 0,0 0 0 0 0,0 0-48 0 0,-1 1 0 0 0,1-1-8 0 0,0 0 0 0 0,-2 1-56 0 0,1-1-16 0 0,1 1 0 0 0,0-1 0 0 0,-1 2-16 0 0,0 0 0 0 0,0-2 0 0 0,-1 1 0 0 0,0-2-16 0 0,-1 0-8 0 0,2 2 0 0 0,1 1 0 0 0,-1-1 16 0 0,0-1 0 0 0,0-1 0 0 0,0-1 0 0 0,-1 1 8 0 0,0-3 8 0 0,0 2 0 0 0,0-2 0 0 0,0 0 0 0 0,-1-1 0 0 0,-1-1 0 0 0,1 0 0 0 0,0 1-16 0 0,1 0-8 0 0,0-1 0 0 0,-1 0 0 0 0,0 0-80 0 0,-1-1 80 0 0,1-1-80 0 0,-1 0 80 0 0,0 0-80 0 0,-1-1 0 0 0,-1-1 72 0 0,-1-1-72 0 0,0-1 64 0 0,0 0-64 0 0,-1 0 64 0 0,0 0-64 0 0,0 0 0 0 0,-1-1 64 0 0,1 0-64 0 0,0 1 0 0 0,-1-1 64 0 0,0 0-64 0 0,0 0 64 0 0,1 1-64 0 0,-1-1 0 0 0,0 0 64 0 0,0 0-64 0 0,0 0 0 0 0,0 0 0 0 0,0 0 0 0 0,0 0 0 0 0,0 0 64 18-25,0 0-64-18 25,0 0 0 0 0,0 0 0 0 0,0 0 0 0 0,0 0 0 0 0,0 0 0 0 0,0 0 0 0 0,0 0 0 0 0,0 0 0 18-25,0 0 0-18 25,0 0 0 0 0,0 0 0 0 0,0 0 0 0 0,0 0 0 0 0,0 0 0 0 0,0 0 0 0 0,0 0 0 0 0,0 0 0 0 0,0 0 0 0 0,-3-12 0 0 0,3 8 0 0 0,-1-1 0 0 0,1 1 0 0 0,-2 1 0 0 0,1 0-64 0 0,-1 0 0 20-25,-1 1 0-20 25,-1-1 0 0 0,-1 3-32 0 0,2-1-8 0 0,1 0 0 0 0,-2 2 0 0 0,1 0 8 0 0,-1 1 0 0 0,0 1 0 0 0,-1 1 0 0 0,0 1 96 0 0,1 1-72 0 0,1-1 72 0 0,0 0-64 0 0,0 1 64 0 0,1 1 0 0 0,0-1 0 0 0,1 2 0 0 0,2 0 0 0 0,-1-2 0 0 0,2 0 0 0 0,1-1 0 0 0,2 0 0 0 0,1-2 0 0 0,-1 0 0 0 0,1-2 0 0 0,1 0 0 0 0,2-2 0 0 0,1-1 0 0 0,-1-1 0 18-25,1 0 0-18 25,-2-2 0 0 0,0 0 0 0 0,-1-1 0 16-27,-2 2 0-16 27,-1-1 0 0 0,-1 1 0 0 0,0 0-64 0 0,-2 0 64 0 0,0 1-64 0 0,-1-1 64 0 0,-1 1-64 20-26,0 1 64-20 26,-1-1 0 0 0,0 2 0 0 0,-1 0 0 0 0,0 1 0 0 0,0 0 0 0 0,-2 1 0 16-28,1 1 0-16 28,0 0 0 0 0,-1 1 0 0 0,-1 1 0 0 0,1 1 0 0 0,1 1 0 0 0,-1 0 0 0 0,2 0 0 0 0,0-1 64 0 0,0 0-64 0 0,2 0 0 0 0,1-1 0 0 0,0-1 64 0 0,2 0-64 0 0,1-1 0 0 0,0 0 0 0 0,1-1 64 0 0,2-1-64 0 0,0-2 0 0 0,2 0 0 0 0,1-3 0 0 0,-1 1 0 0 0,1-1 0 0 0,0-2 0 0 0,0 0 0 0 0,-1 0 0 0 0,-1 0-64 0 0,-1 0 64 0 0,-1 1-96 0 0,-1 1-8 0 0,-2-1-8 0 0,0 1 0 0 0,-2 0 0 0 0,-2 0 32 0 0,-2 1 8 0 0,0 1 0 0 0,0 0 0 0 0,-1 1 72 0 0,-1 2 0 0 0,-2 0 0 0 0,-4 2 0 0 0,1 1 160 0 0,-1 1-8 0 0,0 1 0 0 0,1-1 0 0 0,2 1-8 0 0,1-1 0 0 0,0 1 0 0 0,2-1 0 0 0,1 0-32 0 0,2 0-8 0 0,0-1 0 0 0,2 0 0 0 0,1 0-104 0 0,1 0 0 0 0,0-2 0 0 0,2 0 0 0 0,2-1-264 0 0,1-1-56 0 0,2-1 0 0 0,3-1-9664 0 0</inkml:trace>
  <inkml:trace contextRef="#ctx0" brushRef="#br0" timeOffset="6">1355 1446 2303 3158 3177,'-2'0'200'0'0,"0"1"-200"0"0,1 0 0 0 0,0-1 0 0 0,1 0 592 0 0,-1 0 80 0 0,-1 0 8 0 0,-1 1 8 0 0,0 0 224 0 0,0 0 48 0 0,0-1 0 0 0,1 1 8 0 0,1-1-80 0 0,1 1-24 0 0,0-1 0 0 0,2-1 0 0 0,1 1-256 0 0,0-1-48 0 0,0 1-16 0 0,3 0 0 0 0,-1 0-72 0 0,0 1-24 0 0,1 0 0 0 0,0 1 0 0 0,1 0 16 0 0,0 0 0 0 0,2 2 0 0 0,0 0 0 0 0,1 1-136 0 0,2 0-24 0 0,0 2-8 0 0,2-1 0 0 0,1 0-40 0 0,1 1 0 0 0,2 0-8 0 0,-2-1 0 0 0,-2-1-56 0 0,3 0-16 0 0,3 2 0 0 0,-2 0 0 0 0,-2-1-16 0 0,1 2-8 0 0,2 0 0 0 0,2 1 0 0 0,-1 1-32 0 0,-1 0-8 0 0,1-1 0 0 0,-1 0 0 0 0,0 0-16 0 0,0 0 0 0 0,0 0 0 0 0,0-1 0 0 0,0 0-8 0 0,-2 0-8 0 0,1 0 0 0 0,-1-2 0 0 0,1 1-16 0 0,-2-1 0 0 0,1 0 0 0 0,-2-1 0 0 0,1 0-64 0 0,-2 0 0 0 0,-2-1 72 0 0,0 0-72 0 0,0-1 64 0 0,0 0-64 0 0,-2 0 80 0 0,0-1-80 0 0,0 0 64 0 0,-1-1-64 0 0,-1 0 0 0 0,-1-1 72 0 0,-1 1-72 0 0,0 0 96 0 0,-1 0-96 0 0,-1-1 96 0 0,-1 1-96 0 0,-1 0 0 0 0,1 0 72 0 0,-1 0-72 0 0,-1-1 0 0 0,1 1 0 0 0,-1 1 0 0 0,0-1 64 0 0,0 0-64 0 0,1 0 0 0 0,-1 1 64 0 0,0-1-64 0 0,1 0 0 0 0,-1 0 0 0 0,1 0 0 0 0,0 0 64 0 0,-1 0-64 0 0,0 0 0 0 0,1 0 0 0 0,-1 0 64 0 0,1 0-64 0 0,-1-1 64 0 0,1 2-64 0 0,-1-1 64 0 0,0 0-64 0 0,0-1 64 0 0,-1 1-64 0 0,1-1 64 0 0,0 1-64 0 0,-1-1 0 0 0,1 0 0 0 0,-1 0 0 0 0,0 0 0 0 0,0-1 0 0 0,0 1 0 0 0,0-1 0 0 0,0-1 0 0 0,0 0 0 0 0,-1 0 0 0 0,0-1 64 0 0,0 1-64 0 0,-2-1 0 0 0,0 1 0 0 0,0-1 0 0 0,-1 1 0 0 0,-1 1 0 0 0,-2 0 0 0 0,0 2 0 0 0,1-1 0 0 0,-1 2 0 0 0,-1 1 0 0 0,-1 1 0 0 0,1 0 0 0 0,1 0 0 0 0,-1 1 0 0 0,2 1-64 0 0,1-2 64 0 0,1 1 0 0 0,1 0 0 0 0,1 0 0 0 0,1 0 0 0 0,1-1 0 0 0,0-1 0 0 0,0 0 0 0 0,1 0 0 0 0,1 0 0 0 0,1 0 0 0 0,1-1 0 0 0,1 1 0 0 0,1-1 0 0 0,-1-1 0 0 0,2 0 0 0 0,0-1 0 0 0,-1 0 0 0 0,2-2 0 0 0,-1 0 64 0 0,0 0-64 0 0,0-2 0 0 0,0 0 0 0 0,-1 0 0 0 0,0-1 0 0 0,-2 0 0 0 0,-1 1 0 0 0,-1-1 0 0 0,0 0 0 0 0,-1 0 0 0 0,0 0 0 0 0,-2 1 0 0 0,1 0 0 0 0,-2-1 0 0 0,0 2 0 0 0,-1 0 0 0 0,0 1 0 0 0,-2 0 0 0 0,1 1 0 0 0,-2 1 0 0 0,0 0 0 0 0,0 2 0 0 0,0 1 0 0 0,-1-1-64 0 0,2 2 64 0 0,-2-1 0 0 0,1 2 0 0 0,0 0 0 0 0,0 2 0 0 0,1-1 0 0 0,1 0 0 0 0,2-1 0 0 0,0 0 0 0 0,1 0 0 0 0,1-2 0 0 0,0 1 0 0 0,1 0 0 0 0,1-1 0 0 0,0 0 0 0 0,0-1 0 0 0,2 0 0 0 0,1-1 0 0 0,0 0 0 0 0,0-1 0 0 0,1-1 0 0 0,1-1 0 0 0,0 0 0 0 0,-2 0 0 0 0,0 0 0 0 0,1-2 0 0 0,2 0 0 0 0,-1-2 64 0 0,1-1-64 0 0,-2 1 0 0 0,-1 0 0 0 0,-1 1-64 0 0,-2 0 64 0 0,-1 0-104 0 0,-1 1 40 0 0,-1 0 64 0 0,-2 1-80 0 0,0 1 80 0 0,-2 0 0 0 0,0 2-72 0 0,0 0 72 0 0,0 1 0 0 0,-2 0 0 0 0,1 1 0 0 0,-1 1 0 0 0,1 0 88 0 0,-1 1-88 0 0,1 0 96 0 0,2 0-24 0 0,0-1 0 0 0,2 0 0 0 0,0-1 0 0 0,1 1-72 0 0,2-1 0 0 0,-1 0 72 0 0,1 0-72 0 0,2 0 0 0 0,0-1 0 0 0,0-1 0 0 0,1 1 0 0 0,1-1 0 0 0,0 0 64 0 0,0-1-64 0 0,-1 0 0 0 0,0 0 0 0 0,0 0 64 0 0,-1-1-64 0 0,-2 2 0 0 0,1-2 0 0 0,0 2 0 0 0,-2-2 0 0 0,2 2 0 0 0,-2-1 0 0 0,1 1 0 0 0,-1-1 0 0 0,1 0 0 0 0,0 1 0 0 0,-1 0 0 0 0,0-1 0 0 0,1 0 0 0 0,0 1 0 0 0,-1 0 0 0 0,1-1 0 0 0,-1 1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2079 1780 919 2987 3505,'0'-1'80'0'0,"0"1"-80"0"0,0-1 0 0 0,0 0 0 0 0,0 1 632 0 0,-1 0 104 0 0,1 0 32 0 0,0 0 0 0 0,0 0 512 0 0,-2-1 96 0 0,1 1 32 0 0,1 0 0 0 0,0 0-280 0 0,0 0-48 0 0,0 0-16 0 0,-8 10 0 0 0,6-6-496 0 0,0 0-104 0 0,0 3-16 0 0,0 1-8 0 0,-1 4-56 0 0,-1 0-16 0 0,1 3 0 0 0,-3 3 0 0 0,1 2 40 0 0,-2 2 8 0 0,-1 1 0 0 0,-1-1 0 0 0,2-5 32 0 0,-2 2 0 0 0,-1 1 8 0 0,-2 1 0 0 0,1 0-120 0 0,-1-1-24 0 0,2 1-8 0 0,-1-2 0 0 0,2-2-48 0 0,0-1-16 0 0,2 0 0 0 0,1-3 0 0 0,1-2-128 0 0,1 0-24 0 0,1-3-8 0 0,0-1 0 0 0,1-2-16 0 0,1 0 0 0 0,0-2 0 0 0,1-1 0 0 0,0 0 0 0 0,0-1-64 0 0,0 0 96 0 0,0-2-32 0 0,0 0 0 0 0,0-1-64 0 0,0 2 96 0 0,0-2-32 0 0,0-1 24 0 0,0 3 0 0 0,0 0 0 0 0,0 0 0 0 0,1-12-88 0 0,-1 9 0 0 0,0 0 0 0 0,-1-1 0 0 0,1 1 0 0 0,-1-1 0 0 0,-1-1 0 0 0,0 2 0 0 0,0-1 0 0 0,0 2 0 0 0,-1 0 0 0 0,0 0 0 0 0,0 1 0 0 0,0 0 0 0 0,-1 1 0 0 0,0 0 0 0 0,-1 0 0 0 0,0 2 0 0 0,0 1-64 0 0,-1 0 64 0 0,0 2-64 0 0,-2 1 64 0 0,1-1-80 0 0,0 2 80 0 0,1 0 0 0 0,-1 0 0 0 0,1 1 0 0 0,0 0 0 0 0,1-1 0 0 0,0 0 0 0 0,1 1 0 0 0,-1 0 0 0 0,3 0 0 0 0,0-1 0 0 0,1-1 0 0 0,1-1 0 0 0,1-1 0 0 0,0-1 0 0 0,2 1 0 0 0,1-1 0 0 0,1-2 0 0 0,0 1 0 0 0,2-2 0 0 0,-1 0 0 0 0,0-1 0 0 0,1-1 104 0 0,-1 0-32 0 0,0 0-8 0 0,1-1-64 0 0,0-1 64 0 0,-2 1-64 0 0,-1 0 64 0 0,0-1-64 0 0,0 1 0 0 0,-1-1 0 0 0,-2 0 0 26-21,1 1 64-26 21,-2-1-64 27-19,0 0 0-27 19,-1 0 64 0 0,-1 2-64 0 0,0 0 0 0 0,0 0 0 0 0,-1 1 0 0 0,0 1-64 26-21,-1 0 64-26 21,0 1 0 0 0,0 1 0 0 0,-1 1 0 0 0,1 1 0 0 0,-1 0-72 0 0,0 1 72 0 0,0 0 0 0 0,0 1 0 0 0,1-3 0 0 0,2 2 0 0 0,-1 0 0 0 0,1-1 0 0 0,1 1 0 0 0,0 0 0 0 0,1-1 0 25-21,0 0 0-25 21,2-1 0 0 0,0-1 0 0 0,0 0 0 0 0,2-1 0 0 0,0 0 0 0 0,1-1 0 0 0,0 0 0 0 0,0-1 0 0 0,1-1 0 0 0,1-1 0 0 0,2 0 80 0 0,-1 0-80 0 0,-2-2 80 25-19,1 2-80-25 19,-3 0 0 0 0,1-1 0 0 0,0 0 0 0 0,0-1 0 0 0,-2 1 0 0 0,0 0 0 0 0,-2-1-72 0 0,-1 0 72 0 0,0 2-64 0 0,-1-1 64 0 0,-1 1 0 0 0,-1-1-72 0 0,0-1 72 0 0,-2-1 0 0 0,0 1 0 0 0,-1-1 0 0 0,0 2-72 0 0,0 2 72 0 0,1 1-80 0 0,0 1 80 0 0,0 0-72 0 0,0 2 72 0 0,1-1-64 0 0,-1 3 64 0 0,1 0 0 0 0,0 0-64 0 0,1 1 64 0 0,0-1 0 0 0,1 3 0 0 0,0-2 0 0 0,1-1 0 0 0,1 0-64 0 0,0-1 64 0 0,0 0-104 0 0,2 0 40 0 0,-1-1 64 0 0,1-1-328 0 0,1 0-8 0 0,-1 0 0 0 0,1-1 0 0 0,0 0-816 0 0,1 0-168 0 0,0 0-32 0 0,0 0-8 0 0,0 0-480 0 0,0-1-96 0 0</inkml:trace>
  <inkml:trace contextRef="#ctx0" brushRef="#br0" timeOffset="8">1848 2298 1375 3063 3041,'-1'-1'64'0'0,"1"1"8"0"0,0 0-72 0 0,-1-1 0 0 0,1 1 0 0 0,0 0 0 0 0,0 0 544 0 0,0 0 96 0 0,0-1 24 0 0,0 1 0 0 0,0-1 104 0 0,0 1 16 0 0,0 0 8 0 0,0 0 0 0 0,0 0-240 0 0,0 0-40 0 0,0 0-16 0 0,0 0 0 0 0,8-8-56 0 0,-8 7-16 0 0,2 0 0 0 0,-1 0 0 0 0,0 0 136 0 0,-1 0 24 0 0,2 0 8 0 0,-2 1 0 0 0,0-1 104 0 0,1 0 16 0 0,-1 1 8 0 0,0 0 0 0 0,0 0-40 0 0,0-1-8 0 0,0 0 0 0 0,0 1 0 0 0,0 0-240 0 0,1 0-48 0 0,-1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0,-9 6 0 0 0,8-4 0 0 0,0-1 0 0 0,0 1 0 0 0,0 0 64 0 0,-1 0-64 0 0,1 1 0 0 0,-1 0 0 0 0,0 1 64 0 0,0-1-64 0 0,0 2 0 0 0,-1 1 0 0 0,0 1 64 0 0,-1 0-64 0 0,0 0 0 0 0,-1 1 0 0 0,1-1 64 0 0,-2 1-64 0 0,1 3 0 0 0,-2 0 64 0 0,0 0-64 0 0,-1 1 0 0 0,1 1 80 0 0,-1 0-80 0 0,1 0 64 0 0,-2-1-64 0 0,2 0 96 0 0,-1-1-32 0 0,0 0 0 0 0,-1 1 0 0 0,1-2 0 0 0,0 0 0 0 0,1 0 0 0 0,-1 0 0 0 0,-1 2 0 0 0,-1 1-64 0 0,0 2 96 0 0,-1 0-32 0 0,1-1 0 0 0,0 0-64 0 0,0 0 96 0 0,0-1-32 0 0,0-2 0 0 0,2 0-64 0 0,-1-1 96 0 0,2-1-32 0 0,1-1 16 0 0,0 0 0 0 0,1-2 0 0 0,0 1 0 0 0,0 0-80 0 0,1-1 80 0 0,0 0-80 0 0,1-1 80 0 0,0-1-80 0 0,0 1 0 0 0,1 0 0 0 0,-1-2 64 0 0,1 1-64 0 0,-1 0 0 0 0,1-1 0 0 0,0-1 64 0 0,0 1-64 0 0,0-2 0 0 0,0 1 0 0 0,2-2 64 0 0,-1 1-64 0 0,1 0 0 0 0,-1-1 0 0 0,1 0 64 0 0,1-1-64 0 0,-1 0 0 0 0,0 0 0 0 0,0 0 0 0 0,0 1 0 0 0,0 0 64 0 0,4-9-64 0 0,-2 5 64 0 0,-1-1-64 0 0,2 0 0 0 0,-1 0 0 0 0,0 0 0 24-25,0-1 0-3 3,-2 1 0 1-2,1 1-88-22 24,-1 0 88 0 0,0 1-96 21-23,-1 1 16-21 23,-1-1 8 0 0,0 2 0 22-24,0-1-24-22 24,0 2-8 0 0,-2 0 0 0 0,1 0 0 0 0,0 1 8 0 0,-1 1 0 0 0,-1 0 0 0 0,0 1 0 0 0,1 0 32 0 0,-2 2 64 0 0,-1 1-104 0 0,1-1 40 0 0,0 1 64 0 0,0-1 0 0 0,1 3 0 0 0,-2 0 0 0 0,3-2 0 0 0,-1 1 0 0 0,2-1 0 0 0,0 0 0 0 0,1-1 0 0 0,1 0 0 0 0,-1 0 0 0 0,2 0 0 0 0,0-2 0 0 0,2 0 0 0 0,-1 0 0 20-25,1-1 0-20 25,2 0 64 0 0,0-1-64 0 0,0 0 64 0 0,1-2-64 0 0,0 0 96 0 0,0-1-24 0 0,0 0 0 0 0,1-1 0 0 0,-1-1-72 0 0,0 0 96 0 0,0 1-96 0 0,-1-2 96 0 0,-1 1-96 0 0,-1 0 0 0 0,0 0 0 0 0,-1 0 0 0 0,-1 0 0 0 0,0 0 0 0 0,-2 2 0 0 0,1-1 0 0 0,-1 2 0 0 0,0-1 0 0 0,-1 2-64 0 0,1 0 64 0 0,-1 0-88 0 0,1 0 24 0 0,-1 2 0 0 0,0 1 0 0 0,0-1 64 0 0,0 1-80 0 0,0 0 80 0 0,2-1-80 0 0,0 0 80 0 0,0 0 0 0 0,1 0 0 0 0,0-1 0 0 0,0 1 0 0 0,1 0 0 0 0,1-1 0 0 0,-1 0 0 0 0,1 0 0 0 0,0 0 0 0 0,0 0 0 0 0,0-1 0 0 0,0 0-128 0 0,0 1 24 0 0,0-1 0 0 0,0 0 0 0 0,1 0-56 0 0,-1-1-16 0 0,0 1 0 0 0,-1 0 0 0 0,1-1 0 0 0,-1 1 0 0 0,0 0 0 0 0,-1 0 0 19-23,1 0 8-19 23,-1-1 0 0 0,0 0 0 0 0,0 0 0 0 0,0 0 168 0 0,-1 0 0 0 0,1 0-72 0 0,0 0 72 0 0,-1-1 0 0 0,1 2 0 0 0,0 0 0 0 0,0 0 0 0 0,0 0 0 0 0,0 0 0 0 0,0 0 64 0 0,0 0-64 0 0,0 0 64 0 0,0 0 0 0 0,0 0-64 0 0,-9 4 96 0 0,7-3 0 0 0,0 1 0 0 0,0 0 0 0 0,0 0 0 0 0,1 1-8 0 0,-2-1-8 0 0,-1 2 0 0 0,1 0 0 0 0,-1 0-16 0 0,0 2-64 0 0,-1 0 96 0 0,1 0-32 0 0,-2 0 0 0 0,1 1-64 0 0,-2 2 96 0 0,0 0-32 0 0,-1 1 0 0 0,-1 0-64 0 0,-1 2 96 0 0,-1-1-32 0 0,1 1 16 0 0,-1 0 0 0 0,-1 1 0 0 0,0-1 0 0 0,1 0-8 0 0,0-1 0 0 0,0 0 0 0 0,1 0 0 0 0,0 0-8 0 0,-1-1 0 0 0,2 0 0 0 0,0-1 0 0 0,0 0-64 0 0,0-2 64 0 0,2 0-64 0 0,0-1 64 0 0,1-1 16 0 0,-1-1 0 0 0,2 0 0 0 0,0 0 0 0 0,0-1 0 0 0,0 1 0 0 0,0-1 0 0 0,0 1 0 0 0,1-1-8 0 0,0-1 0 0 0,1 1 0 0 0,0-1 0 0 0,0 0-72 0 0,2-1 64 0 0,-1 0-64 0 0,1 0 64 0 0,1-1-64 19-24,0 0 0-19 24,0-1 0 0 0,1 0 0 0 0,-1 0 0 0 0,2-1 0 0 0,-1 0 0 0 0,0 1 64 20-25,0-1-64-20 25,1 0 0 21-26,-1-1 0-21 26,0 1 0 22-31,0 0 0-1 3,-1 1-72-3 2,0-1 72-18 26,0 1-80 0 0,0 0 80 0 0,-1 1-96 0 0,0 0 96 0 0,0 1-96 18-27,-1 0 24-18 27,0 2 0 18-27,0-1 0-18 27,0 2 0 18-28,0 1 72-18 28,-1 0-96 17-28,1 0 96-17 28,0 0-96 0 0,1 1 96 0 0,-1-1 0 0 0,1 1 0 0 0,1-1 0 0 0,0-1 0 0 0,0-1 0 0 0,1 0 0 0 0,0-1 0 0 0,1 0 0 16-28,0-2 0-16 28,2 0 0 0 0,-2-1 0 0 0,2 0 0 0 0,0-2 0 0 0,0 0 0 17-27,0 0-64-17 27,-1-1 64 0 0,1 0-96 0 0,-1-2 96 0 0,-1 2-96 0 0,-1-1 96 17-30,1 2-104-2 3,-2-1 40-15 27,0 0 64 0 0,0 1-96 0 0,-2 1 96 0 0,0-1-96 0 0,0 0 96 0 0,-1 1-88 0 0,0 0 88 0 0,0 1-64 0 0,-1 0 64 0 0,2 1-72 0 0,1 0 72 0 0,-1 0-80 0 0,1 0 80 0 0,0 0-104 0 0,0 0 24 0 0,1 0 8 0 0,0 0 0 0 0,0 1-232 0 0,1 0-48 0 0,2-1 0 0 0,-3 0-5712 0 0,0 0-1136 0 0</inkml:trace>
  <inkml:trace contextRef="#ctx0" brushRef="#br0" timeOffset="9">1504 2833 6911 3212 2416,'-2'-1'304'0'0,"1"1"64"0"0,1-1-296 0 0,-1 0-72 0 0,1 1 0 0 0,0-1 0 0 0,0 1 696 0 0,0-1 120 0 0,0 1 24 0 0,1-1 8 0 0,-1 0-48 0 0,0 1-16 0 0,0 0 0 0 0,0 0 0 0 0,0 0-344 0 0,0 0-72 0 0,0 0-16 0 0,0 0 0 0 0,0 0 112 0 0,0 0 16 0 0,6 11 8 0 0,-6-6 0 0 0,1-1-72 0 0,0 1-24 0 0,-1 2 0 0 0,0 0 0 0 0,1 2-112 0 0,-1 0-24 0 0,0 3-8 0 0,1-1 0 0 0,-1 2 48 0 0,-1 1 16 0 0,1 0 0 0 0,-1 0 0 0 0,0 2-24 0 0,0-1-8 0 0,-1 0 0 0 0,0 1 0 0 0,0 5-88 0 0,-1 0-8 0 0,1-1-8 0 0,0 0 0 0 0,0 1-32 0 0,0-1-8 0 0,0-1 0 0 0,1-2 0 0 0,1 0-32 0 0,0-2-8 0 0,1-1 0 0 0,-1-2 0 0 0,2-2-96 0 0,-2-2 64 0 0,1 1-64 0 0,-1-1 0 0 0,1-1 112 0 0,-1 0-24 0 0,1-1-8 0 0,-1-1 0 0 0,0 0-16 0 0,0-3 0 0 0,0 0 0 0 0,0 0 0 0 0,0-2-64 0 0,0 1 80 0 0,-1-2-80 0 0,0 0 80 0 0,1-1-8 0 0,-1-1 0 0 0,-1 1 0 0 0,0-2 0 0 0,1 0-8 0 0,0-1-64 0 0,0 1 96 0 0,-1-1-32 0 0,1 1-64 0 0,-1 1 0 0 0,1 0 0 0 0,-1 1 0 0 0,1 1 0 0 0,0 0 0 0 0,0 1 0 0 0,0 1 0 0 0,0-1-72 0 0,0 1-32 17-26,0 0-8-17 26,0 1 0 0 0,0 1 0 16-29,1 0 0 1 1,-2 1 0-17 28,2 0 0 14-27,0 0 112-14 27,-1-1 0 0 0,2 1-80 0 0,0-1 80 0 0,0-1 0 0 0,1 0-88 15-27,1 0 88-15 27,0-1-64 0 0,1-1-32 0 0,0 0 0 0 0,0 0 0 0 0,1-2 0 0 0,0 0-8 0 0,-1 0-8 0 0,0-1 0 0 0,-1 1 0 0 0,0-1 0 0 0,-1 2 0 0 0,-1-1 0 0 0,0 1 0 0 0,-1-1 40 0 0,0 1 8 0 0,-1-1 0 0 0,-1 0 0 15-28,0 1 64-15 28,-1 0 0 0 0,-2 0 0 0 0,1 0 0 0 0,0 0 88 0 0,-1 1-24 0 0,2-1 0 0 0,-1 0 0 0 0,1 0-64 0 0,0 0 64 0 0,2 0-64 0 0,0-1 64 0 0,2 0-224 0 0,1-1-40 0 0</inkml:trace>
  <inkml:trace contextRef="#ctx0" brushRef="#br0" timeOffset="10">1537 2837 3479 3280 2423,'-3'-4'72'0'0,"2"2"24"0"0,1 0 0 0 0,-1 0 0 0 0,1 1-96 0 0,0 0 0 0 0,0 1 0 0 0,0-2 0 0 0,1 0 1792 0 0,-1-1 328 0 0,0 0 72 0 0,0 0 16 0 0,1 1-600 0 0,0 1-112 0 0,0 0-24 0 0,0 2-8 0 0,1 0-664 0 0,-1 1-136 0 0,1 1-24 0 0,1 2-8 0 0,0 0-280 0 0,0 2-48 0 0,2-1-16 0 0,-1 1 0 0 0,2 2-160 0 0,0 0-32 0 0,3 3 0 0 0,-1 0-8 0 0,2-1-16 0 0,-1 0 0 0 0,1 1 0 0 0,0-1 0 0 0,-1 1 16 0 0,1-1 0 0 0,-1-1 0 0 0,-1 2 0 0 0,2-1 8 0 0,0 1 8 0 0,-1 0 0 0 0,0-1 0 0 0,0 1 16 0 0,-1-1 0 0 0,-1-2 0 0 0,1 1 0 0 0,0 2 16 0 0,1-1 8 0 0,0 1 0 0 0,0 1 0 0 0,-1-1-64 0 0,0-1-16 0 0,0 0 0 0 0,-1-1 0 0 0,-1 0 0 0 0,0-1 0 0 0,-1-1 0 0 0,0-1 0 0 0,-2-1-64 0 0,1-1 0 0 0,-2-2 72 0 0,-1 0-72 0 0,0 0 0 0 0,0-2 0 0 0,0 0 0 0 0,-1 0 64 0 0,-1-1 0 0 0,1 0 8 0 0,0 0 0 0 0,0 0 0 0 0,-1 0-8 0 0,1 0 0 0 0,0 0 0 0 0,0 0 0 0 0,0 0 0 0 0,0 0-64 0 0,0 0 96 0 0,0 0-32 0 0,0 0-64 0 0,0 0 80 0 0,0 0-80 0 0,0 0 80 0 0,0 0-80 0 0,0 0 0 0 0,-10-5 0 0 0,8 3 0 0 0,1 0 0 0 0,-2-1 0 0 0,1 1-96 0 0,-1 0 96 0 0,0 2-88 0 0,0-1 88 0 0,-1 1-64 0 0,0 1 64 0 0,1 1-88 0 0,-1 1 88 0 0,-1 1-104 0 0,1 0 40 0 0,1-1-8 0 0,0 1 0 0 0,1-1 0 0 0,1 1 0 0 0,1-1 72 0 0,0 0 0 0 0,2 0 0 0 0,0 0 0 0 0,1-2-64 0 0,1 0 64 0 0,0 0-64 0 0,1 0 64 0 0,1-2-128 0 0,0 1 24 0 0,-1-2 0 0 0,0 0 0 0 0,1 0 32 0 0,-2-1 8 0 0,1 1 0 0 0,-2 0 0 0 0,0-1 64 0 0,-1 1 0 0 0,0 1-72 0 0,-1 0 72 0 0,-1 1 0 0 0,0-1 0 0 0,0 1 0 0 0,0 0 0 0 0,-1 0 0 0 0,-1 1 0 0 0,1 0 80 0 0,0 1-80 0 0,-1-1 192 0 0,2-1-24 0 0,0 0 0 0 0,0 0 0 0 0,-6 9-56 0 0,4-7-16 0 0,2 0 0 15-26,0 0 0-15 26,1-1-96 0 0,0 1 0 0 0,1 0 0 0 0,0-2 0 0 0,1 0-272 0 0,1-1-48 0 0,0 0-16 0 0,1-2-6320 0 0,1 0-1272 0 0</inkml:trace>
  <inkml:trace contextRef="#ctx0" brushRef="#br0" timeOffset="11">174 2352 4143 3311 2894,'-1'2'368'0'0,"0"1"-296"0"0,0-1-72 0 0,1 0 0 0 0,-1-1 280 0 0,0 2 40 0 0,-1 1 0 0 0,-1 2 8 0 0,-1 3-64 0 0,-1 3-8 0 0,1-1-8 0 0,1-1 0 0 0,0-1-184 0 0,0-1-64 0 0,1-2 0 0 0,0-1 72 0 0,0 0-272 0 0,2-2-56 0 0,-1-2-16 0 0,-1 0 0 0 0,-1-2 272 0 0</inkml:trace>
  <inkml:trace contextRef="#ctx0" brushRef="#br0" timeOffset="12">58 2560 5063 3401 2713,'-5'3'224'0'0,"3"-1"48"0"0,-1 1-272 0 0,0-1 0 0 0,2-1 0 0 0,0 0 0 0 0,0 1 272 0 0,-1 1 0 0 0,-1 0 0 0 0,-1 2 0 0 0,1 1-272 0 0,0-1-152 0 0,2-1 24 0 0,2-2 0 0 0</inkml:trace>
  <inkml:trace contextRef="#ctx0" brushRef="#br0" timeOffset="13">767 2403 6911 3236 2716,'-5'1'608'0'0,"2"0"-480"0"0,1 0-128 0 0,0 0 0 0 0,1 0 728 0 0,1 1 120 0 0,-2-1 24 0 0,0 3 8 0 0,-1 2-384 0 0,-1 2-80 0 0,0 0-8 0 0,2 0-8 0 0,0 0-680 0 0,1 1-136 0 0,1-2-24 0 0,-1 0-8 0 0</inkml:trace>
  <inkml:trace contextRef="#ctx0" brushRef="#br0" timeOffset="14">724 2609 5527 3233 2584,'-2'3'488'0'0,"0"-1"-392"0"0,1 0-96 0 0,1-2 0 0 0,0 2 896 0 0,-2 0 152 0 0,1 1 32 0 0,-2 2 8 0 0,-1 2-368 0 0,1 0-72 0 0,1 0-8 0 0,0-1-8 0 0,1-2-536 0 0,1 0-96 0 0,0 0 0 0 0,-1-1-3488 0 0,1 1-656 0 0</inkml:trace>
  <inkml:trace contextRef="#ctx0" brushRef="#br0" timeOffset="15">1210 2415 15199 2993 2676,'-5'3'672'0'0,"3"-1"144"0"0,0 1-656 0 0,1-1-160 0 0,0 0 0 0 0,1 0 0 0 0,0 1 0 0 0,0 0 0 0 0,2 4 0 0 0,1-1 0 0 0,0 2-752 0 0,2 0-184 0 0,3-2-40 0 0,-2-1-8 0 0</inkml:trace>
  <inkml:trace contextRef="#ctx0" brushRef="#br0" timeOffset="16">1249 2556 1839 3101 2770,'-4'4'160'0'0,"1"-3"-160"0"0,0 2 0 0 0,1-1 0 0 0,1 1 1544 0 0,0-2 280 0 0,1 0 48 0 0,-1 2 16 0 0,-1 1-544 0 0,1 1-112 0 0,0 1-16 0 0,1-1-8 0 0,1 0-936 0 0,1-1-184 0 0,1-1-88 0 0,1-2-5776 0 0</inkml:trace>
  <inkml:trace contextRef="#ctx0" brushRef="#br0" timeOffset="17">985 3179 8287 3316 2205,'-1'0'736'0'0,"1"1"-584"0"0,-1 0-152 0 0,1-1 0 0 0,0 1 272 0 0,-1 1 24 0 0,-1 0 8 0 0,0 2 0 0 0,-2 1 256 0 0,1 0 48 0 0,-1 0 16 0 0,1 0 0 0 0,0 1-216 0 0,0-2-48 0 0,-1 0-8 0 0,1 1 0 0 0,-2 0-416 0 0,1 0-96 0 0,0-1-8 0 0,-1 0-5392 0 0</inkml:trace>
  <inkml:trace contextRef="#ctx0" brushRef="#br0" timeOffset="18">879 3323 919 3305 2076,'-1'1'80'0'0,"-1"0"-80"0"0,2 0 0 0 0,-1 0 0 0 0,0-1 776 0 0,1 1 144 0 0,-2 1 24 0 0,-1 0 8 0 0,0 1-88 0 0,0 0-24 0 0,0 0 0 0 0,0 0 0 0 0,2-1-840 0 0,1-2-96 0 0,1 1-64 0 0,0-2 0 0 0</inkml:trace>
  <inkml:trace contextRef="#ctx0" brushRef="#br0" timeOffset="19">1485 3372 15199 3213 2184,'-5'7'672'0'0,"2"-3"144"0"0,1 1-656 0 0,0-1-160 0 0,1-2 0 0 0,1 0 0 0 0,0 2-88 0 0,0 2-48 0 0,1 3-16 0 0,1 1 0 0 0,1 1-1416 0 0,2-1-288 0 0,1-3-64 0 0,0-1 0 0 0</inkml:trace>
  <inkml:trace contextRef="#ctx0" brushRef="#br0" timeOffset="20">1479 3620 12895 3216 1933,'-7'5'576'0'0,"3"-3"112"0"0,1 1-552 0 0,1-1-136 0 0,0-1 0 0 0,2 0 0 0 0,-1-1 280 0 0,0 1 24 0 0,1 1 8 0 0,0 0 0 0 0,1 0-1016 0 0,1-1-192 0 0,1-2-48 0 0,1-1-8 0 0,1-1 792 0 0,0-2 160 0 0</inkml:trace>
  <inkml:trace contextRef="#ctx0" brushRef="#br0" timeOffset="21">1889 3370 14279 2926 2019,'1'1'1272'0'0,"-1"0"-1016"0"0,1 1-256 0 0,1-1 0 0 0,0 1-880 0 0,0-1-224 0 0,2 2-48 0 0,3 2 0 0 0,4-1 64 0 0,0 1 8 0 0,0 0 8 0 0,0-1 0 0 0</inkml:trace>
  <inkml:trace contextRef="#ctx0" brushRef="#br0" timeOffset="22">1997 3477 2759 2966 1854,'3'3'120'0'0,"-2"-1"32"0"0,1 0-152 0 0,-1 0 0 0 0,0-1 0 0 0,-1 0 0 0 0,1 0 704 0 0,1 2 120 0 0,0 0 16 0 0,1 1 8 0 0,1 1 56 0 0,-2 0 16 0 0,2-1 0 0 0,-2 1 0 0 0,0-2-344 0 0,0 1-64 0 0,0 0-8 0 0,-1-1-8 0 0,1 0-400 0 0,0 1-96 0 0,0-1 0 0 0,0 0-4840 0 0</inkml:trace>
  <inkml:trace contextRef="#ctx0" brushRef="#br0" timeOffset="23">2793 2311 4607 2866 3137,'0'0'408'0'0,"0"0"-328"0"0,0 0-80 0 0,0 0 0 0 0,0 0 576 0 0,0 0 96 0 0,1 0 16 0 0,-1 0 8 0 0,1 1 296 0 0,0 0 64 0 0,1 1 16 0 0,1 0 0 0 0,1 2-48 0 0,0 0-16 0 0,2 0 0 0 0,0 1 0 0 0,3 1-248 0 0,2 1-56 0 0,1 1 0 0 0,2 0-8 0 0,-1 1-248 0 0,0-1-40 0 0,1 1-16 0 0,0 0 0 0 0,1 0-80 0 0,-1-1-24 0 0,-1 2 0 0 0,1 2 0 0 0,0 1-96 0 0,-1 0-16 0 0,0-1-8 0 0,0-2 0 0 0,1 0-32 0 0,-1 1-8 0 0,1-1 0 0 0,0 0 0 0 0,-1-1 16 0 0,3-1 0 0 0,0 0 0 0 0,1 1 0 0 0,-6-3-40 0 0,2 1-8 0 0,1 0 0 0 0,1 0 0 0 0,-2 1-96 0 0,-2-1 72 0 0,-2-2-72 0 0,0 0 64 0 0,-2-1-64 0 0,-2 1 0 0 0,-1-1 0 0 0,0 0 64 0 0,-1 0-64 0 0,-2-2 0 0 0,0 1 0 0 0,0-1 0 0 0,0 2 64 0 0,-1-1-64 0 0,1-2 0 0 0,-1 1 64 0 0,1 1-64 0 0,-1-1 64 0 0,2-2-64 0 0,-1-1 64 0 0,0 2-64 0 0,1 0 0 0 0,0 0 0 0 0,0 1 64 0 0,1 1-64 0 0,-1 1 0 0 0,1 2 0 0 0,-1-1 0 0 0,0-3 0 0 0,1 0 0 0 0,0 0 0 0 0,-1 0 0 0 0,1 2 0 0 0,0-2 0 0 0,-2 0 0 0 0,1-1 0 0 0,0 0 0 0 0,-1-1 0 0 0,0 0 0 0 0,0 1 0 0 0,0 1 0 0 0,-1-2 0 0 0,1 0 64 0 0,-1-1-64 0 0,0-1 0 0 0,0-3 0 0 0,0-2 0 0 0,-1-1 0 0 0,0 2 0 0 0,-1 0 64 0 0,1 3-64 0 0,-1 0 0 0 0,0-1 0 0 0,-1-1 0 0 0,0 0 0 0 0,-1 1 0 0 0,1 2 0 0 0,-1 1 0 0 0,0 1 0 0 0,0-1 0 0 0,0-1 0 0 0,-2 1 0 0 0,1 2 0 0 0,0 0 0 0 0,0 3 0 0 0,-1 0 0 0 0,1-1 0 0 0,1 2 0 0 0,1 2 0 0 0,-1 0 0 0 0,3 0 0 0 0,1 0 0 0 0,1 2 0 0 0,1-1 0 0 0,1-3 0 0 0,1 0 0 0 0,0 0 0 0 0,1 0 0 0 0,1 0 0 0 0,-1-2 0 0 0,2-1 0 0 0,1-1 0 0 0,1 0 0 0 0,-1-1 0 0 0,1-1 0 0 0,1 1 0 0 0,-1-1 0 0 0,0-2 0 0 0,0 0-72 0 0,-1-1 72 0 0,-2 0 0 0 0,-1 0 0 0 0,-1 2-96 0 0,-2-2 96 0 0,0-2-96 0 0,-1 2 96 0 0,-2 1-80 0 0,0 0 80 0 0,-1 0-64 0 0,-2-2 64 0 0,0 0-64 0 0,-1 2 64 0 0,0 1-64 0 0,-2 2 64 0 0,0 5 0 0 0,-1-1-80 0 0,-2 0 80 0 0,0 1 0 0 0,1 0 0 0 0,0 2 0 0 0,0 1 0 0 0,2-1 0 0 0,0 1 0 0 0,3-1 64 0 0,0-1-64 0 0,2-1 72 0 0,1 0-72 0 0,1-1 0 0 0,2-1 72 0 0,-1 0-72 0 0,2 0 0 0 0,1-1 0 0 0,1 0 0 0 0,1-1 0 0 0,2 0 0 0 0,0-2 64 0 0,1-1-64 0 0,1-1 0 0 0,-1-1 0 0 0,1 0 72 0 0,-2 0-72 0 0,-1 0 0 0 0,0-1 0 0 0,-1-2 0 0 0,-2 1 0 0 0,-1 1 0 0 0,-1 1 0 0 0,-1 0 0 0 0,-1-1 0 0 0,0 0 0 0 0,-1 2 0 0 0,1-2 0 0 0,-2-1-104 0 0,1-1 40 0 0,0 3-184 0 0,-1-1-32 0 0,0 2-8 0 0,-1-2-9032 0 0</inkml:trace>
  <inkml:trace contextRef="#ctx0" brushRef="#br0" timeOffset="24">2747 2346 2759 2916 3116,'-3'1'248'0'0,"0"1"-248"0"0,1 1 0 0 0,1-1 0 0 0,0-1 544 0 0,0 0 56 0 0,-2 3 8 0 0,-1 1 8 0 0,0 1 312 0 0,0 0 56 0 0,3 2 8 0 0,1-3 8 0 0,1-2-312 0 0,3-2-64 0 0,1-1-16 0 0,1-1 0 0 0,1-1-256 0 0,-2-1-48 0 0,2-1-16 0 0,-3 1 0 0 0,1 0-136 0 0,-3 0-32 0 0,0 1-8 0 0,0 0 0 0 0,-2-3-112 0 0,-2 1 0 0 0,1 0 0 0 0,-1 2 0 0 0,-1 2-552 0 0,0-2-136 0 0</inkml:trace>
  <inkml:trace contextRef="#ctx0" brushRef="#br0" timeOffset="25">1506 843 3223 2773 3059,'0'0'288'0'0,"0"-1"-288"0"0,0 0 0 0 0,0 1 0 0 0,1-1 608 0 0,-1 0 64 0 0,1 0 8 0 0,0-1 8 0 0,0-1 288 0 0,1 0 56 0 0,1-1 16 0 0,0 0 0 0 0,-2 0-96 0 0,2 0-24 0 0,-2 2 0 0 0,1-1 0 0 0,1-1-152 0 0,-1-1-32 0 0,1 2-8 0 0,-1-2 0 0 0,0 2-128 0 0,0 0-24 0 0,0-1-8 0 0,-1 1 0 0 0,1 1-120 0 0,-2-1-24 0 0,1 1-8 0 0,0 1 0 0 0,-1 0-128 0 0,0 0-24 0 0,0 0-8 0 0,0 0 0 0 0,0 1-96 0 0,0-1-16 0 0,0 1-8 0 0,-1 0 0 0 0,1 0-64 0 0,0 0-16 0 0,0 1 0 0 0,-1 0 0 0 0,1-1-64 0 0,0 0 0 0 0,0 0 72 0 0,0 0-72 0 0,0 13 0 0 0,0-9 0 0 0,0 0 0 0 0,1-1 64 0 0,-1 3-64 0 0,0 0 64 0 0,0 1-64 0 0,0 1 64 0 0,0 0-64 0 0,0 0 96 0 0,1 1-32 0 0,-1 0 0 0 0,0 0-64 0 0,0 0 96 0 0,1 0-32 0 0,0-1 0 0 0,0-1-64 0 0,-1 0 64 0 0,1 0-64 0 0,0-2 64 0 0,-1 0-64 0 0,1-1 0 0 0,0-1 0 0 0,1 0 0 0 0,-1-1-80 0 0,0-1-24 0 0,0 0-8 0 0,1-1-9336 0 0</inkml:trace>
  <inkml:trace contextRef="#ctx0" brushRef="#br0" timeOffset="26">1527 931 5527 2773 3112,'0'0'488'0'0,"0"0"-392"0"0,0 0-96 0 0,0 0 0 0 0,0 0 1032 0 0,0 1 184 0 0,0-1 40 0 0,1 0 8 0 0,-1 1 272 0 0,1 0 48 0 0,1 0 16 0 0,-2-1 0 0 0,0 0-592 0 0,0 0-112 0 0,13 2-32 0 0,-8-2 0 0 0,1 0-392 0 0,-1 0-88 0 0,1 0-8 0 0,0-2-8 0 0,1 1-192 0 0,1-1-40 0 0,0 0-8 0 0,-1 1 0 0 0,0 1-128 0 0,0-1 64 0 0,-1 0-64 0 0,-1 1 0 0 0,-1 0 0 0 0,0 0 0 0 0,-1 0 0 0 0,0 0 0 0 0,-2 1-320 0 0,1 0-88 0 0</inkml:trace>
  <inkml:trace contextRef="#ctx0" brushRef="#br0" timeOffset="27">1493 1270 9215 3048 3662,'0'-1'816'0'0,"1"-1"-656"0"0,-1 1-160 0 0,1 1 0 0 0,0-1 832 0 0,-1 0 128 0 0,2-1 24 0 0,1-1 8 0 0,0-2 192 0 0,1 1 32 0 0,1-2 16 0 0,0 2 0 0 0,0 1-632 0 0,0 0-128 0 0,0 1-24 0 0,-1 1-8 0 0,0 0-248 0 0,1 0-56 0 0,-2 1-8 0 0,1 1 0 0 0,0 0-64 0 0,0 1-64 0 0,-1 0 96 0 0,0 0-96 0 0,-1 1 88 0 0,1 0-88 0 0,-1 1 80 0 0,-1 0-80 0 0,0 1 64 0 0,-1 0-64 0 0,-1 1 0 0 0,0-1 72 0 0,-2 2-72 0 0,1 0 0 0 0,-1-2 0 0 0,-1 2 64 0 0,0 0-64 0 0,-1 0 0 0 0,1 1 0 0 0,-1-2 64 0 0,0 0-64 0 0,1 0 64 0 0,0 0-64 0 0,1-2 64 0 0,0 1 64 0 0,1-2 0 0 0,0 0 8 0 0,1-1 0 0 0,0 0 24 0 0,0-1 0 0 0,1 0 0 0 0,1 0 0 0 0,-1-1-8 0 0,2 1 0 0 0,0-1 0 0 0,1 0 0 0 0,0 0 8 0 0,1 1 0 0 0,-1-1 0 0 0,2 0 0 0 0,0 0 16 0 0,2 0 8 0 0,-1 0 0 0 0,0-1 0 0 0,0 1-96 0 0,1 0-24 0 0,1-1 0 0 0,1 1 0 0 0,0-1 0 0 0,-1 0-64 0 0,0 1 96 0 0,-2 0-32 0 0,1 0-64 0 0,-3 0 0 0 0,0 0 0 0 0,-1 1 64 0 0,0 0-64 0 0,-1-1 0 0 0,-1 1 0 0 0,0 0 0 0 0,0 0 0 0 0,-1-1-96 0 0,0 1 32 0 0,0 0 64 0 0,1 0-336 0 0,-1 0-8 0 0,0 0 0 0 0,0-1 0 0 0,0 1-168 0 0,1 0-40 0 0,-1-1-8 0 0,0 0-8560 0 0</inkml:trace>
  <inkml:trace contextRef="#ctx0" brushRef="#br0" timeOffset="28">617 1605 4607 3091 3505,'-1'-1'408'0'0,"1"1"-328"0"0,-1-1-80 0 0,1 1 0 0 0,0 0 528 0 0,0-1 88 0 0,-1 0 24 0 0,1 0 0 0 0,-1-1 192 0 0,1 0 48 0 0,-1-1 8 0 0,2 1 0 0 0,0-2 16 0 0,1 1 8 0 0,-1 0 0 0 0,2-1 0 0 0,0 1-80 0 0,0-1-8 0 0,0 2-8 0 0,0-2 0 0 0,0 2-128 0 0,1 0-24 0 0,0-1-8 0 0,1 1 0 0 0,-1 0-240 0 0,-1 0-40 0 0,1 2-16 0 0,0 0 0 0 0,1 0-200 0 0,-1 1-48 0 0,2 0-8 0 0,-3 2 0 0 0,0-1-104 0 0,0 1 0 0 0,-1 1 0 0 0,0 1 0 0 0,0 1 0 0 0,-2 0-96 0 0,1 2 96 0 0,-2-1-104 0 0,1 0-48 0 0,-2 1-8 0 0,0 0 0 0 0,0 0 0 0 0,-1-2 72 0 0,0 0 16 0 0,-1-1 0 0 0,1-1 0 0 0,0 0 72 0 0,1 0 0 0 0,0 0 0 0 0,0-2 0 0 0,0-3 0 0 0,1 0 72 0 0,1 0-8 0 0,-1 0-64 0 0,1 0 256 0 0,1 0 0 0 0,-1-1 0 0 0,1 1 0 0 0,1 0-128 0 0,0 0-24 0 0,2 0-8 0 0,0-1 0 0 0,1 2-96 0 0,1-1 72 0 0,-1 1-72 0 0,1 0 64 0 0,1 1-64 0 0,-1 1 0 0 0,0 0 72 0 0,0 0-72 0 0,-1 1 0 0 0,-1 0 0 0 0,0 0 0 0 0,-2 1 0 0 0,1 0 0 0 0,-2 0 0 0 0,-1 1 0 0 0,0-1 0 0 0,-2 1 0 0 0,0-1 0 0 0,0 0 0 0 0,-1 1 64 0 0,-1-2-64 0 0,0 1 0 0 0,-1 0 0 0 0,0-1 64 0 0,-1 0-64 0 0,1 0 0 0 0,0-1 0 0 0,-1 0 64 0 0,1-1-64 0 0,-1-1 0 0 0,1 0 0 0 0,0 0 0 0 0,-2 0 0 0 0,2 0 0 0 0,-2 0 0 0 0,2-1 64 0 0,-1 1-64 0 0,1-1 0 0 0,1 1 64 0 0,0 0-64 0 0,1-1 0 0 0,0 1 0 0 0,1-1 0 0 0,1 1 0 0 0,0 1 0 0 0,0-1 0 0 0,1 0 0 0 0,0 0 0 0 0,2 0 0 0 0,-1 0-160 0 0,1 1 32 0 0,1 0-6096 0 0,-3-1-1224 0 0</inkml:trace>
  <inkml:trace contextRef="#ctx0" brushRef="#br0" timeOffset="29">2194 1607 7831 2519 3027,'3'-1'696'0'0,"-2"-1"-560"0"0,-1 2-136 0 0,-1 0 0 0 0,1-1 960 0 0,0 1 168 0 0,0-2 32 0 0,1 0 8 0 0,-1-1 296 0 0,1 1 56 0 0,0-1 16 0 0,-1 2 0 0 0,1-1-736 0 0,-1 2-136 0 0,0-1-32 0 0,-1 2-8 0 0,0 1-368 0 0,0 0-80 0 0,0 1-16 0 0,-1 1 0 0 0,2-4-64 0 0,-6 10-8 0 0,3-4-8 0 0,0 1 0 0 0,-1 0-80 0 0,1 0 64 0 0,0-1-64 0 0,0 1 64 0 0,0 1-64 0 0,1-2 80 0 0,0 0-80 0 0,0-1 80 0 0,1 0-16 0 0,1-1-64 0 0,-1-1 96 0 0,1 1-32 0 0,0-2 32 0 0,1 0 8 0 0,0 0 0 0 0,1 0 0 0 0,0-1 8 0 0,0-1 0 0 0,1 0 0 0 0,0 1 0 0 0,1 0 16 0 0,0-1 8 0 0,1 0 0 0 0,1 0 0 0 0,0 1-24 0 0,1 0-8 0 0,1-1 0 0 0,-2 0 0 0 0,3 0-104 0 0,-1 0 72 0 0,1 0-72 0 0,-1 0 64 0 0,-1 0-64 0 0,0 0 0 0 0,-1 0 0 0 0,-1-1 0 0 0,-1 0-88 0 0,0 1-32 0 0,-1-2-8 0 0,0 1 0 0 0,-1 1-400 0 0,0-2-80 0 0,-1 1-24 0 0,0 0-8712 0 0</inkml:trace>
  <inkml:trace contextRef="#ctx0" brushRef="#br0" timeOffset="30">2310 1616 3223 2458 3088,'0'0'288'0'0,"-1"0"-288"0"0,1 0 0 0 0,0 0 0 0 0,-1 0 1440 0 0,1 1 240 0 0,-1 0 48 0 0,0 1 0 0 0,0 0 192 0 0,-2 2 40 0 0,1 0 8 0 0,1 0 0 0 0,0 1-880 0 0,0 0-184 0 0,0 1-32 0 0,1 1-8 0 0,0 0-472 0 0,0 1-96 0 0,1 1-16 0 0,-1 0-8 0 0,0-1-144 0 0,0-1-24 0 0,0 1-8 0 0,-1 0 0 0 0,1-1 16 0 0,0-1 0 0 0,-1 1 0 0 0,1 0 0 0 0,0 0-16 0 0,-1-1 0 0 0,1 1 0 0 0,0-2 0 0 0,-1-1-96 0 0,1 2 88 0 0,0-1-88 0 0,0-1 80 0 0,0 0-80 0 0,-1 0 0 0 0,1-1 0 0 0,0 0 64 0 0,0 0-64 0 0,0-1 0 0 0,0 1 0 0 0,0-1 0 0 0,1 0 0 0 0,-1 0 0 0 0,1-1 0 0 0,-1 0 0 0 0,1-1 0 0 0,0 0-96 0 0,1-1 32 0 0,0 0 64 0 0,0-1-392 0 0,1 0-24 0 0</inkml:trace>
  <inkml:trace contextRef="#ctx0" brushRef="#br0" timeOffset="31">3542 2593 7831 2572 3150,'0'-1'696'0'0,"0"0"-560"0"0,1 1-136 0 0,-1-1 0 0 0,0 1 640 0 0,0-1 96 0 0,0 0 16 0 0,0 0 8 0 0,0-1 360 0 0,-1 0 80 0 0,1 2 16 0 0,-2-1 0 0 0,1 2-536 0 0,-1 1-104 0 0,1 1-16 0 0,-1 0-8 0 0,0 3-296 0 0,0 0-64 0 0,-1 1-16 0 0,0 1 0 0 0,1 0 48 0 0,-1 1 0 0 0,-1 1 8 0 0,0-2 0 0 0,0 2 72 0 0,1-2 16 0 0,0-1 0 0 0,0 0 0 0 0,2-2-128 0 0,-1 0-16 0 0,0-1-8 0 0,1-1 0 0 0,1 0-16 0 0,-1-1-8 0 0,1 0 0 0 0,1 0 0 0 0,-1-1-24 0 0,1 0-8 0 0,0 0 0 0 0,0 0 0 0 0,2-1 16 0 0,0 1 8 0 0,0 0 0 0 0,1-1 0 0 0,2 0 48 0 0,0 0 8 0 0,1-1 0 0 0,-1 0 0 0 0,2 0-24 0 0,0 0 0 0 0,-1 1 0 0 0,1-1 0 0 0,0 0-40 0 0,2 1 0 0 0,-1-1-8 0 0,-1 1 0 0 0,-1-1-120 0 0,0 1 72 0 0,-1-1-72 0 0,1 1 64 0 0,-3-1-64 0 0,0 1 0 0 0,0-2 0 0 0,-2 2 0 0 0,1-1-240 0 0,0-1-40 0 0,-1 1-8 0 0,0-1-6464 0 0,0 0-1304 0 0</inkml:trace>
  <inkml:trace contextRef="#ctx0" brushRef="#br0" timeOffset="32">3635 2615 3223 2602 3111,'-1'-2'288'0'0,"-1"1"-288"0"0,2 0 0 0 0,-1 0 0 0 0,0 1 288 0 0,1 0 8 0 0,0 0 0 0 0,-1 0 0 0 0,0 1 1016 0 0,-1 0 208 0 0,1 1 40 0 0,0 0 8 0 0,-1 2-408 0 0,1 0-72 0 0,-1 2-24 0 0,0 1 0 0 0,1 0-208 0 0,0 1-48 0 0,0 1-8 0 0,0 1 0 0 0,0-1-256 0 0,1 1-48 0 0,-1 0-16 0 0,0-1 0 0 0,1-2-112 0 0,0 2-24 0 0,-1-1-8 0 0,0 0 0 0 0,1-1-64 0 0,-1 1-16 0 0,1 0 0 0 0,0 0 0 0 0,-1-1-104 0 0,1-1-24 0 0,0-1-8 0 0,0 0 0 0 0,0-1-40 0 0,0 0-8 0 0,0-2 0 0 0,1 1 0 0 0,-1-1-72 0 0,1-1 0 0 0,0 0 0 0 0,1-3 64 0 0,0 1-64 0 0,1-2-136 0 0,0-1 32 0 0,2-2-9248 0 0</inkml:trace>
  <inkml:trace contextRef="#ctx0" brushRef="#br0" timeOffset="33">3841 2679 3679 2487 3183,'0'1'80'0'0,"0"-1"16"0"0,0 1 8 0 0,0 0 0 0 0,0-1-104 0 0,0 0 0 0 0,0 1 0 0 0,-1 0 0 0 0,1 1 696 0 0,1 0 112 0 0,0 0 24 0 0,-1-1 8 0 0,1 0 40 0 0,-1 0 8 0 0,1-1 0 0 0,0 0 0 0 0,0 0-168 0 0,0-2-32 0 0,0 1-8 0 0,0 0 0 0 0,0 0-120 0 0,0-2-24 0 0,0 1-8 0 0,0 0 0 0 0,0-1-40 0 0,0 0-8 0 0,-1 0 0 0 0,1 0 0 0 0,-1-1-40 0 0,0 0-16 0 0,0 1 0 0 0,0 0 0 0 0,0-1-136 0 0,0 1-32 0 0,-2-1-8 0 0,2 0 0 0 0,-2 1-96 0 0,0-1-24 0 0,1 0 0 0 0,0 1 0 0 0,0 0-64 0 0,-1 1-64 0 0,0-1 96 0 0,-1 0-96 0 0,1 0 72 0 0,-1 1-72 0 0,-1-1 0 0 0,0 1 72 0 0,1 1-72 0 0,-2 1 0 0 0,-1-1 0 0 0,0 1 64 0 0,0 1-64 0 0,0 0 0 0 0,0 1 0 0 0,1 0 64 0 0,-1 1-64 0 0,1 1 0 0 0,1 0 0 0 0,-1 0 0 0 0,0 2 0 0 0,2 1 0 0 0,-1-1 0 0 0,1 1 0 0 0,0-1 0 0 0,2 1 0 0 0,-1 0 0 0 0,2-2 0 0 0,0-1 0 0 0,1 0 0 0 0,0 1 0 0 0,1-1 0 0 0,1-1 64 0 0,-1-1 32 0 0,2-1 0 0 0,-1 0 0 0 0,2 0 80 0 0,0-1 16 0 0,0-2 8 0 0,1 0 0 0 0,0-1-56 0 0,-1 0-16 0 0,1-1 0 0 0,0 1 0 0 0,-1-1-48 0 0,1 0-16 0 0,0 1 0 0 0,-1 0 0 0 0,-1-1-64 0 0,1 1 80 0 0,-2 1-80 0 0,-1 1 80 0 0,0 0-80 0 0,0 0 80 0 0,-1 0-80 0 0,0 1 80 0 0,1 0-80 0 0,0 0 0 0 0,-1 2 72 0 0,1 0-72 0 0,-2 0 0 0 0,2 1 0 0 0,-1 1 0 0 0,0 0 0 0 0,0 1 0 0 0,0-1 0 0 0,-1 1 0 0 0,0 1 64 0 0,0-1-64 0 0,-1 1 0 0 0,0 0 0 0 0,-1 0 0 0 0,0 0 0 0 0,-1 0 0 0 0,1 0 0 0 0,-1-1 0 0 0,1 0 0 0 0,-2-1 0 0 0,0 2 0 0 0,-1 0 64 0 0,0-1-64 0 0,0 0 0 0 0,-2 0 0 0 0,2-1 0 0 0,0 0 0 0 0,-1-2 64 0 0,1 1-64 0 0,-2 0 0 0 0,3-1 64 0 0,-1-1-64 0 0,0 1 64 0 0,-1-1-64 0 0,1 0 80 0 0,0-1-16 0 0,1 1-64 0 0,1-1 96 0 0,-1 1-96 0 0,1-1 88 0 0,-1 0-88 0 0,1 1 80 0 0,0-1-80 0 0,2 0 0 0 0,-1 0 0 0 0,1-1 64 0 0,-1 1-64 0 0,1 0 0 0 0,1 0 0 0 0,-1-1 0 0 0,0 1 0 0 0,1 0 0 0 0,0-1 0 0 0,0 1 0 0 0,1 0-120 0 0,0 0-8 0 0,0 0-8 0 0,1 0 0 0 0,0-1-400 0 0,-2 1-72 0 0</inkml:trace>
  <inkml:trace contextRef="#ctx0" brushRef="#br0" timeOffset="34">2777 2314 2303 2826 3283,'-2'-1'200'0'0,"1"1"-200"0"0,1 0 0 0 0,-1 0 0 0 0,0 0 400 0 0,0 0 40 0 0,-1 0 8 0 0,-2-1 0 0 0,-1 1 128 0 0,0-1 24 0 0,0 2 8 0 0,0 0 0 0 0,0 1 72 0 0,2 0 24 0 0,-1 0 0 0 0,1 2 0 0 0,1 0-64 0 0,0 1 0 0 0,1-1-8 0 0,-1 0 0 0 0,2 1-152 0 0,-1-2-24 0 0,2 2-8 0 0,-1-1 0 0 0,2 0-88 0 0,0 0-16 0 0,1-2-8 0 0,0 1 0 0 0,1-1 0 0 0,0-1 0 0 0,1-1 0 0 0,-1 0 0 0 0,0 0-48 0 0,0 0 0 0 0,0-1-8 0 0,0 0 0 0 0,2-1-112 0 0,-1-1-16 0 0,0 0-8 0 0,-1 0 0 0 0,0-1-144 0 0,-1 0 64 0 0,0 1-64 0 0,-1 0 0 0 0,0 0 0 0 0,-1 0 0 0 0,0-1 0 0 0,-2 0 0 0 0,1 1 0 0 0,-1 0 0 0 0,-1-1 0 0 0,-1 1 0 0 0,1 1-128 0 0,-1-1 0 0 0,-1 2 0 0 0,-1-1 0 0 0,-1 2-64 0 0,1 0-8 0 0,-1 0-8 0 0,0 1 0 0 0,2 0 128 0 0,-1 1 80 0 0,0 1-96 0 0,-1 0 96 0 0,1 1 0 0 0,1 0 96 0 0,0 2 0 0 0,-1-1 0 0 0,1 3 160 0 0,0-1 24 0 0,2 1 8 0 0,0-1 0 0 0,1 1 16 0 0,1-2 8 0 0,2 0 0 0 0,-1 0 0 0 0,3-1-24 0 0,0-1-8 0 0,1-1 0 0 0,1 0 0 0 0,1-1-56 0 0,1-1-16 0 0,0-1 0 0 0,1-1 0 0 0,0-2-64 0 0,2 0-16 0 0,1-2 0 0 0,-2 0 0 0 0,-1 1-64 0 0,0-2-64 0 0,-1 0 96 0 0,0 0-96 0 0,-2 1 0 0 0,-2-2 0 0 0,-1 1 0 0 0,-2 0 0 0 0,0 0 0 0 0,-2 0 0 0 0,-1-1 0 0 0,-1 0 0 0 0,-1 0 0 0 0,-2 2 0 0 0,-1-1 0 0 0,-1 1 0 0 0,1 2 0 0 0,-2 1 0 0 0,1 1 0 0 0,1 1 0 0 0,1 1 0 0 0,-1 1 0 0 0,-1 1 0 0 0,0 2 0 0 0,0 1 0 0 0,1 0 0 0 0,1 1 0 0 0,1 1 0 0 0,0 0 0 0 0,3-1 80 0 0,0 0-80 0 0,2 0 64 0 0,2 1-64 0 0,1-2 0 0 0,3 1 0 0 0,2-2 0 0 0,4-1-472 0 0,3 0-56 0 0</inkml:trace>
  <inkml:trace contextRef="#ctx0" brushRef="#br0" timeOffset="35">2781 2332 4607 2858 3223,'-1'-2'408'0'0,"1"1"-328"0"0,-1 0-80 0 0,1 1 0 0 0,-1 0 336 0 0,0 0 48 0 0,-1-1 16 0 0,-1 0 0 0 0,-1 0 104 0 0,-2 1 16 0 0,-1-1 8 0 0,-1 2 0 0 0,1 0-184 0 0,-1 1-40 0 0,1 0-8 0 0,0 1 0 0 0,0 1 64 0 0,1-1 16 0 0,1 2 0 0 0,0-1 0 0 0,3 0 104 0 0,0 1 16 0 0,1 0 8 0 0,2 0 0 0 0,-1 0 8 0 0,3 0 0 0 0,1 0 0 0 0,1-1 0 0 0,1 0-16 0 0,0 0 0 0 0,0 0 0 0 0,2-1 0 0 0,0 0-152 0 0,0-2-32 0 0,-1-1-8 0 0,0 0 0 0 0,0-1-136 0 0,-1 0-24 0 0,1-1-8 0 0,-2-1 0 0 0,0 0-40 0 0,-1 0-16 0 0,-1-1 0 0 0,-1-1 0 0 0,0 1-80 0 0,-1-1 80 0 0,-1 0-80 0 0,-1 0 80 0 0,0 0-80 0 0,-1-1 0 0 0,-1 3 0 0 0,0-1 64 0 0,0 1 8 0 0,0 1 0 0 0,-2 0 0 0 0,0 0 0 0 0,1 2 88 0 0,-1 0 8 0 0,-1 2 8 0 0,1 0 0 0 0,0 1-48 0 0,-1 0-16 0 0,0 0 0 0 0,1 2 0 0 0,0-1-112 0 0,0 1 88 0 0,2-1-88 0 0,-1 0 80 0 0,1 0-80 0 0,2 0 0 0 0,-1-1 0 0 0,2 0 0 0 0,2-1 0 0 0,1 0-112 0 0,2 0 16 0 0,1-2-5584 0 0,3-1-1112 0 0</inkml:trace>
  <inkml:trace contextRef="#ctx0" brushRef="#br0" timeOffset="36">2313 1898 6911 3405 2969,'0'0'608'0'0,"0"0"-480"0"0,0 0-128 0 0,0 0 0 0 0,1 0 584 0 0,-1 1 96 0 0,1 0 24 0 0,1 0 0 0 0,0 0 256 0 0,2 0 64 0 0,0 1 0 0 0,0 0 8 0 0,0-1-512 0 0,-1 1-104 0 0,1 0-16 0 0,-1 0-8 0 0,0 0-296 0 0,0 0-96 0 0,0 1 0 0 0,1-1 0 0 0,-1 0-432 0 0,-1-1-144 0 0</inkml:trace>
  <inkml:trace contextRef="#ctx0" brushRef="#br0" timeOffset="37">2428 1971 4607 3270 2966,'0'0'408'0'0,"0"0"-328"0"0,0 0-80 0 0,0 0 0 0 0,0 0 608 0 0,0 0 96 0 0,0 0 32 0 0,1 0 0 0 0,-1 0-440 0 0,0 1-80 0 0,0 0-24 0 0,0-1 0 0 0,0 0-192 0 0</inkml:trace>
  <inkml:trace contextRef="#ctx0" brushRef="#br0" timeOffset="38">2160 1829 5983 3515 3073,'0'1'536'0'0,"0"-1"-432"0"0,0 0-104 0 0,1 0 0 0 0,-1 1 480 0 0,1-1 80 0 0,0 1 16 0 0,1 0 0 0 0,1 1 432 0 0,1 0 88 0 0,1 0 24 0 0,1 1 0 0 0,0 0-384 0 0,1 0-64 0 0,0 0-24 0 0,-1 0 0 0 0,0-1-424 0 0,-1 2-80 0 0,1-1-16 0 0,0 0-8 0 0,0 0-120 0 0,-2 0 0 0 0,1 0 0 0 0,-1 0-4432 0 0,1 0-832 0 0</inkml:trace>
  <inkml:trace contextRef="#ctx0" brushRef="#br0" timeOffset="39">2421 1991 9215 3351 3029,'-3'-1'408'0'0,"1"1"80"0"0,1 0-392 0 0,0 1-96 0 0,1-1 0 0 0,0 0 0 0 0,0 0 0 0 0,1 1 88 0 0,0 0-88 0 0,1 1 80 0 0,1 0 152 0 0,-3-2 32 0 0,0 0 8 0 0,12 6 0 0 0,-8-4 200 0 0,1 0 40 0 0,-1 0 0 0 0,0 1 8 0 0,-1-1-200 0 0,1 0-48 0 0,-1 0-8 0 0,0 1 0 0 0,1-1-136 0 0,-1 0-24 0 0,0 0-8 0 0,0 0 0 0 0,-1 0-96 0 0,1-1 0 0 0,-1 0 0 0 0,0 1-4016 0 0,0-1-768 0 0</inkml:trace>
  <inkml:trace contextRef="#ctx0" brushRef="#br0" timeOffset="40">2571 2128 9215 3413 2884,'-1'0'816'0'0,"1"1"-656"0"0,0 0-160 0 0,0-1 0 0 0,0 1 344 0 0,0-1 32 0 0,1 1 8 0 0,0 0 0 0 0,-1 1 80 0 0,2 1 16 0 0,0 1 8 0 0,0-2 0 0 0,3 1-328 0 0,-2-1-64 0 0,0-1-8 0 0,1 0-8 0 0,-1 1-80 0 0,1 1-88 0 0,-1-1 24 0 0,0 0-5496 0 0</inkml:trace>
  <inkml:trace contextRef="#ctx0" brushRef="#br0" timeOffset="41">2673 2226 12439 3283 2816,'-2'0'544'0'0,"1"0"128"0"0,0 0-544 0 0,0 0-128 0 0,1 1 0 0 0,0 0 0 0 0,1-1 296 0 0,0 2 32 0 0,0 0 8 0 0,2 1 0 0 0,0 0 72 0 0,2 1 8 0 0,1 0 8 0 0,0-1 0 0 0,2 1-224 0 0,0-1-40 0 0,0 1-16 0 0,-1-1 0 0 0,1 1-144 0 0,-1-1 0 0 0,0 0 0 0 0,-2 0 0 0 0,-1-1 0 0 0,0 0 0 0 0,-1-1 0 0 0,-1-1 0 0 0,0 2-376 0 0,-1-2-48 0 0,1 1-16 0 0,-2-1 0 0 0,0 1-480 0 0,1 0-96 0 0,-2 0-16 0 0,1 0-4176 0 0</inkml:trace>
  <inkml:trace contextRef="#ctx0" brushRef="#br0" timeOffset="42">3043 2165 919 3048 3019,'0'-2'80'0'0,"1"1"-80"0"0,-1-1 0 0 0,0 1 0 0 0,0 0 336 0 0,1-1 48 0 0,-1 0 16 0 0,2-3 0 0 0,0 0 368 0 0,-1-1 64 0 0,1 0 24 0 0,0 1 0 0 0,-1 0 176 0 0,1 1 40 0 0,-1 1 8 0 0,-1 1 0 0 0,0 0-48 0 0,1 1-8 0 0,-1 0 0 0 0,1 1 0 0 0,-1 0-224 0 0,-1 0-56 0 0,1 2-8 0 0,-1 0 0 0 0,1 1-288 0 0,-1 2-64 0 0,-1 1-16 0 0,-1 1 0 0 0,1 1-152 0 0,-1 1-32 0 0,-1 1-8 0 0,-1 0 0 0 0,0 0-64 0 0,1 0-16 0 0,0-2 0 0 0,1-1 0 0 0,0 1 8 0 0,1-1 0 0 0,-1-2 0 0 0,2 0 0 0 0,0-1 32 0 0,1-1 8 0 0,0 0 0 0 0,0-1 0 0 0,2 1 48 0 0,-1-2 0 0 0,1 0 8 0 0,0 0 0 0 0,1-1-16 0 0,-1 0-8 0 0,1 0 0 0 0,0 0 0 0 0,2-1-40 0 0,0 1-8 0 0,0-1 0 0 0,1 0 0 0 0,-1 0-56 0 0,0 0-8 0 0,2 0-64 0 0,0 0 96 0 0,0 0-32 0 0,-1 1-64 0 0,0-1 88 0 0,0 1-88 0 0,-1 0 64 0 0,0 0-64 0 0,0 0 0 0 0,-1 0 0 0 0,-1 0 0 0 0,0 0 0 0 0,0 0 0 0 0,0 0 0 0 0,-1 0-352 0 0,0-1-80 0 0,1 0-16 0 0,1 0-8456 0 0</inkml:trace>
  <inkml:trace contextRef="#ctx0" brushRef="#br0" timeOffset="43">3163 2154 4607 2945 3104,'0'0'200'0'0,"0"-1"48"0"0,0 1-248 0 0,-1 0 0 0 0,1 1 0 0 0,0-1 0 0 0,-1 2 984 0 0,0 0 144 0 0,-1 2 32 0 0,-1 2 8 0 0,-1 2 104 0 0,2 0 16 0 0,-2 1 8 0 0,1 0 0 0 0,1 0-312 0 0,0-1-64 0 0,1 2-16 0 0,-1-1 0 0 0,2 0-240 0 0,-2 0-56 0 0,2 0 0 0 0,0 1-8 0 0,0-2-216 0 0,0 0-48 0 0,0-1-8 0 0,0-1 0 0 0,0 0-144 0 0,0 0-32 0 0,0 1-8 0 0,0 0 0 0 0,0-2-72 0 0,0 0-8 0 0,0 0-64 0 0,0-2 96 0 0,1 0-96 0 0,0-1 0 0 0,-1 1 0 0 0,0-2 0 0 0,1 0 0 0 0,1 0 0 0 0,-2-1 0 0 0,2 0 0 0 0,-1 0-224 0 0,0-1-64 0 0,1-1-8 0 0,0 0-8 0 0,0 0-1136 0 0,0-1-232 0 0</inkml:trace>
  <inkml:trace contextRef="#ctx0" brushRef="#br0" timeOffset="44">3332 2193 2759 2812 2698,'1'0'248'0'0,"-1"0"-248"0"0,0 0 0 0 0,0 0 0 0 0,1 0 448 0 0,-1-1 48 0 0,1 1 8 0 0,0 0 0 0 0,1-1 232 0 0,0 0 40 0 0,0 0 16 0 0,-1 0 0 0 0,0 1 8 0 0,0-1 8 0 0,1 0 0 0 0,-2 0 0 0 0,2 0 24 0 0,-2 0 0 0 0,1 1 0 0 0,0-2 0 0 0,-1 1-96 0 0,1 0-8 0 0,-1 0-8 0 0,0 0 0 0 0,0 0-272 0 0,0 0-48 0 0,0 0-16 0 0,-1 0 0 0 0,1 0-216 0 0,-2 0-40 0 0,2 0-16 0 0,-2 1 0 0 0,0-1-112 0 0,0 0 64 0 0,0 1-64 0 0,-1 0 0 0 0,0 0 72 0 0,0 0-72 0 0,-1 2 64 0 0,1-1-64 0 0,-2 1 0 0 0,2 0 0 0 0,-1-1 64 0 0,0 1-64 0 0,0 1 64 0 0,0-1-64 0 0,1 2 96 0 0,0-1-32 0 0,1 1-64 0 0,-1-1 0 0 0,2 0 0 0 0,-1 0 0 0 0,2 0 0 0 0,-1 1 0 0 0,0-1 0 0 0,1 1 0 0 0,1 0 0 0 0,0-1 0 0 0,0 0 0 0 0,1-1 0 0 0,1 1 88 0 0,-1-1-24 0 0,1 1-64 0 0,0-1 96 0 0,1-1 48 0 0,0 1 8 0 0,0 1 0 0 0,1-2 0 0 0,1 2 16 0 0,-1-1 8 0 0,1 1 0 0 0,0 1 0 0 0,-2-2-40 0 0,2 1-8 0 0,-2 0 0 0 0,1 0 0 0 0,0 1-48 0 0,0-1-16 0 0,-2 0 0 0 0,1 0 0 0 0,-1 0-64 0 0,1 2 0 0 0,-2-1 0 0 0,0 0 0 0 0,-1 0 0 0 0,0-1 0 0 0,-1 0 0 0 0,-1 0 0 0 0,1 1 0 0 0,-2-1 0 0 0,1 0 0 0 0,-1 1 0 0 0,0-1 0 0 0,0 0 0 0 0,-1 1 0 0 0,-1-1 0 0 0,0 1 0 0 0,0-1 0 0 0,-1 0 0 0 0,0-1 0 0 0,1 1 0 0 0,-1-2 0 0 0,1 1 0 0 0,-2-1 0 0 0,2 0 0 0 0,-1-1 0 0 0,1 0 64 0 0,0-1-64 0 0,1 0 0 0 0,1 0 0 0 0,-1 0 0 0 0,1-1 64 0 0,0-1-64 0 0,0 1 0 0 0,1-2 72 0 0,0 0-72 0 0,-1 0 80 0 0,2-1-16 0 0,0 0-64 0 0,0-2 96 0 0,2 0-96 0 0,-1 1 88 0 0,2 0-88 0 0,-1-2 80 0 0,2 3-80 0 0,0 0 64 0 0,0 0-64 0 0,0 1 64 0 0,3-1-64 0 0,-1 0 0 0 0,1 0 0 0 0,0 1 0 0 0,-2-1 0 0 0,1 1 0 0 0,1 0 64 0 0,-1-1-64 0 0,0 0 0 0 0,0 0 0 0 0,0 1 0 0 0,-2-1 0 0 0,-1 2 0 0 0,-1-2 0 0 0,1 1 0 0 0,-2-2 0 0 0,0 1 0 0 0,-1-1 0 0 0,-1 0 0 0 0,0 0 0 0 0,-2 1 64 0 0,1 0-64 0 0,-2 1 64 0 0,1-1-64 0 0,-1 2 0 0 0,0 0 64 0 0,-1 1-64 0 0,1 0 0 0 0,-1 1 64 0 0,0 0-64 0 0,1 0 0 0 0,-1 1 64 0 0,1 0-64 0 0,0 0 0 0 0,0 1 0 0 0,0 0 0 0 0,0 1 0 0 0,1 0 0 0 0,0 0 0 0 0,0 1 0 0 0,1 1-296 0 0,0 0-24 0 0,1 0-8 0 0,2 1-8768 0 0</inkml:trace>
  <inkml:trace contextRef="#ctx0" brushRef="#br0" timeOffset="45">1235 164 3679 3213 3054,'0'-2'328'0'0,"0"0"-264"0"0,0 0-64 0 0,0 2 0 0 0,0-1 536 0 0,0 0 88 0 0,0-2 16 0 0,0 0 8 0 0,1-2 344 0 0,-1 1 64 0 0,-1 0 8 0 0,1 0 8 0 0,0 1-240 0 0,0 0-56 0 0,0 1-8 0 0,0 0 0 0 0,0 2-224 0 0,0-1-40 0 0,0 0-16 0 0,0 1 0 0 0,0 0-120 0 0,0 0-24 0 0,0 0-8 0 0,0 0 0 0 0,0 0-16 0 0,0 0-8 0 0,0 0 0 0 0,0 0 0 0 0,0 0 16 0 0,0 0 8 0 0,0 13 0 0 0,0-8 0 0 0,0 0-56 0 0,0 1-16 0 0,-1 2 0 0 0,0 3 0 0 0,1-1-16 0 0,-1 1-8 0 0,1 0 0 0 0,-1 1 0 0 0,1 1-32 0 0,-1 1-8 0 0,0-1 0 0 0,1 0 0 0 0,0 0-104 0 0,-1-1-32 0 0,1 3 0 0 0,1 0 0 0 0,-1 1 0 0 0,1 0-64 0 0,0 0 96 0 0,0-1-32 0 0,0-1 0 0 0,0-1-64 0 0,-1-1 96 0 0,1 0-32 0 0,-1-1 8 0 0,1-3 0 0 0,0 0 0 0 0,-1-2 0 0 0,1 0-8 0 0,-1 1 0 0 0,-1-2 0 0 0,1 0 0 0 0,0-1 0 0 0,-1 0-64 0 0,0 1 96 0 0,1-1-32 0 0,-1 0-64 0 0,-1-1 0 0 0,1 0 72 0 0,-1-1-72 0 0,2 0 0 0 0,-2 0 0 0 0,1 0 0 0 0,1-1 64 0 0,-2 0-64 0 0,2 0 0 0 0,-1 0 0 0 0,-1-1 0 0 0,2 0 0 0 0,-1 0 0 0 0,0 0 0 0 0,0-1 0 0 0,0 0 0 0 0,-1 0 0 0 0,1-1 0 0 0,-1-1 0 0 0,0 0 0 0 0,-1-2 0 0 0,1 1 0 0 0,0-1 0 0 0,-1 0 0 0 0,1-1 0 0 0,0 0 0 0 0,-1 0 0 0 0,1 2 0 0 0,0-1 0 0 0,1-1-64 0 0,-2 1 64 0 0,1-1-72 0 0,0 1 72 0 0,0 1-80 0 0,0 0 80 0 0,0 1 0 0 0,0 0-72 0 0,1 0 72 0 0,-1 1 0 0 0,1-1 0 0 0,0 1 0 0 0,0 0 0 0 0,-1 0 0 0 0,2 1 0 0 0,-1-1 0 0 0,0 1 0 0 0,0-1-64 0 0,1 2 64 0 0,0-2 0 0 0,0 2 0 0 0,0 0 0 0 0,0 0 0 0 0,0-1 0 0 0,0 2 0 0 0,0-1 0 0 0,1 1 0 0 0,0 0 0 0 0,-1-1 0 0 0,0 0 0 0 0,0 0 0 0 0,5 11 0 0 0,-4-7 0 0 0,1 1 0 0 0,0 2 0 0 0,1-1 0 0 0,-1-1 0 0 0,0 2 0 0 0,2 1 0 0 0,-1 0 96 0 0,0-1-32 0 0,0-1 0 0 0,0 0 0 0 0,0 1 8 0 0,1 0 0 0 0,0-1 0 0 0,0 0-8 0 0,-1-1 0 0 0,1 1 0 0 0,-1-2 0 0 0,-1-1 0 0 0,0 0-64 0 0,1-1 96 0 0,-1 0-32 0 0,1 0 16 0 0,0-2 0 0 0,0 0 0 0 0,2 0 0 0 0,-1-2 48 0 0,1-2 0 0 0,2-1 8 0 0,0-1 0 0 0,0-2 24 0 0,2-1 8 0 0,0-1 0 0 0,0-1 0 0 0,0 0-16 0 0,-1 1-8 0 0,-1-1 0 0 0,-1 3 0 0 0,-1 1-72 0 0,-2 1-8 0 0,0 2-64 0 0,-2 1 96 0 0,0 0-96 0 0,-1 3 0 0 0,0-1 0 0 0,0 0 0 0 0,-1 1 0 0 0,1-1 0 0 0,0 2 0 0 0,0-1 0 0 0,1 0-480 0 0,1 0-96 0 0,1-1-24 0 0,2-1-9720 0 0</inkml:trace>
  <inkml:trace contextRef="#ctx0" brushRef="#br0" timeOffset="46">1597 129 2303 3041 3175,'0'0'200'0'0,"0"-1"-200"0"0,0 0 0 0 0,-1 1 0 0 0,1-1 632 0 0,0 0 80 0 0,0 1 24 0 0,0-2 0 0 0,-1-1 448 0 0,0 1 96 0 0,0-1 24 0 0,0 0 0 0 0,0 1-248 0 0,0-1-56 0 0,0 1-8 0 0,0 1 0 0 0,0-1-208 0 0,0 1-48 0 0,1 1 0 0 0,-2-1-8 0 0,2 1-168 0 0,-1 0-32 0 0,0 1-8 0 0,0-1 0 0 0,0 2-184 0 0,0 0-40 0 0,0 2-8 0 0,0-1 0 0 0,0 2-96 0 0,0 0-32 0 0,0 2 0 0 0,1 0 0 0 0,-2 2 16 0 0,2-1 0 0 0,0 1 0 0 0,-1 1 0 0 0,1-1 24 0 0,0 1 8 0 0,-1 0 0 0 0,1 0 0 0 0,-1-1-120 0 0,1-1-24 0 0,0 3-64 0 0,0-2 96 0 0,0 1 0 0 0,0 0 0 0 0,0-1 0 0 0,0 1 0 0 0,0 0 8 0 0,0 0 0 0 0,0 0 0 0 0,0-1 0 0 0,1-1-24 0 0,0 0-8 0 0,-1 0 0 0 0,1-2 0 0 0,-1 0-72 0 0,1-1 96 0 0,-1 0-96 0 0,1-1 96 0 0,-1-1-96 0 0,0-1 0 0 0,1 0 0 0 0,-1 0 0 0 0,0-2 0 0 0,0 1 0 0 0,0 0 0 0 0,0-2 0 0 0,0 0-320 0 0,1 0-48 0 0,0-1-16 0 0,0 0-9024 0 0</inkml:trace>
  <inkml:trace contextRef="#ctx0" brushRef="#br0" timeOffset="47">1574 137 6911 3038 3163,'-1'-4'304'0'0,"0"1"64"0"0,1 1-296 0 0,0-1-72 0 0,0 2 0 0 0,0 0 0 0 0,0-1 576 0 0,0-1 96 0 0,2-2 16 0 0,-1-1 8 0 0,1 0 456 0 0,0-2 88 0 0,1 0 16 0 0,2 0 8 0 0,-1 0-504 0 0,1 1-104 0 0,2 0-16 0 0,-1 0-8 0 0,1 1-232 0 0,1 1-48 0 0,2 1 0 0 0,0 0-8 0 0,-3 2-24 0 0,0 1 0 0 0,1 1 0 0 0,-2 1 0 0 0,1 1-152 0 0,0 1-32 0 0,-2 1-8 0 0,-1 0 0 0 0,0 1-128 0 0,-2 1 0 0 0,0 1 0 0 0,-2 1 0 0 0,0 1 80 0 0,-2 1-16 0 0,0 1 0 0 0,-1 1 0 0 0,-2 0-64 0 0,1 0 0 0 0,-2-1 0 0 0,1-1 0 0 0,-1 1 0 0 0,0-3-88 0 0,0 0 24 0 0,0-1 0 0 0,0-1 64 0 0,0 0 0 0 0,0-2 64 0 0,1 0-64 0 0,-1-1 88 0 0,1 0-24 0 0,0-1 0 0 0,1-1 0 0 0,0 0 72 0 0,1-1 16 0 0,0 0 0 0 0,1 0 0 0 0,1-1-64 0 0,0 0-16 0 0,-1 0 0 0 0,2-2 0 0 0,0 1-216 0 0,2-1-48 0 0,0 0 0 0 0,1 1-8608 0 0</inkml:trace>
  <inkml:trace contextRef="#ctx0" brushRef="#br0" timeOffset="48">1752 269 3223 2887 3090,'-1'-3'136'0'0,"1"2"40"0"0,0 0-176 0 0,0-1 0 0 0,0 2 0 0 0,0-1 0 0 0,0 0 584 0 0,0 0 88 0 0,1-1 8 0 0,0 0 8 0 0,0-1 944 0 0,0-1 184 0 0,1 2 40 0 0,0-1 0 0 0,0 1-608 0 0,0 0-128 0 0,1-1-32 0 0,0 1 0 0 0,0 0-352 0 0,0 1-80 0 0,1 0-16 0 0,-1-1 0 0 0,2 2-256 0 0,-2-1-48 0 0,0 0-16 0 0,-1 1 0 0 0,1 1-152 0 0,-1-1-32 0 0,0 1-8 0 0,0-1 0 0 0,0 2 0 0 0,-1-2-8 0 0,0 2 0 0 0,0-1 0 0 0,-1 0-120 0 0,0 0 0 0 0,1 0 0 0 0,-1 0 0 0 0,0-1 0 0 0,-1 1 0 0 0,1 0 0 0 0,-1-1 0 0 0,0 2 96 0 0,-1-1-24 0 0,0-1-8 0 0,-1 2 0 0 0,0-1-64 0 0,-1 1 0 0 0,-1 1 0 0 0,-1-1 0 0 0,0 1 0 0 0,0 0 0 0 0,-1 0 0 0 0,2 0 0 0 0,-1 0 0 0 0,0 1 0 0 0,2-1 0 0 0,0 0 0 0 0,1 0 0 0 0,1-1 0 0 0,1 1 0 0 0,0 0 0 0 0,1-1 0 0 0,0 0 0 0 0,2 1 0 0 0,-1 1 0 0 0,3-1 0 0 0,-1 0 0 0 0,1 1 0 0 0,1 0 0 0 0,0 0 0 0 0,1 1 0 0 0,-1-1 0 0 0,0 1 0 0 0,0 0 0 0 0,0 1 0 0 0,0-1 0 0 0,0 1 0 0 0,-1-1 0 0 0,-1 1 0 0 0,-1 1 0 0 0,0-2 0 0 0,-1 1 0 0 0,-1-1 0 0 0,0 1 0 0 0,-1 0 0 0 0,-1 0 0 0 0,0-1 0 0 0,-1-1 0 0 0,1 0 0 0 0,-2-1 0 0 0,0-1 0 0 0,0 0 0 0 0,0 0 0 0 0,0-1 0 0 0,-1 0 0 0 0,0-1 0 0 0,2-1 0 0 0,-2 0 0 0 0,0 0 0 0 0,1-1 0 0 0,-1 0 0 0 0,0 0 0 0 0,0 0 0 0 0,0-1 0 0 0,1 0 0 0 0,0 0 0 0 0,0 0 0 0 0,1 0 0 0 0,0 0 0 0 0,1 0 0 0 0,1 1 0 0 0,0 0 0 0 0,1 1 0 0 0,0-1-416 0 0,2 2-32 0 0,-1-1 0 0 0,3 1-5456 0 0,1-1-1096 0 0</inkml:trace>
  <inkml:trace contextRef="#ctx0" brushRef="#br0" timeOffset="49">1901 296 2759 2895 3094,'0'-3'248'0'0,"1"1"-248"0"0,-1 0 0 0 0,0 0 0 0 0,0 2 752 0 0,0-1 104 0 0,0 0 16 0 0,-1 1 8 0 0,1-1 1056 0 0,-1 0 208 0 0,0 1 48 0 0,-1 0 8 0 0,1 1-1048 0 0,-1 1-200 0 0,1 1-48 0 0,-1 0-8 0 0,1 2-464 0 0,-1 0-96 0 0,2 2-16 0 0,0-1-8 0 0,-1 1-176 0 0,1-1-32 0 0,1 2-8 0 0,-1-2 0 0 0,1 1 16 0 0,0-1 0 0 0,1-1 0 0 0,0-1 0 0 0,1 0-16 0 0,0 0-8 0 0,0-2 0 0 0,0 0 0 0 0,0 0-88 0 0,0-2 96 0 0,2 0-96 0 0,-1-1 96 0 0,1 0-8 0 0,-1-1 0 0 0,1-1 0 0 0,-1 0 0 0 0,1 0-24 0 0,-1-2-64 0 0,1 1 96 0 0,-2-1-32 0 0,1 0-64 0 0,-1 0 96 0 0,0-2-96 0 0,-1 1 96 0 0,1 0-96 0 0,-1 0 0 0 0,-1 1 72 0 0,0 1-72 0 0,0 2 0 0 0,-1-1 0 0 0,0 1 0 0 0,0 0 64 0 0,0 1-64 0 0,0-1 0 0 0,0 2 0 0 0,-1 0 0 0 0,1 0 0 0 0,-1 0 0 0 0,1 0 0 0 0,-1 0 64 0 0,1 1-64 0 0,-1 0 0 0 0,1-1 0 0 0,0 0 0 0 0,0 0 0 0 0,0 0 0 0 0,0 0 0 0 0,-1 12 0 0 0,2-9 0 0 0,0 0 0 0 0,0 2 0 0 0,1-1 0 0 0,-1-1 0 0 0,1 0 0 0 0,1 1 0 0 0,1-1 0 0 0,-2 1 0 0 0,1-2 0 0 0,1 0 0 0 0,-1 1 0 0 0,0-1 0 0 0,1 0 0 0 0,0-1 0 0 0,0-1 0 0 0,0 1 120 0 0,0-1-16 0 0,1 0 0 0 0,0-1 0 0 0,0 0-104 0 0,0 0 0 0 0,-1-1 64 0 0,1 0-64 0 0,0-1 64 0 0,0 0-64 0 0,0-1 88 0 0,0 1-88 0 0,-2 0 0 0 0,1-1 0 0 0,0-1 0 0 0,1 0 0 0 0,0-2 0 0 0,0 1 0 0 0,0-2 0 0 0,-1 0 0 0 0,0 0 0 0 0,0 0 0 0 0,0 0 0 0 0,-1 0 0 0 0,0 0 0 0 0,-2 2 0 0 0,0 0 0 0 0,0 0 0 0 0,-1 1 0 0 0,0 0 0 0 0,-1 0 0 0 0,0 1 0 0 0,0 0 0 0 0,1 0 0 0 0,-2 0 0 0 0,2 1 0 0 0,-2-1 64 0 0,2 1-64 0 0,0 0 0 0 0,-1 0 0 0 0,0 0 72 0 0,1 2-8 0 0,0-1-64 0 0,0 1 96 0 0,0 1-96 0 0,0-1 0 0 0,0 1 0 0 0,0 0 0 0 0,-1 2 0 0 0,1-1 0 0 0,0 1 0 0 0,-1 1 0 0 0,1 0 0 0 0,-1 1 0 0 0,1-1 0 0 0,0 1 0 0 0,-1 2 0 0 0,1 0 0 0 0,0 0 0 0 0,0-1 0 0 0,1 2 0 0 0,-1-1 0 0 0,0 2 0 0 0,1 0 0 0 0,0 0 0 0 0,-1 0 0 0 0,1-1 0 0 0,-1 0 0 0 0,0 1 0 0 0,0 0 0 0 0,0 2 0 0 0,0-1 0 0 0,0-3 0 0 0,1 1 0 0 0,0 0 0 0 0,-1 1 0 0 0,1 1 0 0 0,0-2 0 0 0,0 0 0 0 0,0 0 0 0 0,1-1 0 0 0,-1-1 0 0 0,1-1 0 0 0,0 0 0 0 0,0-1 0 0 0,-1 0 0 0 0,0-1 0 0 0,0-1 0 0 0,0-1 0 0 0,1 0 0 0 0,-1 0 0 0 0,0-1 0 0 0,0 0 0 0 0,1-2 0 0 0,-1 0 0 0 0,0-1 72 0 0,0 0 48 0 0,1-1 8 0 0,-1 1 0 0 0,1-2 0 0 0,0-1-24 0 0,1-2 0 0 0,-1 3 0 0 0,0-2 0 0 0,1 1-32 0 0,1-2-8 0 0,0 2 0 0 0,0 1 0 0 0,0 0-64 0 0,0 3 0 0 0,0-1 0 0 0,1 0 0 0 0,-2 3 0 0 0,1 0 0 0 0,-1 0 0 0 0,0 1 0 0 0,-1 1 0 0 0,0 1 0 0 0,0 0 0 0 0,-1 0 0 0 0,0 2-144 0 0,0-1 32 0 0,-1 2 8 0 0,0-1 0 0 0,0 0-64 0 0,-1 0-16 0 0,0 2 0 0 0,0 1 0 0 0,-1 0 64 0 0,0-1 16 0 0,0 0 0 0 0,0 1 0 0 0,1-2 104 0 0,-1-1 0 0 0,0 1-80 0 0,0-2 80 0 0,0 1 0 0 0,1-1 0 0 0,-1 0 0 0 0,2-2 0 0 0,0 1 0 0 0,0 0 0 0 0,0-2 0 0 0,0 1 0 0 0,1 0 96 0 0,0-1-32 0 0,1 0 0 0 0,1-1 0 0 0,-1 1 16 0 0,2-1 0 0 0,0-1 0 0 0,1 0 0 0 0,0 1-80 0 0,0-2 80 0 0,1-1-80 0 0,0 0 80 0 0,0 0-80 0 0,-1 0 0 0 0,0 0 0 0 0,0-1 0 0 0,0 0 72 0 0,1 0-72 0 0,-1-1 80 0 0,-1 1-80 0 0,0 0 0 0 0,0 0 0 0 0,0 0 0 0 0,1 0 0 0 0,-2 2 96 0 0,1 0-24 0 0,0 0-8 0 0,0 1 0 0 0,-1 1-64 0 0,1-1 0 0 0,-1 2 0 0 0,0 0 0 0 0,0 2 0 0 0,0-1 0 0 0,-1 0 0 0 0,0 1 0 0 0,0 0 0 0 0,-1 2 0 0 0,0 0 0 0 0,0 0 0 0 0,0 1-88 0 0,-2 0 88 0 0,0 0-64 0 0,-1 0 64 0 0,1 0-72 0 0,-1-1 72 0 0,-2 1-80 0 0,1 0 80 0 0,-1-1 0 0 0,-1 1 0 0 0,0-1 0 0 0,0-1 0 0 0,0 0 0 0 0,1 0 0 0 0,-1-1 0 0 0,1-1 0 0 0,0 0 0 0 0,0 0 0 0 0,1-1 0 0 0,0 0 0 0 0,-1 0 0 0 0,1-1 0 0 0,-1 0 0 0 0,0-1-6432 0 0,0 0-1216 0 0</inkml:trace>
  <inkml:trace contextRef="#ctx0" brushRef="#br0" timeOffset="50">244 628 2759 3358 3030,'0'-3'248'0'0,"0"1"-248"0"0,0 1 0 0 0,0-1 0 0 0,0 2 496 0 0,0-1 48 0 0,0 1 16 0 0,0-2 0 0 0,0 1 496 0 0,0-1 104 0 0,0 0 24 0 0,0-1 0 0 0,0 2-248 0 0,0-2-40 0 0,0 2-16 0 0,0-1 0 0 0,0 1-176 0 0,1 0-32 0 0,-1 0 0 0 0,0 1-8 0 0,0 0-184 0 0,0 0-32 0 0,1 0 0 0 0,0 1-8 0 0,-1-1-152 0 0,0 0-24 0 0,0 0-8 0 0,5 12 0 0 0,-2-5 40 0 0,0-1 8 0 0,0 3 0 0 0,1 0 0 0 0,-1 1-80 0 0,0 0-24 0 0,0 2 0 0 0,0-2 0 0 0,1 0-40 0 0,-1-1 0 0 0,1 0-8 0 0,-1 0 0 0 0,1-1-40 0 0,1 1-8 0 0,-1-1 0 0 0,-1-2 0 0 0,0 0 8 0 0,1-1 0 0 0,-1 0 0 0 0,0 1 0 0 0,2-1-112 0 0,-2-1 72 0 0,0-1-72 0 0,0-1 64 0 0,-1 0 24 0 0,1-1 0 0 0,-1-1 0 0 0,1 0 0 0 0,-1-2 16 0 0,1 1 8 0 0,-1-2 0 0 0,1-1 0 0 0,0-2 32 0 0,1 0 8 0 0,0-2 0 0 0,1 0 0 0 0,0-2-32 0 0,-1 0-8 0 0,1 0 0 0 0,0-3 0 0 0,1 0 0 0 0,-1 0 0 0 0,0 0 0 0 0,-1 1 0 0 0,0 3-16 0 0,0 0 0 0 0,-2 0 0 0 0,1 1 0 0 0,-2 3-96 0 0,1-1 0 0 0,-2 2 0 0 0,1 0 0 0 0,-1 0 0 0 0,0 2 0 0 0,0-1 72 0 0,0 1-72 0 0,0 0 64 0 0,-1 0-64 0 0,1 1 0 0 0,0 0 64 0 0,0-1-64 0 0,0 0 0 0 0,1 1 0 0 0,-1-1 0 0 0,0 1 0 0 0,0 1 0 0 0,0-1 0 0 0,0 0 0 0 0,0 1 0 0 0,0 0 0 0 0,0 0 0 0 0,0 0 0 0 0,-1 2-328 0 0,1 1-8 0 0,0 0 0 0 0,1 1-6240 0 0,-1 1-1248 0 0</inkml:trace>
  <inkml:trace contextRef="#ctx0" brushRef="#br0" timeOffset="51">518 791 1839 3270 3073,'-1'-2'160'0'0,"1"1"-160"0"0,0 0 0 0 0,0 0 0 0 0,0 0 792 0 0,0 1 120 0 0,0-1 24 0 0,0 0 8 0 0,1 0 448 0 0,0-1 88 0 0,0 0 24 0 0,1-1 0 0 0,0 0-240 0 0,0 2-48 0 0,0-1 0 0 0,1 0-8 0 0,0 0-384 0 0,-1 2-80 0 0,1-1-8 0 0,-1 0-8 0 0,0 1-272 0 0,1 0-48 0 0,-1 0-16 0 0,0 0 0 0 0,0 0-152 0 0,0 0-32 0 0,-1 0-8 0 0,1 0 0 0 0,-1 0 0 0 0,1 0 0 0 0,-2 1 0 0 0,2-1 0 0 0,-2 0-136 0 0,0 0-64 0 0,1-1 64 0 0,-1 1-64 0 0,0 1 80 0 0,0-1-80 0 0,0 0 96 0 0,-1-1-96 0 0,1 1 88 0 0,0 0-88 0 0,0 0 80 0 0,0 0-80 0 0,0 0 64 0 0,-12 4-64 0 0,9-2 0 0 0,-2 0 72 0 0,0 0-72 0 0,-2 1 0 0 0,1-1 0 0 0,-1 1 0 0 0,1 0 0 0 0,1 0 0 0 0,-1 0 0 0 0,1-1 0 0 0,2 1 0 0 0,-1-1 0 0 0,2 0 0 0 0,0 0 0 0 0,0-1 0 0 0,2 1 0 0 0,-1 0 0 0 0,1 1 0 0 0,1 1 0 0 0,1-1 0 0 0,0 1 0 0 0,2 0 0 0 0,-1-2 0 0 0,0 1 0 0 0,1-1 0 0 0,0 1 0 0 0,0 0 0 0 0,0 0 0 0 0,1 0 0 0 0,-1 1 0 0 0,0 0 0 0 0,0 1 0 0 0,-1 2 0 0 0,0-2 0 0 0,-1-1 0 0 0,-1-1 0 0 0,0 1 0 0 0,-2 1 0 0 0,0 1 0 0 0,0-2 0 0 0,-1-2 0 0 0,-1 1 0 0 0,0 2 0 0 0,0-2 0 0 0,-1-3 0 0 0,0 0 0 0 0,-1 4 0 0 0,2-4 0 0 0,-1-1 0 0 0,0 0 0 0 0,0 2 0 0 0,0-2 0 0 0,1-3 0 0 0,0 0 0 0 0,0 1 0 0 0,1 0 0 0 0,0 0 0 0 0,1 2 0 0 0,-1-1 0 0 0,2 1 0 0 0,0 2 0 0 0,0 1 0 0 0,0-2-112 0 0,2-2-16 0 0,0 0 0 0 0,1-1 0 0 0,1 0-1024 0 0,1 1-200 0 0,1 0-48 0 0,-1 1-8 0 0</inkml:trace>
  <inkml:trace contextRef="#ctx0" brushRef="#br0" timeOffset="52">652 795 6967 3076 3011,'-1'-2'152'0'0,"1"1"32"0"0,-1-1 8 0 0,0 2 0 0 0,1 0-192 0 0,-1 0 0 0 0,0 0 0 0 0,0 0 0 0 0,0 1 1424 0 0,-1 0 240 0 0,0 0 56 0 0,0 1 8 0 0,-1 1-960 0 0,2-1-192 0 0,0 0-40 0 0,0 0-8 0 0,0 1-288 0 0,0 1-56 0 0,0 0-16 0 0,1 0 0 0 0,0 3-16 0 0,1 0-8 0 0,0-1 0 0 0,-1 0 0 0 0,2 1 40 0 0,-1-1 8 0 0,2-2 0 0 0,0 0 0 0 0,0 2-80 0 0,0-2-16 0 0,1-3 0 0 0,-1 0 0 0 0,1-1-24 0 0,0 0-8 0 0,0-1 0 0 0,-1 0 0 0 0,0 0 40 0 0,1 0 8 0 0,0 1 0 0 0,0-3 0 0 0,-1-1-8 0 0,0 1 0 0 0,0 0 0 0 0,0-1 0 0 0,1 1 8 0 0,0-3 0 0 0,-2 1 0 0 0,0 1 0 0 0,0-1 32 0 0,-1 0 8 0 0,1 1 0 0 0,-1 1 0 0 0,-1-1-24 0 0,1 0 0 0 0,0 0 0 0 0,-1 0 0 0 0,0 0 0 0 0,0 1-8 0 0,0 1 0 0 0,0 2 0 0 0,-1-1-48 0 0,1 1-8 0 0,-1 0 0 0 0,1 0 0 0 0,0 0-64 0 0,0 1 0 0 0,0 0 0 0 0,-1 1 64 0 0,1 1-64 0 0,0-3 0 0 0,0 0 0 0 0,0 13 0 0 0,1-9 0 0 0,0 1 0 0 0,0 0 0 0 0,1 0 0 0 0,0 1 0 0 0,1 0 0 0 0,0-2 0 0 0,1 1 0 0 0,-1 0 0 0 0,1-1 0 0 0,0-3 0 0 0,-1 0 0 0 0,2-1 0 0 0,-2 1 0 0 0,2-1 0 0 0,0 1 0 0 0,-2-1 0 0 0,2 1 0 0 0,-1-1 0 0 0,1-3 0 0 0,-1 0 0 0 0,0-1 0 0 0,1 1 0 0 0,-2-1 0 0 0,0 1 0 0 0,1-1 0 0 0,0-1 64 0 0,0-1-64 0 0,0 0 0 0 0,0-2 0 0 0,0 0 0 0 0,0-1 64 0 0,0-1-64 0 0,-1 1 0 0 0,0 0 0 0 0,-1-2 0 0 0,0 3 0 0 0,-1 0 0 0 0,-1 0 0 0 0,0 1 0 0 0,0 1 0 0 0,-1 1 0 0 0,0 1 64 0 0,0 0-64 0 0,0 1 0 0 0,-1 0 0 0 0,0 0 0 0 0,1 1 0 0 0,0 0 64 0 0,0 1-64 0 0,0 0 64 0 0,0 0-64 0 0,0 0 72 0 0,0 1-72 0 0,0 0 80 0 0,1 2-80 0 0,-1-1 64 0 0,1 0-64 0 0,0 2 0 0 0,-1 0 72 0 0,1 0-72 0 0,0 2 0 0 0,1 0 0 0 0,-1 0 0 0 0,1 1 0 0 0,-1 0 0 0 0,1 0 0 0 0,0 1 0 0 0,0-1 0 0 0,0 0 0 0 0,0 2 64 0 0,0-2-64 0 0,0-1 0 0 0,0 0 0 0 0,-1 0 0 0 0,2 0 0 0 0,-1 1 0 0 0,1 1 0 0 0,-1 0 0 0 0,1 0 0 0 0,-1-1 0 0 0,1 1 0 0 0,0-1 0 0 0,0 0 0 0 0,-1-1 0 0 0,0 1 0 0 0,0 1 0 0 0,0-2 0 0 0,0 1 0 0 0,0-3 0 0 0,0-1 0 0 0,0-1 0 0 0,-1 1 0 0 0,0-1 0 0 0,1 1 0 0 0,-1 0 0 0 0,1-1 0 0 0,0-1 0 0 0,-1-1 0 0 0,0 0 0 0 0,1-1 80 0 0,-1-1 0 0 0,0 3 0 0 0,0 0 0 0 0,4-13 16 0 0,-3 8 0 0 0,1 0 0 0 0,0-1 0 0 0,1-1-96 0 0,1 0 64 0 0,1-1-64 0 0,-1 1 64 0 0,0 1-64 0 0,1 0 0 0 0,0 1 0 0 0,0 1 0 0 0,0 2 0 0 0,0 0 0 0 0,-1 1 0 0 0,-1 1 0 0 0,0 1 0 0 0,-1 0 0 0 0,1 1 0 0 0,-2 1 0 0 0,0 0-96 0 0,0 0 24 0 0,-1 2 0 0 0,-1-1 0 0 0,0 2-48 0 0,0-1-8 0 0,-2-1 0 0 0,1 1 0 0 0,0 1 56 0 0,0-1 8 0 0,0 2 0 0 0,0-2 0 0 0,0-1 64 0 0,1-1 0 0 0,-1 1 0 0 0,2-1-64 0 0,-1 0 64 0 0,1 0 0 0 0,1-2 0 0 0,-1 1 0 0 0,2 1 0 0 0,-1-1 0 0 0,1-1 0 0 0,1-1 0 0 0,0 0 0 0 0,2-2 88 0 0,-1-3-88 0 0,1 1 96 0 0,0 1-32 0 0,0 0 0 0 0,0-3 0 0 0,0 1 0 0 0,1 0-64 0 0,-1 0 64 0 0,2-1-64 0 0,-1 0 64 0 0,0 0-64 0 0,-1 1 64 0 0,1 1-64 0 0,-1-1 64 0 0,1 2-64 0 0,-1 0 80 0 0,0 1-80 0 0,-1 0 80 0 0,1 1-16 0 0,0 0-64 0 0,0 0 96 0 0,-1 1-32 0 0,0 1-64 0 0,-1-1 0 0 0,0 2 0 0 0,-1-1 64 0 0,-1 1-64 0 0,1 1 0 0 0,-2 0 0 0 0,0 0 0 0 0,0 0 0 0 0,-1 1 0 0 0,0 0 0 0 0,0 0 0 0 0,-2 0-96 0 0,1-1 96 0 0,-1 0-96 0 0,0 1 96 0 0,0 1-72 0 0,-2-1 72 0 0,1-2 0 0 0,-1 1 0 0 0,1 1 0 0 0,-1 0 0 0 0,1-1 0 0 0,0 0 0 0 0,1-1 0 0 0,0-1 0 0 0,0 0 0 0 0,1 0 0 0 0,0-1 0 0 0,0-1 0 0 0,1-1 0 0 0,0 0 0 0 0,0 1 0 0 0,0 1 0 0 0,1 0 0 0 0,0 0 0 0 0,0-1-128 0 0,1-1 0 0 0,1-1 0 0 0,0 1-9280 0 0</inkml:trace>
  <inkml:trace contextRef="#ctx0" brushRef="#br0" timeOffset="53">1556 2772 1375 3262 3400,'0'0'128'0'0,"-1"-1"-128"0"0,1 0 0 0 0,0 1 0 0 0,0 0 296 0 0,0-1 40 0 0,-1 0 8 0 0,0-2 0 0 0,-1 1 352 0 0,0-1 72 0 0,0-1 8 0 0,0 1 8 0 0,0 1-32 0 0,0 0-8 0 0,-2 1 0 0 0,2 0 0 0 0,-1 0 16 0 0,-1 0 0 0 0,1 2 0 0 0,-1 0 0 0 0,-1 0-144 0 0,1 1-24 0 0,-1 0-8 0 0,1 1 0 0 0,0 0-328 0 0,-1 0-72 0 0,1 2-16 0 0,-2-1 0 0 0,3 1-168 0 0,-1-1 64 0 0,1 0-64 0 0,0 0 0 0 0,1 0 0 0 0,0 0 0 0 0,1-1 0 0 0,1 0 0 0 0,0 0 0 0 0,0-1 64 0 0,1 0-64 0 0,0 0 0 0 0,2 0 176 0 0,0 0 0 0 0,0-1 0 0 0,1 0 0 0 0,1 0 144 0 0,2-2 32 0 0,-1 1 8 0 0,1-1 0 0 0,-1 0-128 0 0,1-2-24 0 0,0 1-8 0 0,0-2 0 0 0,-2 1-72 0 0,0 0-8 0 0,-1 0-8 0 0,0 0 0 0 0,-2 0-112 0 0,-1-1 88 0 0,0 1-88 0 0,-2 0 80 0 0,0 0-80 0 0,-2-1 80 0 0,0 0-80 0 0,0 0 80 0 0,0 0-8 0 0,-1 1 0 0 0,0 0 0 0 0,-1 0 0 0 0,1 1-8 0 0,-1 0 0 0 0,0 0 0 0 0,0 1 0 0 0,1 1-64 0 0,0 0 80 0 0,1 1-80 0 0,-1 1 80 0 0,0 0-80 0 0,0 0 96 0 0,1 1-96 0 0,-1 1 96 0 0,1 1-8 0 0,-1 0 0 0 0,1 1 0 0 0,1 0 0 0 0,-1 0-88 0 0,2 0 80 0 0,-1-1-80 0 0,1 1 80 0 0,1 0 0 0 0,0-1 0 0 0,1 0 0 0 0,1 0 0 0 0,0-1-8 0 0,1 0 0 0 0,0 0 0 0 0,0-1 0 0 0,2-1 24 0 0,-1 0 8 0 0,1-2 0 0 0,0 0 0 0 0,-1 0 24 0 0,1-2 0 0 0,0 1 0 0 0,0-3 0 0 0,0 0-24 0 0,0 1 0 0 0,-1-2 0 0 0,-1 0 0 0 0,0 1-104 0 0,-1-1 72 0 0,0-1-72 0 0,-2-1 64 0 0,0 1-64 0 0,0 0 0 0 0,-2 0 72 0 0,0 1-72 0 0,-1-1 0 0 0,-1 2 0 0 0,0-1 0 0 0,0 1 0 0 0,-1 1 0 0 0,1 1 0 0 0,-1 1 0 0 0,0 0 0 0 0,-1 1 0 0 0,0 1-120 0 0,0 1 24 0 0,0 0 0 0 0,1 1 0 0 0,-1 0 8 0 0,1 1 0 0 0,0 0 0 0 0,1 0 88 0 0,1 0 0 0 0,1 1 0 0 0,0-1 0 0 0,0 1 0 0 0,1-1 0 0 0,1 0 0 0 0,0 1 0 0 0,1-1 0 0 0,1 1 0 0 0,0 0 0 0 0,1-1 0 0 0,0 0 0 0 0,0-1 72 0 0,2 1-72 0 0,-1-1 80 0 0,1-1 16 0 0,0 0 0 0 0,0-1 0 0 0,1-1 0 0 0,1-1-16 0 0,-1 0 0 0 0,0-1 0 0 0,1-1 0 0 0,-1 0-16 0 0,0-1-64 0 0,-1 1 96 0 0,0-2-32 0 0,0 1-64 0 0,-1-1 0 0 0,0-1 0 0 0,-2-1 64 0 0,0 2-64 0 0,-1-1 0 0 0,-1 1 0 0 0,-2 1 64 0 0,1-1-64 0 0,-1 1 0 0 0,-1-1 0 0 0,-2 1 0 0 0,1 2 0 0 0,0-1 0 0 0,-1 2 0 0 0,-1 1 0 0 0,1 1-112 0 0,0 1 40 0 0,-1 1 8 0 0,1 0 0 0 0,-1 2 64 0 0,0 0-80 0 0,1 1 80 0 0,0 0-80 0 0,1 1 80 0 0,1-2 0 0 0,1 0 0 0 0,1 0 0 0 0,0 1 0 0 0,1-1 0 0 0,2 0 64 0 0,0-1-64 0 0,2 1 0 0 0,0-2 0 0 0,2 0 0 0 0,0 0 64 0 0,1-1-64 0 0,0-1 0 0 0,-1 0 0 0 0,2 0 0 0 0,0-1-232 0 0,1 1-88 0 0</inkml:trace>
  <inkml:trace contextRef="#ctx0" brushRef="#br0" timeOffset="54">1223 2357 1839 3116 3172,'0'-2'160'0'0,"0"0"-160"0"0,-1 0 0 0 0,1 1 0 0 0,0 0 544 0 0,0 0 80 0 0,-1-1 16 0 0,1-2 0 0 0,-1-2 288 0 0,-1 0 56 0 0,-1 1 8 0 0,0 1 8 0 0,0 1-152 0 0,-1 1-32 0 0,0 0-8 0 0,-1 2 0 0 0,0 2-216 0 0,-1 0-48 0 0,-1 0 0 0 0,0 2-8 0 0,1 0-248 0 0,-1 1-40 0 0,0 0-16 0 0,2 1 0 0 0,-1-1-24 0 0,3 2-8 0 0,0-1 0 0 0,1 0 0 0 0,1-1-64 0 0,0 2-8 0 0,0-1-8 0 0,1-1 0 0 0,1 1 96 0 0,0-1 16 0 0,1 0 8 0 0,0-1 0 0 0,2 0 32 0 0,-1-1 8 0 0,3-2 0 0 0,-1 1 0 0 0,1-1-32 0 0,0-2-8 0 0,1 1 0 0 0,0-3 0 0 0,2 1-16 0 0,-1-2-8 0 0,-1 0 0 0 0,1-1 0 0 0,-2 2-104 0 0,0-2-16 0 0,-2 1-8 0 0,0-1 0 0 0,-1 0-88 0 0,-1 1 0 0 0,-1 0 0 0 0,0 0 0 0 0,-1-1 0 0 0,-1 0 0 0 0,-1 1 64 0 0,0 0-64 0 0,0-1 0 0 0,-2 2 0 0 0,0-1 0 0 0,0 1 0 0 0,-1 1 0 0 0,1 0 0 0 0,0 2 0 0 0,0 0 0 0 0,-1 1 0 0 0,2 1 0 0 0,-1 0 0 0 0,0-1 64 0 0,1 3-64 0 0,-1-1 96 0 0,1 0-96 0 0,0 1 96 0 0,0 0 40 0 0,2 0 16 0 0,-1-1 0 0 0,2 1 0 0 0,0-1-56 0 0,1 0 0 0 0,1 0-8 0 0,0-1 0 0 0,1 0-88 0 0,1-1 0 0 0,0 0 0 0 0,1 0 0 0 0,-1-1-224 0 0,1-1-32 0 0,2 0 0 0 0,-1 0-8 0 0,1-1-1264 0 0,-1 0-248 0 0,0 0-48 0 0,-1 0-16 0 0</inkml:trace>
  <inkml:trace contextRef="#ctx0" brushRef="#br0" timeOffset="55">809 2310 1375 3216 3245,'-1'0'128'0'0,"-1"1"-128"0"0,1-1 0 0 0,0 1 0 0 0,1 0 560 0 0,-2 0 88 0 0,-2 1 24 0 0,0 1 0 0 0,-1 1 288 0 0,-1 1 64 0 0,1-1 16 0 0,1 0 0 0 0,1-1-144 0 0,2 0-24 0 0,0-1-8 0 0,1 0 0 0 0,1 0-96 0 0,2-1-32 0 0,0-1 0 0 0,1 0 0 0 0,2 0-192 0 0,-1-1-32 0 0,1-1-16 0 0,-1 1 0 0 0,-1 0-152 0 0,1-1-32 0 0,-2 0-8 0 0,2 0 0 0 0,-2-1-224 0 0,0 1-80 0 0,0-1 0 0 0,-1 0 72 0 0,0 1-72 0 0,-1-2 0 0 0,-1 2 0 0 0,0-1 0 0 0,-1 1 0 0 0,-1 0 0 0 0,0 0 0 0 0,-1-1 64 0 0,-1 0-64 0 0,-1 0 0 0 0,0 1 0 0 0,0 0 0 0 0,-1 1 80 0 0,0 0-80 0 0,1 1 96 0 0,0 0-96 0 0,0 2 0 0 0,0-1 0 0 0,1 1 0 0 0,0 0 0 0 0,0 1 80 0 0,0-1-80 0 0,1 1 64 0 0,0 0-64 0 0,0 1 112 0 0,1 0-16 0 0,-1 0-8 0 0,1 1 0 0 0,1-1 64 0 0,0 1 8 0 0,1 0 8 0 0,0 0 0 0 0,1-1-8 0 0,1 0 0 0 0,1 0 0 0 0,-1-1 0 0 0,2 0 16 0 0,0 0 0 0 0,1-1 0 0 0,0-1 0 0 0,1 0-16 0 0,0-1 0 0 0,0 0 0 0 0,1-1 0 0 0,-1 0-56 0 0,-1-1-8 0 0,0 0-8 0 0,1-1 0 0 0,-2 0-24 0 0,1-2-64 0 0,-2 1 96 0 0,0-1-32 0 0,-1 1-64 0 0,0-1 0 0 0,-1 0 0 0 0,-1 0 0 0 0,-1 0 0 0 0,-1 0 0 0 0,1-1 0 0 0,-3 1 0 0 0,0 0 64 0 0,-1 1-64 0 0,0 0 64 0 0,-1 0-64 0 0,-1 2 0 0 0,1 1 0 0 0,-1 1 0 0 0,1 2 0 0 0,-1 0 0 0 0,0 1 0 0 0,2 1 0 0 0,0 0 0 0 0,0 1 0 0 0,-1 1-88 0 0,2 1 88 0 0,-1-1-64 0 0,2 1 64 0 0,1-2 0 0 0,0 1 0 0 0,2 0 0 0 0,1-1 0 0 0,1 0 0 0 0,1-1 0 0 0,0-1 0 0 0,1 0-288 0 0,1-1-8 0 0,2-1-8 0 0,0-1-5376 0 0,2 0-1072 0 0</inkml:trace>
  <inkml:trace contextRef="#ctx0" brushRef="#br0" timeOffset="56">284 2197 2303 3358 3476,'0'-2'200'0'0,"0"1"-200"0"0,0 0 0 0 0,-1 0 0 0 0,1 0 480 0 0,-1 1 48 0 0,0-2 16 0 0,-2-1 0 0 0,-1-1 8 0 0,-1 1 8 0 0,-1 1 0 0 0,0 1 0 0 0,1 1-176 0 0,0 1-40 0 0,0 1-8 0 0,0 1 0 0 0,2 1-16 0 0,-1 0-8 0 0,1 0 0 0 0,-1 1 0 0 0,1-1 112 0 0,1 1 24 0 0,1 1 8 0 0,0 0 0 0 0,1-1 88 0 0,2 1 24 0 0,0 0 0 0 0,1-2 0 0 0,1 1-72 0 0,0-1-16 0 0,2 0 0 0 0,1-1 0 0 0,1 0-40 0 0,0-1-16 0 0,1-1 0 0 0,0-2 0 0 0,0 1-144 0 0,1-2-32 0 0,0-1-8 0 0,0-1 0 0 0,-1 1-64 0 0,-1-1-16 0 0,0-1 0 0 0,-1 1 0 0 0,-1-1-72 0 0,-1-1-24 0 0,-2 3 0 0 0,0-2 0 0 0,-1 0-64 0 0,-2-1 0 0 0,-1 2 0 0 0,-1-1 0 0 0,0 0 0 0 0,-2 1 0 0 0,0 0 64 0 0,-1 0-64 0 0,-1 1 0 0 0,0 0 0 0 0,0 1 0 0 0,0-1 0 0 0,0 2-224 0 0,-1 0 24 0 0,1 1 0 0 0,0 0 0 0 0,1 1 8 0 0,-1 0 8 0 0,1 2 0 0 0,0-1 0 0 0,0 1 88 0 0,0 0 24 0 0,0 1 0 0 0,0 1 0 0 0,1 0 136 0 0,0-1 32 0 0,0 1 8 0 0,1 0 0 0 0,1 0 160 0 0,0 0 32 0 0,2 0 8 0 0,-1 0 0 0 0,1-1-72 0 0,1 1-8 0 0,0-1-8 0 0,1 0 0 0 0,1-1 40 0 0,0 1 0 0 0,1-2 8 0 0,0 1 0 0 0,2-2-88 0 0,0 0-16 0 0,1-2-8 0 0,1 0 0 0 0,0-1-16 0 0,-1-1 0 0 0,2 0 0 0 0,-1-1 0 0 0,0 0-136 0 0,1 0 80 0 0,-2-1-80 0 0,-1-1 64 0 0,-1 0-64 0 0,-1 1 0 0 0,-1-1 0 0 0,-1-1 0 0 0,-1 1 0 0 0,-1 0 0 0 0,-1 0 64 0 0,-2 0-64 0 0,0 1 0 0 0,-1-1 0 0 0,-2 1 0 0 0,0 1 0 0 0,-1 1 0 0 0,-1 0 0 0 0,0 1 0 0 0,-1 1 0 0 0,1 2 0 0 0,0 1 0 0 0,0 0-96 0 0,1 3 96 0 0,-1 0 0 0 0,1 1 0 0 0,1 1 0 0 0,0-1 0 0 0,2 2 0 0 0,0 0 0 0 0,2 0 0 0 0,2-2 0 0 0,0 0 0 0 0,1 0 0 0 0,1 0 0 0 0,3-1 0 0 0,1 1-624 0 0,3-1-64 0 0</inkml:trace>
  <inkml:trace contextRef="#ctx0" brushRef="#br0" timeOffset="57">3342 2720 6447 2744 1783,'-1'0'576'0'0,"1"-1"-464"0"0,0 0-112 0 0,-1 1 0 0 0,1 0 736 0 0,0 0 120 0 0,0 0 24 0 0,-2 0 8 0 0,0 0-384 0 0,0 0-80 0 0,0 1-8 0 0,0 0-8 0 0,-1-1-408 0 0,1 1 0 0 0,1 1-72 0 0,-2-2 8 0 0,2 2 64 0 0,0-2 0 0 0,0 1 0 0 0,0-1 64 0 0,0 0 320 0 0,1 0 64 0 0,0 0 8 0 0,0 0 8 0 0,0 0-80 0 0,0 0-8 0 0,0 1-8 0 0,1-1 0 0 0,-1 1-232 0 0,1 0-40 0 0,-1 1-16 0 0,1 0 0 0 0,-1 1 120 0 0,0 0 24 0 0,1 2 8 0 0,-1-1 0 0 0,1 2 32 0 0,0 0 8 0 0,-1 1 0 0 0,2 0 0 0 0,-2 0-176 0 0,1 1-96 0 0,0 1 96 0 0,0 0-96 0 0,0 0 0 0 0,-1 1 0 0 0,2-1 0 0 0,-1 2 0 0 0,0 0 0 0 0,0 0 0 0 0,0 0 0 0 0,0 1 0 0 0,0 0 64 0 0,1 1-64 0 0,0 0 0 0 0,-1 0 0 0 0,1 0 144 0 0,-2 0-24 0 0,1-1-8 0 0,0 0 0 0 0,0-1 72 0 0,-1 1 8 0 0,0 1 8 0 0,0-3 0 0 0,0 0-80 0 0,0 0-24 0 0,0 0 0 0 0,0 1 0 0 0,0-2-96 0 0,0 1 0 0 0,0 0 0 0 0,0-2 0 0 0,0 0 0 0 0,0-1 0 0 0,0-1 0 0 0,1 1 0 0 0,-1 2 0 0 0,0 0 0 0 0,0-1 0 0 0,0 0 0 0 0,0-1 72 0 0,-1 1-72 0 0,1 0 64 0 0,-1-1-64 0 0,0 0 128 0 0,0 0-24 0 0,-1 1 0 0 0,1 0 0 0 0,1-2 24 0 0,0-1 0 0 0,-1 0 0 0 0,0-1 0 0 0,1 0 16 0 0,1 1 8 0 0,0-2 0 0 0,-1 1 0 0 0,1-1-56 0 0,-1 0 0 0 0,2-1-8 0 0,-2 0 0 0 0,1 0-88 0 0,0 0 64 0 0,0-1-64 0 0,-1 1 64 0 0,0-1-64 0 0,0 0 80 0 0,0 0-80 0 0,0 0 80 0 0,1 1-16 0 0,-1-1-64 0 0,0 0 96 0 0,0 0-32 0 0,0 0-64 0 0,0 0 0 0 0,0 0 72 14-25,1 0-72-14 25,0 0 0 0 0,-1 0 0 0 0,0 0 0 12-25,1 0 64 1 0,0 0-64-13 25,-1 1 0 0 0,0-1 0 0 0,0 1 0 0 0,0 0 0 12-25,0 0 0-12 25,0 0 0 0 0,-1 0 0 0 0,0 1 0 0 0,1-2 0 13-25,-1 0 0-13 25,0 1 0 0 0,0-1 64 0 0,1 0 8 0 0,0 0 0 0 0,0-1 0 0 0,0 0-72 0 0,0 0 80 0 0,0 0-80 0 0,0 0 80 0 0,0 0-80 0 0,0-1 0 0 0,0 0 0 0 0,1 0 0 0 0,-1 1 0 11-25,0 0 0-11 25,0 0 64 0 0,0 0-64 0 0,4-8 0 0 0,-3 6 0 0 0,0 0 0 0 0,0 1 0 0 0,-1-1 0 0 0,1 2 0 0 0,-1-1 0 0 0,0 0 0 0 0,1 0 0 0 0,-1 1 0 0 0,0 0 0 0 0,0 0 0 0 0,0-1 0 0 0,1 0 0 0 0,-1 0 0 0 0,0 1 0 0 0,0-1 0 0 0,1 0 0 0 0,-1-1 0 0 0,0 0 0 0 0,0 1 0 0 0,1 0 0 0 0,-1-1 0 0 0,0 0 0 0 0,0 1 0 0 0,0-1 0 0 0,0 1 0 0 0,0-2 0 0 0,1 3 0 0 0,-1-2 0 0 0,0 1 0 0 0,0 1 0 0 0,1-2 0 0 0,-1 1 0 0 0,0 0 0 0 0,0 0 0 0 0,-1 0 0 0 0,1 0 0 0 0,0 0 0 0 0,-1 0 0 0 0,1-1 0 0 0,-1 1 0 0 0,0 0 0 0 0,0-1 0 0 0,0 1 0 0 0,0 0 0 0 0,-1 0 0 0 0,1-1 0 0 0,-1 1 0 0 0,2 0 0 0 0,-2 0 0 0 0,1 0 0 0 0,1-1 0 0 0,-2 1 0 0 0,2 0 0 0 0,-1 1 0 0 0,1-1 0 0 0,-2 1 0 0 0,1-1 0 0 0,1 0 0 0 0,-2 1 0 0 0,1 0 0 0 0,0 0 0 0 0,0 0 0 0 0,0 0 0 0 0,0 0 0 0 0,0 0 0 0 0,0 0 0 0 0,0 0 0 0 0,-1 0 0 0 0,1 0 0 0 0,-1 1 0 0 0,1-1-72 0 0,-1 1 72 0 0,0-1 0 0 0,-1 1 0 0 0,1 0-72 0 0,0 0 72 0 0,0 0 0 0 0,0 0-72 0 0,-1 0 72 0 0,0 1-96 0 0,0 0 96 0 0,0 1-96 0 0,0 0 96 0 0,1-1 0 0 0,0 1-72 0 0,1 0 72 0 0,-1-1 0 0 0,2 1 0 0 0,-1 0 0 0 0,1 0 0 0 0,0 0-64 0 0,0 0 64 0 0,0 1 0 0 0,1 0 0 0 0,-1 0 0 0 0,0 0 0 0 0,2-1 0 0 0,-2 2 0 0 0,1-1 0 0 0,-1 0 0 0 0,2 1 0 0 0,-1-1 0 0 0,1 0 0 0 0,-1 0 0 0 0,1 1 0 0 0,0 0 0 0 0,0-1 0 0 0,1 0 0 0 0,-1 0 0 0 0,1 0 0 0 0,1-1 0 0 0,-1 0 0 0 0,1 1 0 0 0,0-2 0 0 0,0 2 96 0 0,0-1 0 0 0,1-1 0 0 0,-1-1 0 0 0,0 1-24 0 0,1-1 0 0 0,-1 1 0 0 0,0-2 0 0 0,0 1-72 0 0,0-1 64 0 0,-1-1-64 0 0,0 1 64 0 0,0 0-64 0 0,-1 0 0 0 0,1-1 0 0 0,-1 0 64 0 0,-1-2-64 0 0,1 2 0 0 0,-1-1 0 0 0,1 0 64 0 0,-2 0-64 0 0,1 0 0 0 0,-1-1 0 0 0,0 0 64 0 0,0-1-64 0 0,0 1 0 11-25,-1 0 72-11 25,1-2-72 0 0,-2 1 0 0 0,2-2 0 0 0,-1 2 0 0 0,0-1 64 0 0,0 1-64 0 0,0 0 0 0 0,0 1 0 0 0,-1-2 0 0 0,1 2 0 0 0,-1-1 0 0 0,0 1 0 0 0,0 0 0 0 0,0 0 0 0 0,-1 0 0 0 0,0 0-72 0 0,0 0 72 0 0,-1 0 0 0 0,1 1 0 0 0,0 0 0 0 0,-1 0 0 11-25,0-1-80-11 25,0 2 80 0 0,0-1 0 0 0,0 1-72 0 0,0 1 72 0 0,0 0-104 0 0,-1 0 40 0 0,1 0 64 0 0,0 1-96 0 0,0-1 96 0 0,0 2-96 0 0,1-2 96 0 0,0 1-96 0 0,0 1 96 0 0,1 0-96 0 0,-1 0 96 0 0,1 0-96 0 0,-1 0 96 0 0,1 1-80 0 0,-1 0 80 0 0,1 1 0 0 0,1 0-72 0 0,0 1 72 0 0,0 0 0 0 0,0 0 0 0 0,1 0 0 0 0,0 1 0 0 0,0-1 0 0 0,0 1 0 0 0,1-1 0 0 0,1 0 0 0 0,0-1 0 0 0,1 0 0 0 0,-1 0 0 0 0,1-1 0 0 0,1 0 0 0 0,-1 0 0 0 0,1 0 0 0 0,0-1 0 0 0,0 0 0 0 0,0 1 0 0 0,2-2 96 0 0,-1 1-32 0 0,0-2 0 0 0,0 0 0 0 0,-1 0 0 0 0,2 0 0 0 0,-2-1 0 0 0,1 1-64 0 0,-1-2 0 0 0,0 1 64 0 0,0-1-64 0 0,0 0 64 0 0,-1-1-64 0 0,-1 1 64 0 0,0 0-64 0 0,-1-1 0 0 0,0 0 72 0 0,-2-1-72 0 0,1 1 0 0 0,-2 0 64 0 0,1 0-64 0 0,-1 0 0 0 0,-1 0 0 0 0,0-2 0 0 0,-1 0 0 0 0,0 1 0 0 0,-1 0 0 0 0,1-1 0 0 0,0 1 0 0 0,0 1-96 0 0,0 0 24 0 0,1 1-8 0 0,0-1 0 0 0,0 1 0 0 0,0 1 0 0 0,1 0 16 0 0,0 1 0 0 0,0 0 0 0 0,0 0 0 0 0,0 1 64 0 0,0-1-80 0 0,1 2 80 0 0,-1 0-80 0 0,1 1 80 0 0,-1 0 0 0 0,1 0 0 0 0,-1 0-64 0 0,1 2 64 0 0,0 0 0 0 0,0 1 0 0 0,1 0 0 0 0,-1-1 0 0 0,1 0 0 0 0,0 0 0 0 0,1 0 64 0 0,0-1-64 0 0,1 0 0 0 0,-1-1 0 0 0,1 0 64 0 0,1 0-64 0 0,0-1 0 0 0,0-1 0 0 0,0 1 64 0 0,2 0 0 0 0,0 0 0 0 0,0-1 0 0 0,0-1 0 0 0,0 1-64 0 0,1-2 88 0 0,-1 1-88 0 0,0-2 96 0 0,0 0-96 0 0,0 1 0 0 0,-1-1 0 0 0,0 1 0 0 0,-1-2 0 0 0,0 0 0 0 0,-1 1 64 0 0,0-1-64 0 0,0 0 0 0 0,-1-1 0 0 0,1 1 0 0 0,-2-2 0 0 0,1 0 0 0 0,-1 0 0 0 0,-1 0 0 0 0,0 0 0 0 0,0-1 0 0 0,-1-1 0 0 0,0 1 0 0 0,-1 0 64 0 0,0 0-64 0 0,1 1 0 0 0,-2 0 0 0 0,2 0 0 0 0,0 2 0 0 0,-1-1 0 0 0,0 1 0 0 0,0 0 0 0 0,1 1 0 0 0,-1 1 0 0 0,1 0 0 0 0,-1 1 0 0 0,1 0 0 0 0,-1 1 0 0 0,0-1 72 0 0,0 2-72 0 0,-1 1 0 0 0,1-1 0 0 0,0 1 0 0 0,-1 0-64 0 0,0 1-200 0 0,1 0-40 0 0,1-2-8 0 0,0 1-8608 0 0</inkml:trace>
  <inkml:trace contextRef="#ctx0" brushRef="#br0" timeOffset="58">3584 3273 919 2719 1369,'-1'0'80'0'0,"1"0"-80"0"0,0 0 0 0 0,0 0 0 0 0,0 0 392 0 0,0 0 64 0 0,0 0 16 0 0,1 0 0 0 0,-1 0 240 0 0,1 0 56 0 0,0 0 0 0 0,-1 0 8 0 0,0 0 136 0 0,0 0 24 0 0,0 0 8 0 0,11 0 0 0 0,-8 0-152 0 0,0 0-32 0 0,1 1-8 0 0,-1-1 0 0 0,1-1-184 0 0,0 1-40 0 0,1-1-8 0 0,-1 0 0 0 0,1 0-136 0 0,-1 1-24 0 0,0 0-8 0 0,1 0 0 0 0,-1-1-64 0 0,1 0-8 0 0,-2 1-8 0 0,1-1 0 0 0,0 1-64 0 0,-1-1-16 0 0,-1 1 0 0 0,1-1 0 0 0,0 1-192 0 0,-1 0 0 0 0,0 0 0 0 0,-1-1 0 0 0,0 1 0 0 0,0-1 0 0 0,-1 1 0 0 0,0 0 0 0 0,0 0 0 0 0,0-1 0 0 0,-1 1 0 0 0,1 0 0 0 0,0 0-128 0 0,0 0 32 0 0,0 0 0 0 0,0 0 8 0 0,0 0-296 0 0,0 0-56 0 0,-9-5-8 0 0,7 5-8 0 0,0 0-96 0 0,-2-1-24 0 0,0 1 0 0 0,0 0 0 0 0,1 0 160 0 0,-2 1 24 0 0,1-1 8 0 0,-1 1 0 0 0,1-1 208 0 0,-1 2 48 0 0,0-1 0 0 0,1 0 8 0 0,0 1 24 0 0,0-1 0 0 0,0 0 0 0 0,0 1 0 0 0,0 0-48 0 0,1 1-8 0 0,-1-2 0 0 0,1 2 0 0 0,0-1 80 0 0,-1 1 72 0 0,1 0-104 0 0,0-1 40 0 0,0 1 200 0 0,0 0 48 0 0,0 1 8 0 0,0-1 0 0 0,1 0 224 0 0,-1 0 56 0 0,1 1 8 0 0,0 0 0 0 0,0 0-88 0 0,0 0-8 0 0,1 0-8 0 0,-1-1 0 0 0,0 1-104 0 0,1-1-16 0 0,1 0-8 0 0,0-1 0 0 0,0 1-40 0 0,0-2-8 0 0,1 0 0 0 0,-1 1 0 0 0,2-1 0 0 0,0 0 0 0 0,0 0 0 0 0,-1-1 0 0 0,1 1-8 0 0,0 0 0 0 0,-1 0 0 0 0,1-1 0 0 0,0 0-8 0 0,0 1-8 0 0,1-1 0 0 0,-1 0 0 0 0,-1 0 16 0 0,2 1 0 0 0,0 0 0 0 0,0 0 0 0 0,0 0-48 0 0,1 0-8 0 0,-1 0 0 0 0,1 0 0 0 0,0 1-64 0 0,-1-1-8 0 0,1 1-64 0 0,-1-1 96 0 0,0 1-96 0 0,-1 1 0 0 0,1-1 0 0 0,-1 1 0 0 0,1 0 0 0 0,-2-1 0 0 0,1 1 0 0 0,-1 0 0 0 0,1 0 0 0 0,-2 0 0 0 0,1 0 0 0 0,0 0 0 0 0,0-1 0 0 0,-1 1 0 0 0,0 0 0 0 0,0-1 72 0 0,0 1 0 0 0,-1 0 0 0 0,0 0 0 0 0,0-1 0 0 0,0 1-8 0 0,-1-1 0 0 0,0 1 0 0 0,-1 0 0 0 0,1 0-64 0 0,-2 1 64 0 0,0-1-64 0 0,0 1 64 0 0,0 0 16 0 0,0 1 0 0 0,0-1 0 0 0,0-1 0 0 0,-1 0 0 0 0,1 0 0 0 0,0 1 0 0 0,0-1 0 0 0,0 0-80 0 0,1 0 0 0 0,-1-1 0 0 0,1 0 64 0 0,1-1-64 0 0,0 0 0 0 0,0 0 0 0 0,2-1 0 0 0,-1-1-240 0 0,1 1-16 0 0,0-1 0 0 0,1-1 0 0 0,0 0-584 0 0,0-1-120 0 0,2 0-32 0 0,-1-1-3864 0 0,1 0-776 0 0</inkml:trace>
  <inkml:trace contextRef="#ctx0" brushRef="#br0" timeOffset="59">3765 3302 9215 2630 1273,'-3'1'408'0'0,"1"0"80"0"0,1-1-392 0 0,0 1-96 0 0,1 0 0 0 0,0 0 0 0 0,0 0-112 0 0,0 2-48 0 0,0 0 0 0 0,0 2-8 0 0,0 1-8 0 0,-1 2 0 0 0,1 1 0 0 0,-1-1 0 0 0,1 1 976 0 0,0-1 200 0 0,-1-1 40 0 0,2 0 8 0 0,0-1 200 0 0,0 1 32 0 0,1-2 16 0 0,1-1 0 0 0,0 0-624 0 0,1-2-120 0 0,1 1-24 0 0,0-1-8 0 0,0-2-328 0 0,1 0-64 0 0,0-1-8 0 0,-1-1-8 0 0,1 0 24 0 0,-1-1 8 0 0,1 0 0 0 0,-1-1 0 0 0,-1 0 32 0 0,1-2 8 0 0,-1 1 0 0 0,0 0 0 0 0,-1-1-64 0 0,0 0-16 0 0,-1 0 0 0 0,-1 0 0 0 0,0 1-32 0 0,-2-1-8 0 0,-1 1 0 0 0,-1 0 0 0 0,0 0-64 0 0,-2 1 0 0 0,-2-1 0 0 0,-1 0 0 0 0,-1 1 0 0 0,-1 1-88 0 0,-1 0 8 0 0,-1 2 0 0 0,-1 0-256 0 0,2 0-48 0 0,-1 1-16 0 0,0 0 0 0 0,1 0-120 0 0,1 0-24 0 0,1-1-8 0 0,2 0-4680 0 0,0-1-936 0 0</inkml:trace>
  <inkml:trace contextRef="#ctx0" brushRef="#br0" timeOffset="60">3330 3411 2303 2869 1262,'-1'-1'200'0'0,"1"0"-200"0"0,0 0 0 0 0,0 1 0 0 0,0 0 728 0 0,0-1 104 0 0,-1 0 16 0 0,1 0 8 0 0,0-1 8 0 0,-1 0 8 0 0,1 1 0 0 0,-2-1 0 0 0,2 2 104 0 0,-1-1 16 0 0,1 1 8 0 0,-2 0 0 0 0,2-1-136 0 0,-1 1-32 0 0,1 0-8 0 0,0 0 0 0 0,0 0-192 0 0,0 1-40 0 0,1 0-8 0 0,-1 1 0 0 0,1 0-360 0 0,0 2-64 0 0,0 1-24 0 0,1 1 0 0 0,-1 1-48 0 0,1 1-16 0 0,-1 1 0 0 0,0 1 0 0 0,0 3 16 0 0,0 1 0 0 0,-1 2 0 0 0,0 0 0 0 0,0 0 16 0 0,-1 1 8 0 0,1 0 0 0 0,-1 0 0 0 0,0-1 56 0 0,0 0 16 0 0,-1 0 0 0 0,1 0 0 0 0,-1-1 8 0 0,1 0 8 0 0,1 2 0 0 0,0 0 0 0 0,0 0-48 0 0,0-2-16 0 0,0 1 0 0 0,0-1 0 0 0,0-1-56 0 0,0-1-16 0 0,0 0 0 0 0,0-2 0 0 0,1 1 0 0 0,-1-1 0 0 0,2 1 0 0 0,-1-2 0 0 0,-1-1-64 0 0,2 1 80 0 0,-1 0-80 0 0,-1-1 80 0 0,1-2-80 0 0,1 0 0 0 0,-2 0 72 0 0,1-1-72 0 0,0 0 0 0 0,0-2 64 0 0,-1 0-64 0 0,1 0 0 0 0,0-2 0 0 0,0 0 0 0 0,-1 0 0 0 0,0-1 64 0 0,0 0-64 0 0,0-1 0 0 0,0 0 0 0 0,0 0 64 0 0,0 0-64 0 0,0 0 0 0 0,0 0 0 0 0,0-1 0 0 0,0 1 0 0 0,0 0 64 0 0,0 0-64 0 0,0 0 0 0 0,0 0 0 0 0,-6-6 0 0 0,5 4 0 8-25,0 0 64-8 25,-1 0-64 10-29,0-2 0-3 4,-1 1 0-7 25,1 0 0 8-28,-1-2-80-8 28,-1-1 80 0 0,1 0-96 0 0,-2-1 96 0 0,0 1-136 0 0,2-1 24 0 0,0 3 8 0 0,0-1 0 9-26,-1-1 8-9 26,0-2 0 0 0,-3 0 0 0 0,1-2 0 0 0,-2 0 96 0 0,1 1-72 0 0,0 1 72 0 0,-1 0-64 0 0,1 1 64 0 0,-1 0 0 0 0,0-1 0 0 0,0 1 0 0 0,1 0 0 0 0,0-1 0 0 0,0 1 0 0 0,1 0 0 0 0,0 0 0 0 0,1 0 0 0 0,0 2 0 0 0,-1 0 0 0 0,2 0-80 0 0,0 1 80 0 0,0 1-96 0 0,0-1 96 0 0,1 1-104 0 0,-1 0 32 0 0,1 1 8 0 0,0 0 0 0 0,0 1 64 0 0,1 0-96 0 0,0 0 96 0 0,0 0-96 0 0,0 0 96 0 0,1 1 0 0 0,0-1 0 0 0,-1 1-64 0 0,2-2 64 0 0,-2 2 0 0 0,2-1 0 0 0,-1 1 0 0 0,1-1 0 0 0,0 0 0 0 0,0 0 0 0 0,0 0 0 0 0,1 0 0 0 0,0 0 0 0 0,0 0 0 0 0,0 0 0 0 0,1 0 0 0 0,1 0 0 0 0,-1 0 0 0 0,2 1 0 0 0,-1-1 0 0 0,1 1 0 0 0,0 0-64 0 0,1 0 64 0 0,1 0 0 0 0,1-1 0 0 0,0 1 0 0 0,1 0 64 0 0,1 0-64 0 0,0 0 0 0 0,0 0 0 0 0,1 1 0 0 0,0-1 0 0 0,0 0 0 0 0,2-1 0 0 0,2 1 0 0 0,1-1 112 0 0,-3 0 16 0 0,-1 0 0 0 0,2 0 0 0 0,3 0-128 0 0,1-1 0 0 0,-1 0 0 0 0,0 1 0 0 0,-1 0 96 0 0,-2 0-32 0 0,-1 1-64 0 0,-2-1 96 0 0,-2 1-96 0 0,0 1 0 0 0,1 0 0 0 0,0 1 0 0 0,-1-1 0 0 0,-1 0 0 0 0,0 1 64 0 0,-1-1-64 0 0,0 1 64 0 0,0-1-64 0 0,1 1 88 0 0,-2-1-88 0 0,-1 0 88 0 0,-1 0-88 0 0,0 0 80 0 0,-1-1-80 0 0,0 1 0 0 0,-2 0 64 0 0,1-1-64 0 0,-1 0 0 0 0,0 0 0 0 0,0 0 64 0 0,0 1-64 0 0,-1-1 0 0 0,1 0 104 0 0,0 0-24 0 0,0 1-8 0 0,0-1 0 0 0,0 0-72 0 0,0 0 0 0 0,0 0 72 0 0,0 0-72 0 0,0 0 0 0 0,0 0 0 0 0,0 0 0 0 0,0 0 0 0 0,0 0 0 0 0,0 0 0 0 0,0 0 0 0 0,0 0 0 0 0,-8 4 0 0 0,6-2 0 0 0,-1 1 0 0 0,0-1 0 0 0,-1 1 0 0 0,1 0 0 0 0,0 0 0 0 0,-1 0-64 0 0,-1 0 64 0 0,2 0 0 0 0,-1-1 0 0 0,0 2 0 0 0,0 0 0 0 0,0-1 0 0 0,-1 2 0 0 0,0 0 0 0 0,1 0 0 0 0,-2 1 0 0 0,1 1 0 0 0,-1 0 0 0 0,0 1 0 0 0,0 0 0 0 0,0 2 0 0 0,0 0 0 0 0,0 0 0 0 0,-1 0 0 0 0,1 1 0 0 0,-1-1 0 0 0,0 0 0 0 0,0 1 0 0 0,0-1 0 0 0,-1 1 0 0 0,-1 0 0 0 0,1 1 0 0 0,0-1 0 0 0,0-2 64 0 0,1 1-64 0 0,0-1 64 0 0,0-1-64 0 0,0 0 64 0 0,2-1-64 0 0,-1-1 64 0 0,2 0-64 0 0,-1-2 64 0 0,1 0-64 0 0,2-1 64 0 0,-1 0-64 0 0,1-1 64 0 0,0 0-64 0 0,1-1 0 0 0,-1-1 64 0 0,2 1-64 0 0,-1-1 0 0 0,1 0 0 0 0,0 0 0 0 0,0-1 0 0 0,1 1-96 0 0,1-1-32 0 0,-1-1-8 0 0,2-2-6208 0 0,0 0-1240 0 0</inkml:trace>
  <inkml:trace contextRef="#ctx0" brushRef="#br0" timeOffset="61">3655 3774 8287 2708 1105,'-1'-1'736'0'0,"1"0"-584"0"0,0 1-152 0 0,0 0 0 0 0,0-1 584 0 0,0 1 88 0 0,0-1 24 0 0,-1-1 0 0 0,0 1 80 0 0,0-1 24 0 0,0 1 0 0 0,0 0 0 0 0,0 0-128 0 0,0 1-32 0 0,0 0 0 0 0,0 0 0 0 0,0 0-104 0 0,0 0-24 0 0,1 0-8 0 0,0 0 0 0 0,0 0-128 0 0,0 0-24 0 0,0 0-8 0 0,0 1 0 0 0,0 0-168 0 0,1 0-32 0 0,-1 1-8 0 0,1 1 0 0 0,0 0-72 0 0,-1 1-64 0 0,2 0 96 0 0,-2 1-96 0 0,1 1 128 0 0,1 0-24 0 0,-2 1-8 0 0,2 0 0 0 0,-1 2-16 0 0,0-2-8 0 0,0-1 0 0 0,0 1 0 0 0,-1 3 8 0 0,2 1 0 0 0,-1 3 0 0 0,0 0 0 0 0,0 0-80 0 0,0 0 96 0 0,-1 0-96 0 0,1-1 96 0 0,-1 1-96 0 0,0-3 96 0 0,0-1-96 0 0,-1 1 96 0 0,1 0-32 0 0,0 0 0 0 0,0-1 0 0 0,0-1 0 0 0,0-2-64 0 0,0 0 0 0 0,1-2 0 0 0,0-1 0 0 0,-1-1 0 0 0,1-1 0 0 0,-1-1-96 0 0,1 0 96 0 0,-1-2-656 0 0,0-1-72 0 0,1 0-8 0 0,-1-3-7856 0 0</inkml:trace>
  <inkml:trace contextRef="#ctx0" brushRef="#br0" timeOffset="62">3624 3832 1839 2762 962,'-2'-6'80'0'0,"1"0"16"0"0,1 1-96 0 0,0 1 0 0 0,1 1 0 0 0,0 1 0 0 0,0-1 560 0 0,1-2 88 0 0,0-4 24 0 0,1-1 0 0 0,1-1 272 0 0,0 1 56 0 0,0 1 16 0 0,0 2 0 0 0,0-1 232 0 0,0 2 56 0 0,0 1 8 0 0,0 0 0 0 0,0 0-128 0 0,1 1-32 0 0,0 0 0 0 0,0 0 0 0 0,1 0-512 0 0,-2 2-96 0 0,3 0-32 0 0,-3 1 0 0 0,0 0-392 0 0,0 2-120 0 0,0 0 0 0 0,-1 2 64 0 0,0 1-160 0 0,0 0-32 0 0,-2 3-8 0 0,0 0 0 0 0,-1 2-8 0 0,0 1 0 0 0,0 0 0 0 0,-2-1 0 0 0,1 2 144 0 0,-1-2 112 0 0,0 1-16 0 0,-1-1-8 0 0,1 0 8 0 0,-1-1 0 0 0,0 1 0 0 0,0-2 0 0 0,0 0-96 0 0,0 1 0 0 0,-1-1 0 0 0,0 1 64 0 0,-1-1-64 0 0,0 0 0 0 0,0-1 0 0 0,1 1 0 0 0,-1-1 0 0 0,1-1 64 0 0,1 0-64 0 0,-1-1 0 0 0,1 0 64 0 0,1-1-64 0 0,-1 0 64 0 0,1-1-64 0 0,1-1 0 0 0,0 1 0 0 0,0-2 0 0 0,1 0 0 0 0,0 0-160 0 0,0 0-80 0 0,1 0-16 0 0,0-2-5096 0 0,2 0-1024 0 0</inkml:trace>
  <inkml:trace contextRef="#ctx0" brushRef="#br0" timeOffset="63">3777 3911 11975 2818 912,'-2'-1'528'0'0,"2"0"112"0"0,-1 0-512 0 0,0 1-128 0 0,1 0 0 0 0,0 0 0 0 0,2-1 456 0 0,-2 1 64 0 0,0 0 16 0 0,0-2 0 0 0,0 2 40 0 0,0 0 0 0 0,0 0 8 0 0,0 0 0 0 0,0 0-240 0 0,-3 10-56 0 0,2-5 0 0 0,0 1-8 0 0,0 0-192 0 0,1 2-88 0 0,0 0 80 0 0,0 0-80 0 0,-1 2 0 0 0,0-1 0 0 0,0 1 0 0 0,0-1 0 0 0,1 1 0 0 0,-1-2 0 0 0,1 0 0 0 0,-1 1 0 0 0,1-2 96 0 0,0 0 16 0 0,0-1 8 0 0,0-1 0 0 0,1-1 40 0 0,0 0 0 0 0,0-2 8 0 0,0 1 0 0 0,1-2-96 0 0,-1 0-72 0 0,1 0 96 0 0,1-1-96 0 0,0 0 136 0 0,0-1-24 0 0,1 0-8 0 0,1 0 0 0 0,0-1 40 0 0,0 0 8 0 0,1 0 0 0 0,-1 0 0 0 0,0 0 16 0 0,1 0 8 0 0,-1 0 0 0 0,0 0 0 0 0,0 0-8 0 0,-1 1 0 0 0,0-1 0 0 0,1 1 0 0 0,-2 1-56 0 0,0 0-16 0 0,0 0 0 0 0,-1-1 0 0 0,0 1-96 0 0,0 0 0 0 0,-1 1 64 0 0,0-1-64 0 0,0 0 0 0 0,-1 0 0 0 0,0 0 0 0 0,1 0 0 0 0,-1 0 0 0 0,0 1 0 0 0,0-1 0 0 0,-1 0 0 0 0,1-1 0 0 0,0 1-80 0 0,0 0 16 0 0,0 0 0 0 0,0 0-616 0 0,0 0-120 0 0,0 0-32 0 0,4-9-7512 0 0</inkml:trace>
  <inkml:trace contextRef="#ctx0" brushRef="#br0" timeOffset="64">3931 3963 4143 2691 891,'0'0'368'0'0,"0"0"-296"0"0,0 0-72 0 0,0 0 0 0 0,0 0 152 0 0,0 0 8 0 0,1-1 8 0 0,-1 0 0 0 0,2 1 168 0 0,-1 0 32 0 0,1 0 8 0 0,-2 0 0 0 0,0 0 384 0 0,0 0 72 0 0,8-3 24 0 0,-6 3 0 0 0,1 0 8 0 0,-1 0 0 0 0,1 0 0 0 0,0 0 0 0 0,-1 0-224 0 0,1 0-48 0 0,0 0-8 0 0,0 0 0 0 0,0 0-56 0 0,1 0-16 0 0,0-1 0 0 0,0 1 0 0 0,1-1-96 0 0,-1 0-32 0 0,2-1 0 0 0,-1 0 0 0 0,0 1-176 0 0,0-1-40 0 0,-1 0-8 0 0,-1 0 0 0 0,1 0-160 0 0,-1 1 72 0 0,-1-1-72 0 0,0 2 0 0 0,0-2 0 0 0,0 2 0 0 0,-2 0 0 0 0,0 0 0 0 0,0 0 0 0 0,0 0 0 0 0,0 0 0 0 0,-2 0 0 0 0,1 0 0 0 0,-1 0 0 0 0,2 0 0 0 0,0 0 0 0 0,0 0 0 0 0,-11 1 0 0 0,8 0-120 0 0,-1-1 40 0 0,1 0-328 0 0,-1 0-64 0 0,0 1-8 0 0,0-1-8 0 0,0 1-120 0 0,0 0-16 0 0,1 0-8 0 0,-1 0 0 0 0,1 0 136 0 0,0 0 24 0 0,0 0 8 0 0,-1 0 0 0 0,1 1 296 0 0,1-1 56 0 0,-1 0 16 0 0,0 0 0 0 0,0 1 96 0 0,1-1 0 0 0,-1 1 0 0 0,1-1 0 0 0,-1 1 0 0 0,0 1 104 0 0,1-1-32 0 0,0-1-8 0 0,0 1 16 0 0,-1 0 0 0 0,1 0 0 0 0,1-1 0 0 0,0 1-8 0 0,0-1 0 0 0,0 1 0 0 0,0-1 0 0 0,0 1 32 0 0,0 0 8 0 0,0 0 0 0 0,0 1 0 0 0,-1-1 96 0 0,1 1 16 0 0,-1 0 8 0 0,1-1 0 0 0,0 1 72 0 0,0 1 16 0 0,-1-1 0 0 0,1 0 0 0 0,1-1-64 0 0,0 0 0 0 0,0-1-8 0 0,0 0 0 0 0,0 0-128 0 0,1 0-24 0 0,1-1-8 0 0,-1 0 0 0 0,1 0-16 0 0,1-1 0 0 0,-1 0 0 0 0,1 0 0 0 0,0 0 88 0 0,1-1 24 0 0,0 1 0 0 0,-1 0 0 0 0,2 0 16 0 0,0-1 8 0 0,0 1 0 0 0,-1 0 0 0 0,0 0 48 0 0,0 0 0 0 0,0 1 8 0 0,0 0 0 0 0,-1 0-104 0 0,1 0-32 0 0,-1 0 0 0 0,0 1 0 0 0,0 0-128 0 0,0 1 80 0 0,0-1-80 0 0,-1 0 64 0 0,1 0-64 0 0,-1 1 0 0 0,0-1 0 0 0,-1 0 64 0 0,1 1-64 0 0,-1-1 0 0 0,1 0 72 0 0,-1 1-72 0 0,0-1 0 0 0,0 1 72 0 0,1-1-72 0 0,-1 1 0 0 0,-1 0 64 0 0,2 1-64 0 0,-1 0 0 0 0,-1 0 0 0 0,0 1 64 0 0,0 0-64 0 0,0 1 0 0 0,-1-1 0 0 0,1 1 88 0 0,-2 0-88 0 0,1-1 80 0 0,-2 0-80 0 0,1 0 88 0 0,0 0-88 0 0,0-1 96 0 0,-1 1-96 0 0,-1 1 0 0 0,1-1 0 0 0,-1-1 0 0 0,0 1 0 0 0,0 0 0 0 0,-1-1 0 0 0,0 0 0 0 0,0 0 0 0 0,0 0 0 0 0,0 0 0 0 0,-1-1 0 0 0,2 1 0 0 0,0-1 0 0 0,0-1 64 0 0,1 0-64 0 0,0 0 0 0 0,0-1 96 0 0,0 0-32 0 0,1 0 0 0 0,1 0-64 0 0,-1 0 0 0 0,1-1 0 0 0,0 1 0 0 0,0 0 0 0 0,0 0 0 0 0,0-1 0 0 0,0 1 0 0 0,1 0-96 0 0,0-1-104 0 0,0 1-24 0 0,0-2 0 0 0,0 2 0 0 0,1-1-424 0 0,1-1-88 0 0,0 0-24 0 0,0-1-7160 0 0</inkml:trace>
  <inkml:trace contextRef="#ctx0" brushRef="#br0" timeOffset="65">4084 3978 11055 2615 840,'-5'6'488'0'0,"1"-2"104"0"0,1 0-472 0 0,1-2-120 0 0,1 0 0 0 0,1 0 0 0 0,-1 0 240 0 0,0 2 24 0 0,-1 2 8 0 0,-1 1 0 0 0,1 2 0 0 0,0 0 0 0 0,2-1 0 0 0,0 0 0 0 0,0-1 168 0 0,0-1 32 0 0,2-1 8 0 0,1 0 0 0 0,-1-1 168 0 0,2-1 40 0 0,0-1 8 0 0,0-1 0 0 0,1 0-264 0 0,-1-1-48 0 0,1 0-16 0 0,0 0 0 0 0,1-1-88 0 0,0-1-24 0 0,0-1 0 0 0,0 1 0 0 0,0-1-72 0 0,-1 0-24 0 0,0-1 0 0 0,-1 1 0 0 0,0-1-32 0 0,0 2-16 0 0,-1-2 0 0 0,0 1 0 0 0,-2 0-112 0 0,1 0-64 0 0,-2 0 64 0 0,1 0-104 0 0,-1 0 104 0 0,0-1 0 0 0,-1-1 0 0 0,0 1 0 0 0,0-2 0 0 0,0 1 64 0 0,0 1-64 0 0,-1 0 80 0 0,0-2-16 0 0,-2 0-64 0 0,1 0 96 0 0,0 2-32 0 0,0-1-64 0 0,-1 2 0 0 0,0 0 0 0 0,1 1 0 0 0,-2 0 0 0 0,2 1 0 0 0,-2 0-80 0 0,0 0 80 0 0,-1 1 0 0 0,0 1 0 0 0,0 0 0 0 0,0 0 0 0 0,0-1-96 0 0,1 2-56 0 0,0-1-8 0 0,1 0 0 0 0,1 0-480 0 0,1-1-104 0 0,1 0-24 0 0,1 0-7360 0 0</inkml:trace>
  <inkml:trace contextRef="#ctx0" brushRef="#br0" timeOffset="66">2752 3216 1839 2715 1769,'1'-1'160'0'0,"-1"0"-160"0"0,0 1 0 0 0,0-1 0 0 0,0 0 416 0 0,-1 1 56 0 0,1-1 8 0 0,0-2 0 0 0,0 1 400 0 0,-1-1 80 0 0,0 1 24 0 0,0 1 0 0 0,0 0-16 0 0,0 0 0 0 0,0 0 0 0 0,0 0 0 0 0,0 1-192 0 0,0 0-40 0 0,0-1 0 0 0,1 1-8 0 0,0 1-288 0 0,-1 0-56 0 0,1 1-16 0 0,0-2 0 0 0,1 0-272 0 0,-1 0-96 0 0,0 0 0 0 0,0 0 72 0 0,0 0-72 0 0,6 10 0 0 0,-3-5 0 0 0,-1 0-88 0 0,1 1 88 0 0,0 0 0 0 0,1 1 0 0 0,-1 1 0 0 0,0-1 168 0 0,0 1 0 0 0,0 1 0 0 0,-1-2 0 0 0,1 1 56 0 0,0-1 0 0 0,1 1 8 0 0,-1 0 0 0 0,0-2-136 0 0,0 0-24 0 0,0 0-8 0 0,0-1 0 0 0,0 0-64 0 0,0 0 0 0 0,0-2 0 0 0,0 1 0 0 0,1 0 0 0 0,-1-1 0 0 0,-1-1 72 0 0,1 0-72 0 0,-1-1 128 0 0,0-1 0 0 0,1 1-8 0 0,-2-1 0 0 0,1-1 40 0 0,-1 0 16 0 0,0 0 0 0 0,0-2 0 0 0,1 1 104 0 0,-1-2 16 0 0,0 1 8 0 0,0-2 0 0 0,0 0-64 0 0,-1-3-16 0 0,1-1 0 0 0,0-1 0 0 0,0 2-72 0 0,-1-1-24 0 0,1-1 0 0 0,1 1 0 0 0,-1-1-8 0 0,2 0-8 0 0,-1 1 0 0 0,0 1 0 0 0,0 0-40 0 0,0 1-8 0 0,0 1 0 0 0,0 0 0 0 0,-1 1-64 0 0,0 0 64 0 0,0 1-64 0 0,0 0 64 0 0,-1 0-64 0 0,0 2 0 0 0,1-1 0 0 0,-1 1 0 0 0,0-1 0 0 0,0 1 0 0 0,0 0 64 0 0,0 0-64 0 0,0-1 0 0 0,0 1 0 0 0,0 1 0 0 0,0-1 0 0 0,0 1 0 0 0,0 0 0 0 0,0 0-80 0 0,1 0 80 0 0,-1 0-544 0 0,1 0-64 0 0,0 0-16 0 0,1 0-7824 0 0</inkml:trace>
  <inkml:trace contextRef="#ctx0" brushRef="#br0" timeOffset="67">2948 3270 4143 2666 1701,'-1'0'368'0'0,"1"0"-296"0"0,0 0-72 0 0,0 0 0 0 0,0 0 640 0 0,0 0 104 0 0,-1 0 24 0 0,1 0 8 0 0,-1 0-104 0 0,1 0-32 0 0,1 1 0 0 0,-1-1 0 0 0,0 0-160 0 0,0 0-40 0 0,0 0-8 0 0,0 0 0 0 0,9 0 112 0 0,-6 0 32 0 0,0 0 0 0 0,0 0 0 0 0,0 0-96 0 0,0-1-24 0 0,0 0 0 0 0,0 0 0 0 0,-1 1-216 0 0,0 0-48 0 0,0 0 0 0 0,1-1-8 0 0,-1 1 8 0 0,0-1 0 0 0,0 1 0 0 0,-1-1 0 0 0,1 0 8 0 0,-1 1 8 0 0,0-1 0 0 0,1 0 0 0 0,-2 1-120 0 0,0 0-24 0 0,0 0-64 0 0,0 0 96 0 0,0 0-96 0 0,0 0 0 0 0,0 0 0 0 0,0 0 0 0 0,0 0-64 0 0,0 0 64 0 0,0 0 0 0 0,0 0 0 0 0,0 0-152 0 0,-9 0 24 0 0,8 0 8 0 0,0 1 0 0 0,0-1 0 0 0,0 0 0 0 0,0 0 0 0 0,0 0 0 0 0,0 0 0 0 0,1 0 0 0 0,-2 0 0 0 0,1 0 0 0 0,1-1-120 0 0,-2 1-24 0 0,1 0-8 0 0,-2 0 0 0 0,1 1-112 0 0,0 0-16 0 0,-1 0-8 0 0,-1-1 0 0 0,1 2-56 0 0,-1-1-16 0 0,1 1 0 0 0,-1-1 0 0 0,1 1 248 0 0,0-1 40 0 0,0 2 16 0 0,0-2 0 0 0,0 2 88 0 0,0-2 24 0 0,1 0 0 0 0,-1 1 0 0 0,1-1 64 0 0,0 0 0 0 0,1 1 0 0 0,-1-1 0 0 0,2 1 0 0 0,-1-1 0 0 0,1-1 0 0 0,-1 1 0 0 0,2 0 0 0 0,-1 0 0 0 0,0-1 0 0 0,1 1 0 0 0,-1 0 0 0 0,1 0 0 0 0,0 0 0 0 0,-1 0 0 0 0,2 0 64 0 0,-2-1 0 0 0,1 1 0 0 0,-1-1 0 0 0,1 1 104 0 0,1-1 24 0 0,0 1 8 0 0,-1-1 0 0 0,1 0-8 0 0,0 1-8 0 0,1-1 0 0 0,0 1 0 0 0,0-1 40 0 0,0 1 16 0 0,2-1 0 0 0,-1 0 0 0 0,0 0 24 0 0,-1 0 8 0 0,1 0 0 0 0,-1 0 0 0 0,1 1-88 0 0,0-1-24 0 0,-1 2 0 0 0,0-1 0 0 0,-1 1-160 0 0,0-1 64 0 0,-1 1-64 0 0,0 0 0 0 0,0 1 0 0 0,0 0 0 0 0,-1 0 0 0 0,0 1 64 0 0,0-1 24 0 0,-1 1 8 0 0,0-1 0 0 0,0 1 0 0 0,0 0 16 0 0,-1-1 8 0 0,0 1 0 0 0,0-2 0 0 0,0 1-16 0 0,-1 0 0 0 0,0 0 0 0 0,0 0 0 0 0,0 0 24 0 0,-1 0 8 0 0,0-1 0 0 0,0 0 0 0 0,0 1-32 0 0,1-1-8 0 0,0 0 0 0 0,0 0 0 0 0,0 0-96 0 0,0 0 64 0 0,1-1-64 0 0,0 0 0 0 0,0 1 0 0 0,1 0 0 0 0,0-1 0 0 0,0-1 0 0 0,0 1-64 0 0,1-1-16 0 0,0 0 0 0 0,0 0 0 0 0,0-1-440 0 0,1 0-88 0 0,0 0-24 0 0,1-1-3792 0 0,0 0-760 0 0</inkml:trace>
  <inkml:trace contextRef="#ctx0" brushRef="#br0" timeOffset="68">3077 3295 6911 2566 1733,'-5'5'304'0'0,"1"-1"64"0"0,1 0-296 0 0,1-2-72 0 0,1 0 0 0 0,1 0 0 0 0,-1 0 408 0 0,0 1 64 0 0,-1 3 8 0 0,-1 2 8 0 0,1 2-376 0 0,0-1-112 0 0,0-1 0 0 0,1-1 64 0 0,0-1 440 0 0,1 0 88 0 0,1-1 16 0 0,0-2 8 0 0,0 0 296 0 0,2 0 56 0 0,0-1 16 0 0,1-2 0 0 0,0 2-376 0 0,1-3-64 0 0,0 0-24 0 0,1 1 0 0 0,0-3-232 0 0,0 0-56 0 0,1 0-8 0 0,-1-1 0 0 0,1-1 0 0 0,-2-1-8 0 0,1 2 0 0 0,-1-2 0 0 0,-1 2-32 0 0,0-1-8 0 0,-2-1 0 0 0,0 1 0 0 0,-1 0-96 0 0,-3 1-16 0 0,1 0-64 0 0,-2 0 96 0 0,0 1-96 0 0,-1 0 88 0 0,-1-1-88 0 0,-1 2 80 0 0,-1-1-80 0 0,0 2 0 0 0,0-1 0 0 0,0 1 0 0 0,2-1 0 0 0,-1 2 0 0 0,0-1 0 0 0,0 1 0 0 0,1-1 0 0 0,1 1 0 0 0,0 0 0 0 0,1-1 0 0 0,1 1-344 0 0,0-1-32 0 0,1 1-8 0 0,1 0-4968 0 0,0 0-1000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42:14.966"/>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768 1192 1375 2708 3316,'0'0'128'0'0,"0"0"-128"0"0,-1-1 0 0 0,1 1 0 0 0,0 0 376 0 0,0-1 48 0 0,0 0 16 0 0,0 0 0 0 0,-1-1 208 0 0,0 1 48 0 0,1-1 8 0 0,0 0 0 0 0,0 1 152 0 0,1 0 32 0 0,0-1 8 0 0,-1 2 0 0 0,1-1 0 0 0,0 0 0 0 0,0 0 0 0 0,1 1 0 0 0,0 0-104 0 0,-1 0-24 0 0,2 0 0 0 0,-1 1 0 0 0,1 0-160 0 0,0 0-40 0 0,0 1-8 0 0,2-1 0 0 0,1 2-80 0 0,0-1-8 0 0,2 1-8 0 0,1-1 0 0 0,0 0-112 0 0,0 0-32 0 0,0 0 0 0 0,2-1 0 0 0,1 2-72 0 0,0 0-24 0 0,-2-1 0 0 0,2 2 0 0 0,2 0-96 0 0,0 1-32 0 0,-1 0 0 0 0,0 0 0 0 0,1 0-32 0 0,-1 1-64 0 0,0-2 88 0 0,0 2-88 0 0,-1-1 80 0 0,-1 0-80 0 0,0-1 64 0 0,-1 0-64 0 0,-2-1 64 0 0,-1-1-64 0 0,0 2 64 0 0,-1-1-64 0 0,0 0 0 0 0,-1-2 0 0 0,-2 0 0 0 0,1 0 0 0 0,0 0 0 0 0,0-2 0 0 0,-1 1 72 0 0,0-1-72 0 0,0 0 96 0 0,-1 0-24 0 0,1 0 0 0 0,0-1 0 0 0,0 0-72 0 0,0 0 96 0 0,-1 1-96 0 0,0-1 96 0 0,0 1-96 0 0,-2-1 0 0 0,1 1 0 0 0,-1 0 64 0 0,0 0-64 0 0,-1 0 0 0 0,0 0 0 0 0,-1 0 0 0 0,1 1 0 0 0,-1 0 0 0 0,-2 0 0 0 0,0 1 0 0 0,-1 0 0 0 0,0 0 0 0 0,1 1 0 0 0,-1 1 0 0 0,3-2 0 0 0,-1 2 0 0 0,1-1 0 0 0,1 0 0 0 0,1 1 0 0 0,0-1 0 0 0,1 0 0 0 0,1 0 0 0 0,-1-1-64 0 0,2 0 64 0 0,1 0 0 0 0,-1 0 0 0 0,1-1 0 0 0,0 0 0 0 0,2 0 0 0 0,-1-1 0 0 0,1 1 0 0 0,-1-2 0 0 0,0 1 0 0 0,0-1 0 0 0,-1 1 0 0 0,-2 0 0 0 0,1 0 0 0 0,-2 0 0 0 0,-1 1 0 0 0,0-1 0 0 0,0 2 0 0 0,0-1 0 0 0,-2 0 0 0 0,0 1 0 0 0,0 0 0 0 0,-1 0 0 0 0,0 1 0 0 0,0 0 0 0 0,0 1 0 0 0,1-1 0 0 0,0 1 0 0 0,1 0 0 0 0,1-1 0 0 0,0 0 64 0 0,1 0-64 0 0,1-1 0 0 0,-1 0 72 0 0,2 0-72 0 0,0-1 0 0 0,0-1 0 0 0,1 0 0 0 0,0-1 0 0 0,-1 0 0 0 0,1 1 72 0 0,0-2-72 0 0,-2 0 0 0 0,1 1 64 0 0,-1-1-64 0 0,-1 0 0 0 0,0 1 0 0 0,-2 0 0 0 0,0 0 0 0 0,0 0 0 0 0,-1 1 0 0 0,-1-1 0 0 0,-1 1 0 0 0,0 0 0 0 0,2 0 0 0 0,-2 1-192 0 0,2 0-64 0 0,0-1-8 0 0,0 1-9176 0 0</inkml:trace>
  <inkml:trace contextRef="#ctx0" brushRef="#br0" timeOffset="1">724 1201 6911 2748 3318,'0'-1'608'0'0,"0"0"-480"0"0,-1 1-128 0 0,1 0 0 0 0,0 0 632 0 0,-1 0 104 0 0,1 0 16 0 0,-2-1 8 0 0,0 1 264 0 0,0 1 48 0 0,-1 2 16 0 0,-1 0 0 0 0,1 1-376 0 0,-2 2-72 0 0,1 1-8 0 0,-1 0-8 0 0,0 2-192 0 0,-1 1-40 0 0,0 1-8 0 0,-1 0 0 0 0,0 2 0 0 0,-1 0-8 0 0,1 0 0 0 0,-2 0 0 0 0,0-1 8 0 0,3-1 8 0 0,0-2 0 0 0,-1 1 0 0 0,0 2-136 0 0,-1 2-32 0 0,-1 1-8 0 0,0 0 0 0 0,1 0-88 0 0,0-2-24 0 0,1-1 0 0 0,1-2 0 0 0,1 0-8 0 0,1-2-8 0 0,1-1 0 0 0,0-1 0 0 0,2-1-24 0 0,-1 0-64 0 0,1-1 96 0 0,1-2-32 0 0,0 0-64 0 0,0-1 0 0 0,0 0 72 0 0,1-2-72 0 0,0 1 0 0 0,0-3 0 0 0,0 1 0 0 0,0-2 64 0 0,1 0-64 0 0,-1-1 0 0 0,-1 1 0 0 0,0-2 0 0 0,0 2 0 0 0,-1-1-128 0 0,0 1 16 0 0,-1 0 8 0 0,1 3-48 0 0,-2-1-8 0 0,2 2 0 0 0,-2 1 0 0 0,0 0 64 0 0,-1 1 16 0 0,0 1 0 0 0,0 0 0 0 0,0 0 80 0 0,0 1-80 0 0,2-1 80 0 0,-1 2-80 0 0,1-2 80 0 0,0 1 0 0 0,1-1 0 0 0,0-1 0 0 0,1 1 0 0 0,1-2 0 0 0,0 1 0 0 0,1-1 0 25-18,0 0 0-25 18,1-1 0 0 0,1 0 0 0 0,-1-2 0 0 0,1 1 0 0 0,0-1 0 0 0,0-1 0 0 0,0 0 0 0 0,-1 0 0 0 0,0 0 0 0 0,0 0 0 0 0,-2 0 0 0 0,-1 0 0 0 0,0 1 0 0 0,0-1 0 0 0,-2 1 0 0 0,0 0 0 25-20,0 0 0-25 20,-1 1 0 0 0,0 0 0 0 0,-1 0 0 0 0,0 1 0 0 0,0 0 0 0 0,1 1 64 0 0,0 0-64 0 0,0 0 64 0 0,0 0-64 0 0,1 1 64 0 0,0-1-64 0 0,1 1 0 0 0,0 0 64 0 0,0-1-64 0 0,1 1 0 0 0,0 1 0 0 0,1-2 0 0 0,1 0 0 0 0,0 1-408 0 0,1-1-88 0 0,1 0-16 0 0,1-1-8152 0 0</inkml:trace>
  <inkml:trace contextRef="#ctx0" brushRef="#br0" timeOffset="2">788 1191 3223 2687 3348,'0'-2'288'0'0,"0"1"-288"0"0,0-1 0 0 0,0 2 0 0 0,1-1 384 0 0,-1 1 16 0 0,0 0 8 0 0,1-2 0 0 0,0 1 672 0 0,0-1 136 0 0,-1 1 24 0 0,0-1 8 0 0,1 2 72 0 0,-2 0 24 0 0,1 2 0 0 0,-1-1 0 0 0,1 2-392 0 0,-2-1-80 0 0,1 2-8 0 0,0 1-8 0 0,0 0-296 0 0,0-1-56 0 0,0 1-16 0 0,1 1 0 0 0,-1 2-160 0 0,1 1-32 0 0,-1 3-8 0 0,1 0 0 0 0,-1 2-32 0 0,1 0 0 0 0,0 0-8 0 0,-1 0 0 0 0,0-2-72 0 0,1 1-16 0 0,0 2 0 0 0,-1-1 0 0 0,1-1-16 0 0,0 1-8 0 0,-1 0 0 0 0,1 0 0 0 0,-1 1 24 0 0,0-1 8 0 0,0-1 0 0 0,1-1 0 0 0,-1-2-88 0 0,0 1-16 0 0,1-1-64 0 0,-1-2 96 0 0,0-1-16 0 0,1 1-8 0 0,0-1 0 0 0,0 1 0 0 0,0-2 8 0 0,0 1 0 0 0,0-3 0 0 0,0 0 0 0 0,0-1-80 0 0,0-1 80 0 0,1 0-80 0 0,0-2 80 0 0,-1 0-80 0 0,1-2 0 0 0,0 0 0 0 0,0-1 0 0 0,1 0 0 0 0,-1-1 64 0 0,0-1-64 0 0,0 0 0 0 0,0 1 0 0 0,-1 0 0 0 0,0-1 0 0 0,-1 2 0 0 0,-1-1 0 0 0,0 1-136 0 0,-1 2 32 0 0,-1 1 8 0 0,2 1-8 0 0,-3 0 0 0 0,1 2 0 0 0,-2 1 0 0 0,0 1 104 0 0,1 1-96 0 0,0 0 96 0 0,0 1-96 0 0,1 0 96 0 0,1-1 0 0 0,1 0 0 0 0,0-1 0 0 0,2 1 0 0 0,0-2 0 0 0,1 0 0 0 0,0-1 0 0 0,2 0 0 0 0,0-1 0 0 0,-1 0 0 0 0,2 0 0 0 0,-1-2 0 0 0,1-1 0 0 0,0 0 0 0 0,0 0 0 0 0,0-1 0 0 0,0-1 0 26-18,0 2 0-26 18,-1-2 0 0 0,0 0 0 27-18,-1-1 0-27 18,1 2 0 0 0,-2 0 0 0 0,0-1 0 0 0,0 0 0 0 0,-2 2 0 0 0,0-1 0 0 0,0 2 0 25-18,-2-1 0-25 18,1 1 0 0 0,-2 0 0 0 0,0 1 0 0 0,0 0 0 0 0,0 1 96 0 0,-1-1-96 0 0,0 2 144 0 0,1 0-24 0 0,0-1-8 0 0,1 2 0 0 0,0-2-112 0 0,0 1 88 0 0,1 0-88 0 0,0 0 80 25-18,1 0-80-25 18,0 1 0 0 0,1-1 0 0 0,0 0 0 0 0,1 1 0 0 0,1-2 0 0 0,0-1-88 0 0,2-1 88 0 0,0 0-440 0 0,1 0-40 0 0,1 0-16 0 0,2-1-9272 0 0</inkml:trace>
  <inkml:trace contextRef="#ctx0" brushRef="#br0" timeOffset="3">1151 1325 2759 2545 3441,'0'0'248'0'0,"0"0"-248"0"0,0-1 0 0 0,0 1 0 0 0,0-1 0 0 0,0 1-80 0 0,0 0 0 0 0,-1-2 0 0 0,1 0 584 0 0,-1 0 112 0 0,1 1 24 0 0,-2-1 8 0 0,1 2-216 0 0,-1-2-48 0 0,0 2 0 0 0,0 0-8 0 0,-1 0-136 0 0,0 0-24 0 0,0 0-8 0 0,0 1 0 0 0,0 0-72 0 0,0-1-8 0 0,0 0-8 0 0,0 1 0 0 0,0-1 104 0 0,1 0 16 0 0,-1 1 8 0 0,1 0 0 0 0,0-1 56 0 0,0 1 16 0 0,0 1 0 0 0,1 0 0 0 0,0-1 16 0 0,0 1 8 0 0,1 0 0 0 0,0 0 0 0 0,1 1 72 0 0,-1 0 8 0 0,1 0 8 0 0,1-1 0 0 0,0 1-48 0 0,1 0-16 0 0,0-1 0 0 0,1 0 0 0 0,0 0 32 0 0,1-1 8 0 0,0-1 0 0 0,0 0 0 0 0,2-1-88 0 0,-1 0-8 0 0,0-1-8 0 0,1-1 0 0 0,-1 0-80 0 0,-1-1-24 0 0,1 0 0 0 0,-1 0 0 0 0,-1 1-72 0 0,-1-1-8 0 0,0 0-8 0 0,-2 1 0 0 0,0-1-112 0 0,-1 0 0 0 0,0 1 64 0 0,-1-1-64 0 0,-1 2 0 0 0,0-1 0 0 0,-1 0 0 0 0,-1 1-80 0 0,0 0 8 0 0,0 0 0 0 0,-2 1 0 0 0,1 0 0 0 0,0 1-88 0 0,0 0-8 0 0,0 0-8 0 0,1 1 0 0 0,-1 0 96 0 0,0 0 80 0 0,0 1-104 0 0,0 1 40 0 0,1-1 64 0 0,-1 1 0 0 0,1 0 0 0 0,1 0 0 0 0,0 0 0 0 0,0 0 96 0 0,2 0 0 0 0,-1 0-8 0 0,2 1 40 0 0,0-1 16 0 0,0 0 0 0 0,1 1 0 0 0,1-1 32 0 0,0-1 8 0 0,2 1 0 0 0,-2 0 0 0 0,2-2 72 0 0,-1 0 24 0 0,0 0 0 0 0,1 0 0 0 0,0-1-72 0 0,1-1-16 0 0,1 0 0 0 0,0-1 0 0 0,-1 0-88 0 0,1-1-16 0 0,-1 0-8 0 0,0 0 0 0 0,0 0-80 0 0,-1 0 80 0 0,0-1-80 0 0,-1 0 80 0 0,-1 1-80 0 0,-1 0 0 0 0,0-1 0 0 0,-1 0 0 0 0,-1 1 64 0 0,0 0-64 0 0,-1 0 64 0 0,0 1-64 0 0,-1 0 0 0 0,-1 1 0 0 0,1 0 0 0 0,-1 1 0 0 0,0 0-80 0 0,0 1-32 0 0,0 1-8 0 0,0-1 0 0 0,0 2 48 0 0,1-1 8 0 0,0 1 0 0 0,0-1 0 0 0,0 1-8 0 0,2 0 0 0 0,0-1 0 0 0,-1 0 0 0 0,2 1-344 0 0,-1-1-72 0 0,2 1-16 0 0,0-1-7368 0 0</inkml:trace>
  <inkml:trace contextRef="#ctx0" brushRef="#br0" timeOffset="4">1133 1356 3223 2427 3255,'0'-1'288'0'0,"-1"1"-288"0"0,1 0 0 0 0,0 1 0 0 0,0 0 584 0 0,-1-1 64 0 0,1 1 16 0 0,-2 1 0 0 0,0 0 136 0 0,0 2 24 0 0,-1 2 8 0 0,0 0 0 0 0,1 2-72 0 0,-1 0-16 0 0,0 3 0 0 0,0 0 0 0 0,-1 2-32 0 0,1 0-8 0 0,-1 0 0 0 0,1 1 0 0 0,-1 1-104 0 0,0-1-24 0 0,-1 1-8 0 0,2 0 0 0 0,-2-2-88 0 0,0 3-8 0 0,0 1-8 0 0,0 0 0 0 0,0-1-128 0 0,0 0-24 0 0,1-3-8 0 0,0 1 0 0 0,0 0-88 0 0,0-1-24 0 0,1-2 0 0 0,1-1 0 0 0,0 1-32 0 0,-1-1 0 0 0,1 0-8 0 0,0-1 0 0 0,0 0-32 0 0,0-1-8 0 0,0-1 0 0 0,0 0 0 0 0,0-1 8 0 0,0 1 0 0 0,0-2 0 0 0,0 0 0 0 0,0-1-24 0 0,0 0-8 0 0,-1 0 0 0 0,2-2 0 0 0,0 1-24 0 0,-1-1 0 0 0,1-1 0 0 0,0 0 0 0 0,0-1-64 0 0,1 0 0 0 0,-1 0 72 0 0,1-1-72 0 0,-1 1 0 0 0,1-1 0 0 0,0 0 0 0 0,-1 0 64 0 0,1 0-64 0 0,0 0 0 0 0,0 0-64 0 0,-1 0 64 0 0,1 1-224 0 0,0-1-8 0 0,0 1 0 0 0,1 0 0 0 0,-1 1-816 0 0,0-1-160 0 0</inkml:trace>
  <inkml:trace contextRef="#ctx0" brushRef="#br0" timeOffset="5">1036 1799 4143 2875 3302,'0'-3'368'0'0,"-1"2"-296"0"0,1 0-72 0 0,-1 0 0 0 0,1 0 448 0 0,-1 1 64 0 0,0 0 24 0 0,0 0 0 0 0,-2-2 376 0 0,-1 2 80 0 0,-1 0 8 0 0,1 0 8 0 0,-1 2-312 0 0,1-1-64 0 0,0 1-16 0 0,1 1 0 0 0,-1 0-112 0 0,1 1-24 0 0,0 0-8 0 0,1 0 0 0 0,0 1-112 0 0,1-1-16 0 0,1 0-8 0 0,0 0 0 0 0,0 0-48 0 0,1-1-16 0 0,-1-1 0 0 0,2 0 0 0 0,0 1 40 0 0,0-1 8 0 0,2-1 0 0 0,-1-1 0 0 0,2 1-48 0 0,-1-2-8 0 0,2 1 0 0 0,0-2 0 0 0,0 0-96 0 0,-1-2-16 0 0,0 1-8 0 0,0 0 0 0 0,-2-1-72 0 0,0 1-8 0 0,-1-1-64 0 0,-1 1 96 0 0,0-1-96 0 0,-2 1 0 0 0,-1 0 64 0 0,0 0-64 0 0,-1 1 0 0 0,-1 0 0 0 0,0 1 0 0 0,-1 0 0 0 0,-1 1 0 0 0,1 0 0 0 0,-1 1 0 0 0,-1 1 0 0 0,1 1 96 0 0,1 0-32 0 0,-1 1-64 0 0,0-1 96 0 0,1 2 0 0 0,2 0 0 0 0,-1-1 0 0 0,1 1 0 0 0,1-2-32 0 0,0 0 0 0 0,1 2-64 0 0,0-2 96 0 0,1 1-32 0 0,1 0-64 0 0,0-1 88 0 0,2 1-88 0 0,0-2 120 0 0,0 0-32 0 0,2 0-8 0 0,0-1 0 0 0,1-1 48 0 0,0 0 16 0 0,0-1 0 0 0,1-1 0 0 0,-1 0-72 0 0,0-1-8 0 0,-1 0-64 0 0,0-1 96 0 0,-1 1-96 0 0,0-1 0 0 0,0 0 64 0 0,-2-1-64 0 0,0 0 0 0 0,-1 0 0 0 0,0 0 0 0 0,-2 0 0 0 0,1 1 0 0 0,-2 0 64 0 0,0-1-64 0 0,0 1 0 0 0,-2 1 64 0 0,1-1-64 0 0,-1 1 0 0 0,1 2 72 0 0,-2-1-72 0 0,1 2 0 0 0,0 0 0 0 0,-1 1 64 0 0,1 1-64 0 0,0 0 0 0 0,-1 0 0 0 0,2 1 0 0 0,0-1 0 0 0,0 0 0 0 0,2 0 0 0 0,0-1 0 0 0,1 1 0 0 0,0-1-72 0 0,1 1 72 0 0,0-2-104 0 0,2 1-480 0 0,0-1-96 0 0,1-1-24 0 0,0 0-5016 0 0,1 0-1000 0 0</inkml:trace>
  <inkml:trace contextRef="#ctx0" brushRef="#br0" timeOffset="6">1174 1374 919 2544 3465,'0'-3'80'0'0,"1"1"-80"0"0,-1 1 0 0 0,0-1 0 0 0,0 2 464 0 0,0-1 80 0 0,0 1 8 0 0,0-1 8 0 0,0-1 264 0 0,1 0 48 0 0,-1 0 16 0 0,-1 2 0 0 0,1-1-48 0 0,0 1-8 0 0,0 1 0 0 0,-1-1 0 0 0,1 3-344 0 0,0-1-72 0 0,0 1-8 0 0,0-1-8 0 0,1 1-16 0 0,-1 0-8 0 0,2 1 0 0 0,0 0 0 0 0,-1 1 24 0 0,2 0 8 0 0,-1 1 0 0 0,2 1 0 0 0,-1 1 72 0 0,0 0 8 0 0,0 1 8 0 0,0 1 0 0 0,1 0-48 0 0,-2 1-16 0 0,1 0 0 0 0,0 1 0 0 0,-1 1-16 0 0,0 1-8 0 0,1 1 0 0 0,-1 0 0 0 0,1 1-88 0 0,-1 1-8 0 0,2 0-8 0 0,0-1 0 0 0,0 0-72 0 0,0-1-8 0 0,1-2-8 0 0,-1-1 0 0 0,0-2-56 0 0,0 0-16 0 0,0 0 0 0 0,1 0 0 0 0,-1-1-48 0 0,0 0 0 0 0,1-1-8 0 0,-1 0 0 0 0,0 0 8 0 0,-1-2 8 0 0,1 1 0 0 0,0-2 0 0 0,-1 0 0 0 0,0-1 0 0 0,-1 0 0 0 0,1-1 0 0 0,-1-1-32 0 0,0 0-8 0 0,0 0 0 0 0,-1-1 0 0 0,0 0-64 0 0,0-1 0 0 0,-1 0 72 0 0,0 0-72 0 0,0 0 0 0 0,0-1 0 0 0,-1 0 0 0 0,0-1 64 0 0,-1 0-64 0 0,1 0 0 0 0,-1-1 64 0 0,0 0-64 0 0,-1 0 0 0 0,0 1 0 0 0,1 0 0 0 0,-2 2 0 0 0,1-1 0 0 0,-2 2 0 0 0,1 0 0 0 0,-1 1 0 0 0,1 1 0 0 0,-1 0 0 0 0,0 1 0 0 0,1 0 0 0 0,1-1 0 0 0,1 1 0 0 0,0 0 0 0 0,1-1 0 0 0,1 1 0 0 0,0-2 0 0 0,0 1 0 0 0,1 0 0 0 0,1-1 0 0 0,0 0 0 0 0,1-1 0 0 0,0 0-64 0 0,1-1 64 0 0,0 0 0 0 0,0 0 0 0 0,0-2 0 0 0,0 1 0 0 0,0-2 0 0 0,1 0 0 0 0,-1 0 0 0 0,0-1 0 0 0,-2 0 0 0 0,1 1 0 0 0,-2 0-64 0 0,0 0 64 0 0,0 1 0 0 0,-2 0 0 0 0,1 1 0 0 0,-1 0 0 0 0,-1 1 0 0 0,0 0 0 0 0,0 0 0 0 0,-1 0 0 0 0,1 1 0 0 0,0 0 0 0 0,0 0 0 0 0,1 0 0 0 0,1 1 0 0 0,-1-1 0 0 0,1 0 0 0 0,1 0 0 0 0,-1 0 0 0 0,2-1 0 0 0,-1 1 0 0 0,1 0 0 0 0,1-2 0 0 0,0 0 0 0 0,0 1 0 0 0,0-1 0 0 0,1-1 0 0 0,-2 2 0 0 0,1-1-96 0 0,-1-1-136 0 0,-1 2-32 0 0,0-1-8 0 0,-1-1 0 0 0,1 1-528 0 0,-1 0-96 0 0,0 0-32 0 0,0-2-7408 0 0</inkml:trace>
  <inkml:trace contextRef="#ctx0" brushRef="#br0" timeOffset="7">1224 1359 919 2476 3527,'-2'-1'80'0'0,"1"0"-80"0"0,1-1 0 0 0,-1 1 0 0 0,1 1 624 0 0,0-1 112 0 0,0 1 16 0 0,-1-1 8 0 0,0-1 360 0 0,1 0 64 0 0,0-1 24 0 0,0 1 0 0 0,1 1-48 0 0,0 0-8 0 0,0 0 0 0 0,0 1 0 0 0,1 0-336 0 0,0 0-72 0 0,1 1-8 0 0,0 1-8 0 0,1 1-240 0 0,1 0-40 0 0,-1 0-16 0 0,0 0 0 0 0,2 3-80 0 0,1 1-24 0 0,2-1 0 0 0,-1 2 0 0 0,3 1-72 0 0,0 1-24 0 0,1 1 0 0 0,1 1 0 0 0,0 0-72 0 0,1 1-8 0 0,0 1-8 0 0,-1 0 0 0 0,1 0-64 0 0,-3-1-16 0 0,1-2 0 0 0,0 0 0 0 0,3 1-64 0 0,2 1 0 0 0,-1-1 0 0 0,2-1 0 0 0,-1 1 208 0 0,0-1 0 0 0,0 0 0 0 0,-3-1 0 0 0,-1-1-32 0 0,-2-1-8 0 0,0 0 0 0 0,-2 0 0 0 0,-1-1-168 0 0,0 0 0 0 0,-2 0 0 0 0,-1-2 0 0 0,0 1 80 0 0,0-1-16 0 0,-1 0-64 0 0,1 0 96 0 0,-1 0 0 0 0,-1-2-8 0 0,0 0 0 0 0,0-1 0 0 0,-1 0-24 0 0,0 1 0 0 0,-1-2 0 0 0,1 0 0 0 0,-1 0 24 0 0,0 0 0 0 0,0 0 0 0 0,0 0 0 0 0,0 0-16 0 0,1-1 0 0 0,-1 1 0 0 0,0-1 0 0 0,0 1-72 0 0,1-1 0 0 0,-1 1 72 0 0,-1-1-72 0 0,1 0 0 0 0,0 0 0 0 0,0 0 0 0 0,0 1 0 0 0,-1-1 0 0 0,1 0 0 0 0,-1 0 0 0 0,1 0 0 0 0,-1-1 0 0 0,1 1 0 0 0,0 0 0 0 0,-1 0 0 0 0,1-1 0 0 0,-1 1 0 0 0,1-1 0 0 0,-1 1 0 0 0,0-1 0 0 0,0-1 0 0 0,0 1 0 0 0,0 0 0 0 0,-1-1 0 0 0,1 1 0 0 0,-1-1 0 0 0,-1 0 0 0 0,1 1 0 0 0,-1 0 0 0 0,-1 1 0 0 0,-1 0 0 0 0,-1 1 0 0 0,0 1 0 0 0,0 0 0 0 0,-1 1 0 0 0,-1 0 0 0 0,0 2 0 0 0,0-1 0 0 0,0 1 0 0 0,1 1 0 0 0,0-1 0 0 0,1 0 0 0 0,1 1 0 0 0,1-2 0 0 0,1 0 0 0 0,2 0 0 0 0,-1-2 0 0 0,2 1 0 0 0,1-1 0 0 0,0 0 0 0 0,1-1 0 0 0,0 0 0 0 0,2-1 0 0 0,1-1 0 0 0,-1 0 0 0 0,2-1 0 0 0,0 0 0 0 0,0 0 0 0 0,0-1 0 0 0,-1 0 0 0 0,0-1 0 0 0,-1 1 0 0 0,-1-1 64 0 0,0 0-64 0 0,-3 0 0 0 0,1 1-64 0 0,-1 0 64 0 0,-1 0-72 0 0,0 1 72 0 0,-1 0-80 0 0,-2 0 80 0 0,2 0 0 0 0,-3 1-72 0 0,1 1 72 0 0,0 0 0 0 0,-2 1 0 0 0,0 1 0 0 0,0 0 0 0 0,-1 0 0 0 0,1 2 0 0 0,0-2 0 0 0,1 2 0 0 0,-1 0 0 0 0,2-1 0 0 0,0 1 88 0 0,2-1-88 0 0,-1 0 96 0 0,1 0-96 0 0,1-2 64 0 0,1 2-64 0 0,1-1 64 0 0,0-1-64 0 0,1 0 0 0 0,1 0 0 0 0,1-1 0 0 0,0 0 0 0 0,1-2 0 0 0,0 1 0 0 0,1-1 0 0 0,-1-1 0 0 0,0 0 64 0 0,-1 0-64 0 0,1 0 0 0 0,-3-1 0 0 0,0 1 0 0 0,-2-1 0 0 0,-1 1 0 0 0,0 1 0 0 0,0 0 0 0 0,-1-1 0 0 0,-3 2 0 0 0,2-1-160 0 0,-4 1-56 0 0,1 1-8 0 0,-1 1 0 0 0,0 0 352 0 0,-1 0 64 0 0,1 0 8 0 0,0 1 8 0 0,1 0-208 0 0,1 0 0 0 0,0-1 0 0 0,0 1 0 0 0,2 0 0 0 0,-1 0-88 0 0,2-1 24 0 0,0 1 0 0 0,-1-1-264 0 0,2 0-56 0 0,-1 1 0 0 0,2-2-8864 0 0</inkml:trace>
  <inkml:trace contextRef="#ctx0" brushRef="#br0" timeOffset="8">762 1646 455 2681 3491,'0'-2'0'0'0,"0"1"0"0"0,0 1 0 0 0,0-1 0 0 0,1 0 256 0 0,-1 1 0 0 0,0-1 8 0 0,0-1 0 0 0,1 0 120 0 0,0-1 32 0 0,-1-1 0 0 0,0-1 0 0 0,1 2 80 0 0,-1-1 16 0 0,-1 1 8 0 0,1-1 0 0 0,0 0 96 0 0,0 1 24 0 0,-1 0 0 0 0,1 1 0 0 0,0-1 248 0 0,-1 1 48 0 0,1 0 16 0 0,0 1 0 0 0,-1 0-56 0 0,1 1 0 0 0,0 0-8 0 0,0 1 0 0 0,-2 0-200 0 0,1 1-40 0 0,-1 2-8 0 0,-1 0 0 0 0,0 2-264 0 0,-2 2-56 0 0,1 0-16 0 0,-1 2 0 0 0,0 0-80 0 0,-1 1-24 0 0,-2 1 0 0 0,1-1 0 0 0,-1 0 72 0 0,1 1 16 0 0,-3 1 0 0 0,-1 3 0 0 0,1 0 16 0 0,0 0 8 0 0,1 0 0 0 0,0-2 0 0 0,1-1-88 0 0,1-1-24 0 0,0-1 0 0 0,2 0 0 0 0,0-3-96 0 0,1 1-16 0 0,0 0-8 0 0,0 1 0 0 0,1-1-16 0 0,0 1-64 0 0,1-2 96 0 0,0 0-32 0 0,0-1 0 0 0,0-1 0 0 0,2-1 0 0 0,-1 0 0 0 0,1-2-64 0 0,1-1 80 0 0,0-1-80 0 0,0 0 80 0 0,0-1-80 0 0,1 0 0 0 0,-1-1 0 0 0,2-1 0 0 0,-1-2 0 0 0,1 0 0 0 0,-1-1 0 0 0,0-1 64 0 0,0 1-64 0 0,-1-2 0 0 0,0 0 0 0 0,0 0 0 0 0,-1 1-64 0 0,-1-1-32 0 0,0 1-8 0 0,-1 0 0 0 0,0 2-24 0 0,-1 1-8 0 0,0 1 0 0 0,-1 1 0 0 0,-1 1 40 0 0,-1 2 16 0 0,1 1 0 0 0,-2 0 0 0 0,0 2 80 0 0,1 1-80 30-18,-2 0 80-1 0,2 1-80-1-1,0 0 80-28 19,1 0 0 0 0,0 0 64 0 0,2 0-64 0 0,1 0 96 0 0,0-1-24 0 0,1-1 0 26-18,1-1 0-26 18,1 0 0 0 0,0 0 0 0 0,2-1 0 0 0,-1-2 0 0 0,1 1-8 0 0,1-2-64 0 0,0 0 96 26-18,0 0-32-26 18,1-2 0 0 0,0 1-64 0 0,1-1 96 0 0,-1-1-32 0 0,-1 0-64 0 0,0 0 64 0 0,-1 0-64 0 0,0 0 64 0 0,-1 0-64 27-20,0 0 0-27 20,-1 0 0 0 0,-1 1 0 0 0,0-1 0 0 0,-1 1 0 0 0,0 1 0 0 0,-1-1 0 0 0,1 1 0 0 0,-1 0 0 0 0,0 0 0 0 0,0 0 0 0 0,1 0 0 0 0,0 0-112 0 0,0 0 16 0 0,0-1 0 0 0,1 1-360 0 0,0-1-72 0 0,1-1-16 0 0,0 1-8320 0 0</inkml:trace>
  <inkml:trace contextRef="#ctx0" brushRef="#br0" timeOffset="9">513 1493 5063 2858 3481,'1'-1'448'0'0,"-1"0"-352"0"0,0 1-96 0 0,0-1 0 0 0,0 1 736 0 0,0 0 128 0 0,0-1 24 0 0,0 0 8 0 0,-2 0 192 0 0,0 0 32 0 0,-1 2 16 0 0,-1 1 0 0 0,0 1-464 0 0,-1 2-88 0 0,-1 1-16 0 0,0 0-8 0 0,-1 3-104 0 0,-1 1-16 0 0,-1 1-8 0 0,0 1 0 0 0,-1 2-32 0 0,-1 0-8 0 0,1 1 0 0 0,-1 0 0 0 0,1 0 0 0 0,0-1 0 0 0,1 0 0 0 0,0-2 0 0 0,3-2-40 0 0,-2 0 0 0 0,2 1-8 0 0,-2 0 0 0 0,2 0-120 0 0,-1-1-32 0 0,0 1 0 0 0,1 0 0 0 0,1-1-96 0 0,-2 0-32 0 0,2-1 0 0 0,0-1 0 0 0,1 0 0 0 0,1-1-64 0 0,-2 0 96 0 0,1-1-32 0 0,1 1-64 0 0,0-2 0 0 0,1-1 0 0 0,1-1 0 0 0,0 0 0 0 0,0-1 0 0 0,1 0 0 0 0,0-2 0 0 0,0 0 0 0 0,1-1 0 0 0,1-1 64 0 0,-1-2-64 0 0,2-1 64 0 0,-1 0-64 0 0,1-1 96 0 0,-1 0-32 0 0,0-1-64 0 0,-1 0 0 0 0,0 0 0 0 0,0 1 0 0 0,-2 1 0 0 0,0-1 0 0 0,0 2 0 0 0,-1 1 0 0 0,0 0 0 0 0,1 2-88 0 0,-2 0 88 0 0,1 1-64 0 0,-1 2 64 0 0,0 1-104 0 0,0 0 40 0 0,0 1 64 0 0,-1 1-80 0 0,1 1 80 0 0,0-1 0 0 0,0 1-72 0 0,1 0 72 0 0,-1-1 0 0 0,2 0 0 0 0,0-1 0 0 0,1 1 0 0 0,0-2 0 0 0,1 0 0 0 0,1-1 0 0 0,0 0 0 28-19,0-2 0-28 19,1 1 0 0 0,0-2 0 0 0,0 0 0 0 0,1-1 0 0 0,0 0 0 0 0,0-1 0 0 0,0 0 0 0 0,-1-1 0 0 0,0 1 0 0 0,-2 0 0 0 0,1-1 0 0 0,-1 1 0 0 0,-1 1 0 0 0,-2-2 0 0 0,1 2 0 0 0,-1 0 0 0 0,-1 0 0 0 0,0 1 0 0 0,0-1 0 26-18,-1 2 0-26 18,0 0 0 0 0,0 0 0 0 0,-1 2 0 0 0,1-1 0 0 0,1 2 0 0 0,-1 0 0 0 0,0 1 0 0 0,1-1 0 0 0,0 1 0 0 0,0 0 0 0 0,0 1 0 0 0,1-1 0 0 0,1 0 0 0 0,1 1 0 0 0,0-2-96 0 0,0-1 16 0 0,1 0 8 0 0,0 0-6080 0 0,1 0-1216 0 0</inkml:trace>
  <inkml:trace contextRef="#ctx0" brushRef="#br0" timeOffset="10">528 1982 1839 2950 3173,'1'0'160'0'0,"-1"0"-160"0"0,0 0 0 0 0,0-1 0 0 0,0 1 528 0 0,0 0 72 0 0,0-2 8 0 0,1 1 8 0 0,-1-2 296 0 0,1 1 56 0 0,-1 0 16 0 0,0 0 0 0 0,1 0 80 0 0,-1 1 24 0 0,0 0 0 0 0,0-1 0 0 0,1 1-48 0 0,-1 0-8 0 0,0 1 0 0 0,0-1 0 0 0,0 0-264 0 0,0 1-48 0 0,0 1-16 0 0,-1 0 0 0 0,0 2-232 0 0,-1 1-56 0 0,1 1 0 0 0,-1 0-8 0 0,1-1-216 0 0,-1 2-48 0 0,-1 2-8 0 0,1 2 0 0 0,-2 2-24 0 0,0 2-8 0 0,1 3 0 0 0,-1-1 0 0 0,0 0 24 0 0,1-1 0 0 0,-1-2 0 0 0,2 0 0 0 0,-1 0-32 0 0,1-3-8 0 0,1 0 0 0 0,-2 0 0 0 0,1 3 8 0 0,0-1 0 0 0,0 0 0 0 0,-1 1 0 0 0,1-1 0 0 0,-1 0 0 0 0,0-2 0 0 0,1-1 0 0 0,0-1-8 0 0,0-1 0 0 0,1-1 0 0 0,0-1 0 0 0,1-1-24 0 0,0-1 0 0 0,0 0 0 0 0,0-1 0 0 0,0 0-64 0 0,1-1 64 0 0,-1-1-64 0 0,1-1 64 0 0,-1-1-64 0 0,1 0 80 0 0,0-1-80 0 0,0-1 80 0 0,0-1-16 0 0,-1 1-64 0 0,0-1 96 0 0,0 0-32 0 0,0-1-64 0 0,-1 0 0 0 0,-1 0 0 0 0,1 1 0 0 0,-1 1-120 0 0,-1 1 16 0 0,0 1 0 0 0,0 1 0 0 0,-1 1 8 0 0,0 1 0 0 0,0 1 0 0 0,1 0 0 0 0,-2 2 96 0 0,1 0-96 0 0,0 1 96 0 0,0 0-96 0 0,0-1 96 0 0,2 1 0 0 0,-1 1 0 0 0,1-2-72 0 0,1 1 72 0 0,0-2 0 0 0,1 1 0 0 0,0-1 0 0 0,2-1 0 0 0,0 2 0 0 0,1-2 0 0 0,-1-1 0 0 0,2 0 0 0 0,1 0 0 0 0,0-2 0 0 0,0 1 0 0 0,0-2 0 0 0,-1 1 0 0 0,0-2 0 0 0,1 1 0 0 0,-1-1 0 0 0,-1 0-64 0 0,0 0 64 0 0,0 0-64 0 0,-2 0 64 0 0,0 1 0 0 0,-1-1 0 0 0,0 2-64 0 0,-1-1 64 0 0,-1 1 0 0 0,0 0 0 0 0,-1 1 0 0 0,0 0 0 0 0,-1 1 0 0 0,0 0 0 0 0,1 0 0 0 0,-1 1 0 0 0,0 0 64 0 0,-1 1-64 0 0,1-1 64 0 0,0 1-64 0 0,1 0 64 0 0,1 0-64 23-19,0 0 64-23 19,1-2-64 0 0,0 2 0 0 0,1-1 0 0 0,1 0 0 0 0,1-1 0 0 0,-1-1 0 0 0,3 0 0 0 0,-1 0 0 0 0,1-1-112 0 0,0 0-8 22-21,0 0 0-22 21,1-1 0 0 0,0 0-608 0 0,2 0-120 0 0</inkml:trace>
  <inkml:trace contextRef="#ctx0" brushRef="#br0" timeOffset="11">973 1856 3223 2594 3598,'-1'-1'288'0'0,"1"0"-288"0"0,0 0 0 0 0,0 1 0 0 0,0 0 864 0 0,-1 0 128 0 0,1 0 16 0 0,0-1 8 0 0,-1 0 264 0 0,0 1 48 0 0,0 2 16 0 0,0 1 0 0 0,0 1-440 0 0,0 2-80 0 0,0 1-24 0 0,0 3 0 0 0,0 2-104 0 0,0 0-24 0 0,0 2-8 0 0,-1 0 0 0 0,1 1-200 0 0,0-1-40 0 0,1 1-8 0 0,-2-1 0 0 0,2 2-24 0 0,-1-3-8 0 0,0 0 0 0 0,0 1 0 0 0,1 0-120 0 0,0-1-24 0 0,0-1-8 0 0,0-2 0 0 0,0 0-104 0 0,0-1-16 0 0,1-1-8 0 0,-1-1 0 0 0,0-2-40 0 0,1 1 0 0 0,-1-2-64 0 0,1 0 96 0 0,-1-1-96 0 0,0-1 72 0 0,0 0-72 0 0,0 0 64 0 0,0-1-64 0 0,0-1 0 0 0,0 0 72 0 0,0 0-72 0 0,0-1 0 0 0,0-1 72 0 0,0-1-72 0 0,-1-1 0 0 0,0 0 88 0 0,0-1-88 0 0,-1 1 80 0 0,0 1-80 0 0,-1 0 0 0 0,1 0 0 0 0,-2 2 0 0 0,0 0 0 0 0,0 1 0 0 0,-1 1 0 0 0,0 1 0 0 0,0 0 0 0 0,-1 1 0 0 0,1 1 0 0 0,1-1 0 0 0,0 1 0 0 0,1-1 0 0 0,0 1 0 0 0,1-1 0 0 0,0 1 0 0 0,1 0 0 0 0,1-1 0 0 0,0 1 0 0 0,1-2 0 0 0,1 1 0 0 0,0-1 0 0 0,2-1 0 0 0,-1 0 0 0 0,2-2 0 0 0,1 1 0 0 0,-1-1 0 0 0,1-1 0 0 0,-1-1 0 0 0,0 1 0 0 0,-2 0 0 0 0,0 0 0 0 0,1-1 0 0 0,0 0 0 0 0,-1 0 0 0 0,-1-1 0 0 0,-1 1 0 0 0,-2 1 0 0 0,0 0 0 0 0,0 1 0 0 0,-2 0 0 0 0,-1 1 0 0 0,-1 1 0 0 0,0 0 0 0 0,-1 0 0 0 0,2 1 0 0 0,0-1 0 0 0,0 1 0 0 0,1 0 0 0 0,-1-1 72 0 0,0 2-72 0 0,1 0 64 0 0,1-1-64 0 0,1 1 0 0 0,0-2 0 0 0,1 1 64 0 0,1 0-64 0 0,0-1 0 0 0,1 0 0 0 0,2 0 0 0 0,0-2-176 0 0,1 0-24 0 0,1-1-8 0 0,-1 1 0 0 0,2-1-880 0 0,-1-1-184 0 0</inkml:trace>
  <inkml:trace contextRef="#ctx0" brushRef="#br0" timeOffset="12">1326 1789 3679 2183 3661,'1'-2'160'0'0,"0"1"40"0"0,-1 1-200 0 0,1-1 0 0 0,-1 1 0 0 0,0 0 0 0 0,0-1 760 0 0,1 1 104 0 0,-1 0 32 0 0,1 1 0 0 0,-1 0 192 0 0,0 1 32 0 0,0 1 16 0 0,-1 1 0 0 0,1 2-48 0 0,-1-1 0 0 0,0 2-8 0 0,-1 1 0 0 0,1 1-208 0 0,0 1-40 0 0,0 1 0 0 0,-1 1-8 0 0,1 1-296 0 0,0 1-56 0 0,-1 0-16 0 0,1-2 0 0 0,0-1-144 0 0,-1 0-32 0 0,1 0-8 0 0,-1 0 0 0 0,0 0-112 0 0,0 0-32 0 0,0 0 0 0 0,0 0 0 0 0,0 1-8 0 0,0 0-8 0 0,0-1 0 0 0,1 0 0 0 0,-1-1-112 0 0,1 0 0 0 0,1-2-72 0 0,-1 1 72 0 0,0-2 104 0 0,1 0 72 0 0,-1-1 16 0 0,0 0 0 0 0,0-1-192 0 0,1 0 0 0 0,-1-1 0 0 0,1 0 64 0 0,0-1-64 0 0,-1 0 0 0 0,1-1 0 0 0,0 0 0 0 0,0 0 64 0 0,0-1-64 0 0,0-1 80 0 0,1 1-80 0 0,-1-1 64 0 0,0 0-64 0 0,0 0 0 0 0,1 0 72 0 0,-1-1-72 0 0,0 1 0 0 0,0 0 72 0 0,0 0-72 0 0,0 0 0 0 0,0 0 72 0 0,4-7-72 0 0,-4 5 0 0 0,0 0 64 0 0,-1-1-64 0 0,1 1 0 0 0,-2-1 0 0 0,0 0 0 0 0,0 2 0 0 0,0-1 0 0 0,-1 1 0 0 0,0 1 0 0 0,-1 0 0 0 0,0 2 0 0 0,-1 0 0 0 0,-1 0 0 0 0,1 1 0 0 0,0 0-64 0 0,1 0 64 0 0,0 0 0 0 0,0 0 0 0 0,1 0 0 0 0,0 0 0 0 0,1-1 0 0 0,1 1 0 0 0,0-1 0 0 0,1 0 0 0 0,0 0 0 0 0,1 1 0 0 0,0-1 0 0 0,1-1 0 0 0,1 0 0 0 0,0 0 0 0 0,1-1 0 0 0,1 0 0 0 0,0-1 0 0 0,1 0 0 0 0,-1-1 0 0 0,0 0 0 0 0,2-1 0 0 0,-1 1 0 0 0,-1-1-80 0 0,-1 0 80 0 0,0 1-72 0 0,-2 0 72 0 0,-2 1-96 0 0,0 0 96 0 0,-1 1-64 0 0,-1-1 64 0 0,-2 2 0 0 0,0 0 0 0 0,-1 0 0 0 0,-1 1 0 0 0,-1 0 0 0 0,1 1 0 0 0,1-1 0 0 0,0-1 0 0 0,0 1 64 0 0,1 1-64 0 0,0-2 80 0 0,1 1-80 0 0,1 0 80 0 0,0 0-80 0 0,1 0 0 0 0,1-1 0 0 0,0 0 0 0 0,2 0 0 0 0,0 0-104 0 0,1-1-48 0 0,1 0-8 0 0,1 0-6328 0 0,0-1-1264 0 0</inkml:trace>
  <inkml:trace contextRef="#ctx0" brushRef="#br0" timeOffset="13">914 2193 5703 2583 3261,'2'-1'512'0'0,"-2"1"-416"0"0,0 0-96 0 0,1 0 0 0 0,-1-1 0 0 0,0 1 0 0 0,0 0 0 0 0,0 0 0 0 0,1 0 0 0 0,-1 0 0 0 0,0 0 0 0 0,0 0 0 0 0,0 0 0 0 0,0 0 0 0 0,0 0 0 0 0,0 0 0 0 0,0 0 0 0 0,0 0 0 0 0,0 0 0 0 0,0 0 0 0 0</inkml:trace>
  <inkml:trace contextRef="#ctx0" brushRef="#br0" timeOffset="14">929 2181 5623 2570 3261,'0'0'504'0'0,"0"0"-408"0"0,0 0-96 0 0,0 0 0 0 0,0 0 384 0 0,0 0 48 0 0,0-1 16 0 0,0 1 0 0 0,1-1 152 0 0,-1 0 24 0 0,1 0 8 0 0,-1 1 8 0 0,0 0 24 0 0,0 0 8 0 0,0 0 0 0 0,0 0 0 0 0,0 0-24 0 0,2-6-8 0 0,-1 5 0 0 0,-1 1 8 0 0,0 0-72 0 0,0 0-24 0 0,0 0 0 0 0,0 0 8 0 0,0 0-136 0 0,0 0-24 0 0,-1 1-8 0 0,-1 1 8 0 0,0 1-160 0 0,0 1-32 0 0,-2 0-8 0 0,0 2 8 0 0,0 0-80 0 0,-1 3-24 0 0,0 2 0 0 0,-2 0 8 0 0,0 1-112 0 0,1 0 72 0 0,-2 1-72 0 0,0-1 72 0 0,0 1 32 0 0,0-1 8 0 0,0 0 0 0 0,1-1 8 0 0,1-2-16 0 0,0 0 0 0 0,0-1 0 0 0,1 0 8 0 0,0 0-40 0 0,-1-1-8 0 0,1 1 0 0 0,0-2 8 0 0,0 0 56 0 0,2 0 16 0 0,-1-1 0 0 0,0 0 16 0 0,0 0-72 0 0,1-1-16 0 0,0 0 0 0 0,0-1 0 0 0,1-1-72 0 0,1 0 96 0 0,-1 0-96 0 0,1-2 96 0 0,1 1-96 0 0,0-1 0 0 0,0 0 0 0 0,1-1 64 0 0,1 0-64 0 0,-1-2 0 0 0,1 0 0 0 0,2-1 0 0 0,-2 0 64 0 0,1-1-64 0 0,0 1 0 0 0,-2-1 64 0 0,1 1-64 0 0,-1 0-96 0 0,-1 0 16 0 0,0 1 8 0 0,0 0-16 0 0,-2 0 0 0 0,1 1 0 0 0,0 2 0 0 0,-1 0-88 0 0,0 2-16 0 0,-1 0-8 0 0,0 2 0 0 0,-1-1 64 0 0,0 1 8 0 0,1 1 8 0 0,0 0 0 0 0,0-1 120 0 0,1 1 0 0 0,0-2 0 0 0,1 1 0 0 0,0 0 0 0 0,-1-1 0 0 0,2 0 0 0 0,1-1 0 0 0,0 0 0 0 0,0 0 0 0 0,-1-2 0 0 0,3 1 0 0 0,-1-1 0 0 0,0-1 0 0 0,1 0 0 0 0,0-1 0 0 0,1 0 64 0 0,-1 1-64 0 0,0-2 0 0 0,-1 1 0 0 0,1-1 64 0 0,-2 1-64 0 0,0 0 0 0 0,0 0 0 0 0,-1 0 0 0 0,0 1 0 0 0,0-1 0 0 0,-1 1 0 0 0,1 0-280 0 0,-1-1-8 0 0,1 1 0 0 0,0-1 0 0 0,0 0-688 0 0,2 0-144 0 0</inkml:trace>
  <inkml:trace contextRef="#ctx0" brushRef="#br0" timeOffset="15">942 2158 5815 2500 2998,'-1'-4'128'0'0,"1"3"24"0"0,-1 0 8 0 0,0 0 0 0 0,1 0-160 0 0,0 1 0 0 0,0 0 0 0 0,0 0 0 0 0,1 0 1232 0 0,0 0 208 0 0,-1 1 48 0 0,1 1 8 0 0,0 0-480 0 0,0 2-96 0 0,1 0-24 0 0,-1 1 0 0 0,1 1-168 0 0,1 0-40 0 0,-1 1-8 0 0,2 1 0 0 0,0 1-232 0 0,0 0-40 0 0,0 1-16 0 0,1 0 0 0 0,-1 0-72 0 0,0 0-24 0 0,0-1 0 0 0,1 1 0 0 0,-1-1-32 0 0,1 1-8 0 0,-1-1 0 0 0,0 0 0 0 0,0 0-104 0 0,0-1-24 0 0,0 2-8 0 0,0-1 0 0 0,0 1-48 0 0,0 0-8 0 0,0-1 0 0 0,0 0 0 0 0,0 0 8 0 0,0 0 0 0 0,0-2 0 0 0,-1 1 0 0 0,1 0-8 0 0,-1-2 0 0 0,0 1 0 0 0,0-2 0 0 0,-2-1-64 0 0,1 0 0 0 0,0 0 72 0 0,0 1-72 0 0,-1-2 0 0 0,1 0 72 0 0,-1-1-72 0 0,0-1 0 0 0,0 0 104 0 0,0 0-32 0 0,0-2-8 0 0,0 0 0 0 0,0-1 0 0 0,1 0-64 0 0,-2-2 96 0 0,1 1-32 0 0,-1 0-64 0 0,-1 0 80 0 0,1-1-80 0 0,-2 1 80 0 0,0-1-80 0 0,0 1 0 0 0,-1 1 0 0 0,-1 0 0 0 0,0 1 0 0 0,0 0 0 0 0,-1 2-64 0 0,2 0 64 0 0,-1-1 0 0 0,0 2-88 0 0,0 0 88 0 0,1 1-64 0 0,0 0 64 0 0,2-1 0 0 0,-1 1 0 0 0,1-1 0 0 0,1 0 0 0 0,0 0 0 0 0,1 1 0 0 0,2-2 0 0 0,-1 1 0 0 0,1-1 0 0 0,1 0 0 0 0,-1-1 0 0 0,0 1 0 0 0,1-2 0 0 0,0 1 0 0 0,0-1 0 0 0,0 0-64 0 0,0 0 64 0 0,-1 0-64 0 0,-1 0 64 0 0,0 0-96 0 0,-2 0 16 0 0,0 0 8 0 0,0 0 0 0 0,-1 0 72 0 0,-1 0 0 0 0,1 0-72 0 0,-1 1 72 0 0,0-1 0 0 0,1 1 0 0 0,-2 0 0 0 0,-1 1 0 0 0,0-1 0 0 0,0 1 0 0 0,0 1 0 0 0,0-1 0 0 0,1 1 0 0 0,1-1 0 0 0,1 1 0 0 0,-1-1 0 0 0,1-1 0 0 0,1 2-88 0 0,0-1 88 0 0,0 0-64 0 0,1 0-296 0 0,-1 1-56 0 0,2-1-16 0 0,-1-1-8624 0 0</inkml:trace>
  <inkml:trace contextRef="#ctx0" brushRef="#br0" timeOffset="16">1047 2464 1375 2413 2601,'0'0'128'0'0,"0"0"-128"0"0,0 0 0 0 0,0 0 0 0 0,0 0 744 0 0,0 0 128 0 0,0-1 24 0 0,0 0 8 0 0,0 0 312 0 0,0 0 56 0 0,0 1 8 0 0,0 0 8 0 0,0 0-80 0 0,0 0-24 0 0,0 0 0 0 0,0 0 0 0 0,0 0-392 0 0,0 0-88 0 0,0 0-8 0 0,0 0-8 0 0,0 0-288 0 0,1 7-56 0 0,-1-4-16 0 0,-1 1 0 0 0,1 3-8 0 0,0 0 0 0 0,-1 2 0 0 0,0 0 0 0 0,1 1 0 0 0,-2-1 0 0 0,2 2 0 0 0,0-1 0 0 0,-1 0-80 0 0,1-1-16 0 0,-1 0-8 0 0,1 0 0 0 0,0-1-80 0 0,0-1-8 0 0,0 0-8 0 0,1-1 0 0 0,-1 0-56 0 0,0 0 0 0 0,0 0-64 0 0,1-1 96 0 0,-1 1-32 0 0,0 0-64 0 0,0 1 88 0 0,0-1-88 0 0,0 0 112 0 0,-1-1-32 0 0,1 1-8 0 0,0-2 0 0 0,0 1 8 0 0,0-1 0 0 0,0 0 0 0 0,0-1 0 0 0,0 0-16 0 0,0-1-64 0 0,0 0 96 0 0,0 0-32 0 0,0-2-64 0 0,0 0 64 0 0,1 0-64 0 0,-1 1 64 0 0,0-1-64 0 0,0-1 0 0 0,0 2 0 0 0,0-1 64 0 0,0-1 0 0 0,0 0-64 0 0,0 1 96 0 0,0 0-32 0 0,0 0 32 0 0,0 0 0 0 0,0 0 0 0 0,-2-6 0 0 0,2 4-96 0 0,-1 0 0 0 0,1 1 0 0 0,-2-1 0 0 0,1 0 0 0 0,0 1 0 0 0,-1-2-80 0 0,0 0 80 0 0,-1 0 0 0 0,0 0 0 0 0,-1-1-64 0 0,1 1 64 0 0,1 0-96 0 0,-1 0 8 0 0,-1 0 0 0 0,-1-1 0 0 0,0 1 88 0 0,0-1-104 0 0,1 2 40 0 0,0 0 64 0 0,0-1-128 0 0,1 1 32 0 0,-1 1 0 0 0,1-1 8 0 0,0 1 88 0 0,0-1 0 0 0,0 0-72 0 0,0 1 72 0 0,0-1 0 0 0,0-1 0 0 0,1 2-72 0 0,0 0 72 0 0,0 0 0 0 0,1 0 0 0 0,0-1 0 0 0,1 1 0 0 0,-1 1 0 0 0,1-2 0 0 0,1 2 0 0 0,0 0 0 0 0,0-1 0 0 0,1 1 0 0 0,0-1 0 0 0,1 0 0 0 0,1 1 0 0 0,0-1 0 0 0,1 1 0 0 0,1-2 0 0 0,0 2 80 0 0,1-1-80 0 0,0-1 80 0 0,0 2-80 0 0,0-2 72 0 0,0 2-72 0 0,1-1 64 0 0,-1 1-64 0 0,0 0 0 0 0,0 0 0 0 0,0 0 0 0 0,0 0 0 0 0,-1 0 0 0 0,0 1 0 0 0,-1-1 0 0 0,-1 2 0 0 0,0-2 0 0 0,-1 2 0 0 0,0-2 0 0 0,0 1 0 0 0,-1 1 0 0 0,0-2 0 0 0,0 1 0 0 0,0 1 0 0 0,0-1 0 0 0,-1 1 0 0 0,1-1 64 0 0,-1 1-64 0 0,0-1 0 0 0,0 1 0 0 0,-1-1 0 0 0,1 0 0 0 0,0 1 64 0 0,-2-1-64 0 0,0 1 64 0 0,1 0-64 0 0,-2 1 96 0 0,1-1-32 0 0,-2 1 0 0 0,0 0 0 0 0,0 0 8 0 0,0 0 0 0 0,-1 0 0 0 0,-1 1 0 0 0,1 1-72 0 0,-1-1 96 0 0,0 0-96 0 0,0 1 96 0 0,0-1-96 0 0,0 1 80 0 0,1-1-80 0 0,0 0 80 0 0,0 0-80 0 0,1 1 64 0 0,0-1-64 0 0,1 0 64 0 0,0-1-64 0 0,1-2 0 0 0,0 2 0 0 0,0-2 0 0 0,1 0 0 0 0,0 0 0 0 0,0 0 0 0 0,1-1 0 0 0,-1 1-160 0 0,1-2-32 0 0,1 0 0 0 0,0 0-6448 0 0,1 0-1296 0 0</inkml:trace>
  <inkml:trace contextRef="#ctx0" brushRef="#br0" timeOffset="17">1697 1797 5703 2183 3536,'1'0'512'0'0,"-1"0"-416"0"0,0 0-96 0 0,0-1 0 0 0,0 1 0 0 0,0 0 0 0 0,-1 0 0 0 0,1 0 0 0 0,-1-1 0 0 0,-1 1 0 0 0,1-1 0 0 0,0 0 0 0 0,0 1 0 0 0,-1-1 0 0 0,2 1 0 0 0,-1 0 0 0 0,1-1 0 0 0,0 1 0 0 0,-1-1 0 0 0,1 1 0 0 0,0 0 0 0 0,-1 0 0 0 0,1 0 0 0 0,-2 0 0 0 0,2 0 0 0 0,-1-1 0 0 0,0 1 0 0 0,0 0 0 0 0,0-1 0 0 0,0 0 0 0 0,0 1-96 0 0,0 0 32 0 0,0-1 64 0 0,0 1-96 0 0,0-1 96 0 0,0 1 0 0 0,0-1 0 0 0,1 1 0 0 0,-1-1 104 0 0,0 1-8 0 0,0-1 0 0 0,0 0 0 0 0,1 1-176 0 0,-1 0-40 0 0,0-1-8 0 0,0 1 24 0 0,1-1 24 0 0,-1 1 8 0 0,1-1 0 0 0,-1 1 0 0 0,1-2 328 0 0,0 1 72 0 0,-1 1 16 0 0,0-2 16 0 0,1 2 152 0 0,0-1 32 0 0,0 0 8 0 0,0 0 0 0 0,0 1 56 0 0,0-1 0 0 0,0 0 8 0 0,0 0 0 0 0,0 1-56 0 0,0 0-16 0 0,0 0 0 0 0,0 1 24 0 0,0 0-120 0 0,0 0-32 0 0,0 2 0 0 0,0-1 0 0 0,-1 2-72 0 0,1 0-24 0 0,-1 0 0 0 0,1 2 24 0 0,0 1 32 0 0,-1 0 8 0 0,1 1 0 0 0,0 0 0 0 0,-1 1-40 0 0,0 2-8 0 0,0 1 0 0 0,1 1 0 0 0,-1 1 48 0 0,0 0 16 0 0,-1 0 0 0 0,1 0 16 0 0,1-1-120 0 0,-1-1-16 0 0,0-2-8 0 0,0 1 0 0 0,1-2-112 0 0,-1 1-32 0 0,1-3 0 0 0,0 1 0 0 0,0 0-40 0 0,0-2-16 0 0,0 1 0 0 0,0-1 0 0 0,0-1 0 0 0,0 0 0 0 0,0-1 0 0 0,1 0 0 0 0,-1-1 24 0 0,0 0 8 0 0,0-2 0 0 0,0 2 0 0 0,0-2-32 0 0,1 0-8 0 0,-1 1 0 0 0,0-1 0 0 0,1 0 0 0 0,-1 0 0 0 0,0 0 0 0 0,0 0 0 0 0,1 0 0 0 0,-1-1 0 0 0,0 0 0 0 0,1 0 0 0 0,-1 1 0 0 0,0-1 0 0 0,1 0 0 0 0,0 0 0 0 0,-1 0-64 0 0,0 0 0 0 0,0 0 0 0 0,0 0 0 0 0,0 0 64 0 0,2-7 0 0 0,-3 5 0 0 0,1 0 0 0 0,0-1-64 0 0,-1 0 0 0 0,-2 0 0 0 0,1 0 0 0 0,0 0 0 0 0,-1-1 0 0 0,0 0 0 0 0,0 0 0 0 0,-1 1 0 0 0,-1-2 0 0 0,2 2 0 0 0,-2-1 0 0 0,1 1-104 0 0,-1-1-16 0 0,1 2 0 0 0,-2-2 0 0 0,1 2 24 0 0,-1 0 0 0 0,1 0 0 0 0,0 0 0 0 0,0 1 24 0 0,0-1 8 0 0,0 1 0 0 0,1-1 0 0 0,1 1 64 0 0,1-1 0 0 0,-1 1 0 0 0,1-1 0 0 0,1 1 0 0 0,-1 0 0 0 0,1 0 0 0 0,1-1 0 0 0,0 1 0 0 0,0 0 0 0 0,1 0 0 0 0,0 0 0 0 0,0-1 0 0 0,1 1 0 0 0,1-1 0 0 0,0 1 0 0 0,1-1 0 0 0,1 0 0 0 0,0 1 0 0 0,1-1 0 0 0,0 1 0 0 0,2 1 0 0 0,-1-1 0 0 0,1 0 0 0 0,0 1 0 0 0,0 1 0 0 0,0 0 64 0 0,0-1-64 0 0,0 1 0 0 0,-1 1 0 0 0,0 0 0 0 0,0-1 0 0 0,0 1 0 0 0,0-1 0 0 0,-1-1 0 0 0,-1 2 0 0 0,0-2 0 0 0,0 1 0 0 0,0-1 0 0 0,-1 0 0 0 0,-1 0 0 0 0,0 0 0 0 0,0 0 0 0 0,-2 0 0 0 0,1 0 0 0 0,-1 0 0 0 0,-1 0 0 0 0,0 0 0 0 0,0 1 0 0 0,-1 0 0 0 0,-1-1 0 0 0,1 1 0 0 0,-1 1 0 0 0,-1 0 0 0 0,0 0 0 0 0,-1 2 0 0 0,0-1 0 0 0,0 0 0 0 0,-1 0 0 0 0,0 1 0 0 0,0 1 64 0 0,-2 0-64 0 0,1 0 64 0 0,-1 0-64 0 0,1 0 0 0 0,-1 1 64 0 0,0-1-64 0 0,1 1 0 0 0,1-2 96 0 0,0 1-8 0 0,0 0-8 0 0,0-1 0 0 0,1 1-16 0 0,1-2 0 0 0,0 0 0 0 0,1 0 0 0 0,0-1 0 0 0,0-1 0 0 0,1 1 0 0 0,0-1 0 0 0,0 1-64 0 0,0-2 0 0 0,1 1 0 0 0,0-1 0 0 0,0 0 0 0 0,0 0 0 0 0,0 0 0 0 0,0 0 0 0 0,0 0-192 0 0,0 0-48 0 0,0 0-16 0 0,0 0-6336 0 0,0 0-1280 0 0</inkml:trace>
  <inkml:trace contextRef="#ctx0" brushRef="#br0" timeOffset="18">1244 2145 2303 2533 3183,'0'1'200'0'0,"0"-1"-200"0"0,0 0 0 0 0,0 0 0 0 0,1 1 448 0 0,-1-1 56 0 0,0 0 8 0 0,1 1 0 0 0,-1 1 192 0 0,1-1 48 0 0,0 0 8 0 0,0-1 0 0 0,0 1 48 0 0,-1 0 16 0 0,0-1 0 0 0,1 0 0 0 0,-1 1-56 0 0,0-1 0 0 0,0 0-8 0 0,0 0 0 0 0,0 0-152 0 0,0 0-24 0 0,0 0-8 0 0,0 0 0 0 0,0 0 0 0 0,0 0-8 0 0,0 0 0 0 0,0 0 0 0 0,-3-7-216 0 0,2 6-32 0 0,0 1-16 0 0,0-2 0 0 0,-1 0-136 0 0,0 0-24 0 0,0-1-8 0 0,-1 0 0 0 0,0-1-48 0 0,0 0-16 0 0,0 0 0 0 0,0 0 0 0 0,-1-1 8 0 0,1 0 0 0 0,-1 0 0 0 0,1 0 0 0 0,0 1 8 0 0,1 1 0 0 0,-1 0 0 0 0,1-1 0 0 0,0 1 72 0 0,1 2 8 0 0,0-1 8 0 0,-1 0 0 0 0,1 1-80 0 0,0-1-8 0 0,1 1-8 0 0,-1 0 0 0 0,1 1-80 0 0,-1-2 96 0 0,1 2-96 0 0,0-1 96 0 0,0 1-96 0 0,0-1 0 0 0,0 0 72 0 0,-1 1-72 0 0,1-1 0 0 0,0 0 72 0 0,0 1-72 0 0,0 0 0 0 0,1 0 80 0 0,-1 0-80 0 0,0 0 64 0 0,1 0-64 0 0,-1 0 64 0 0,2 0-64 0 0,-2 0 64 0 0,0 0-64 0 0,8 1 0 0 0,-5 0 0 0 0,2-1 64 0 0,0 0-64 0 0,1 1 0 0 0,1-1 96 0 0,1 1-96 0 0,0-1 96 0 0,0 0-96 0 0,0 0 96 0 0,1 0-96 0 0,0 1 96 0 0,0-1-32 0 0,0 0-64 0 0,1 1 96 0 0,-2 0-32 0 0,0-1 16 0 0,-1 1 0 0 0,0-1 0 0 0,-1 1 0 0 0,0 0-80 0 0,-2 0 64 0 0,0 0-64 0 0,-1 0 64 0 0,0 0 0 0 0,-2 1 0 0 0,0-1 0 0 0,-1 1 0 0 0,0-1-64 0 0,0 1 0 0 0,-2 1 0 0 0,0 0 0 0 0,0-1 64 0 0,-1 1 0 0 0,-1 1 0 0 0,0 0 0 0 0,0 0 0 0 0,-1 2 0 0 0,-2-1 0 0 0,1 1 0 0 0,1 0-64 0 0,-2-1 0 0 0,1 2 0 0 0,0-1 0 0 0,-1-1 0 0 0,1 1 80 0 0,0-1-80 0 0,1-1 80 0 0,0 0-80 0 0,1 0 64 0 0,0-1-64 0 0,0 0 64 0 0,2 0-64 0 0,-1-1 0 0 0,1 0 0 0 0,0-1 0 0 0,1 1 0 0 0,0-2 0 0 0,1 1 0 0 0,0-1 0 0 0,0 0 0 0 0,0-1 0 0 0,0 1 0 0 0,1-1 0 0 0,1 0-384 0 0,1-1-8 0 0,1-1-8 0 0,1 0-9200 0 0</inkml:trace>
  <inkml:trace contextRef="#ctx0" brushRef="#br0" timeOffset="19">825 2371 4631 2652 2994,'-1'-1'416'0'0,"0"1"-336"0"0,0 0-8 0 0,1 0 0 0 0,0 0 0 0 0,0 0 24 0 0,-1 0-160 0 0,1 0-32 0 0,-1 0-8 0 0,0 0 16 0 0,0 0 88 0 0,0 1 0 0 0,0-1 0 0 0,0 1 0 0 0,-1 0 0 0 0,0-1 0 0 0,1 0 0 0 0,0 0 0 0 0,-1-2 0 0 0,0 1 0 0 0</inkml:trace>
  <inkml:trace contextRef="#ctx0" brushRef="#br0" timeOffset="20">750 2409 2759 2773 3070,'0'0'248'0'0,"0"1"-248"0"0,0-1 0 0 0,0 0 0 0 0,0 0 592 0 0,0 0 72 0 0,1 0 8 0 0,-1 1 8 0 0,0-1 152 0 0,1 1 24 0 0,0 0 8 0 0,-1-1 0 0 0,0 0-16 0 0,0 0 0 0 0,0 0 0 0 0,0 0 0 0 0,0 0-16 0 0,0 0 0 0 0,0 0 0 0 0,0 0 0 0 0,0 0-128 0 0,0 0-24 0 0,0 0-8 0 0,4-5 0 0 0,-5 4-192 0 0,1-1-32 0 0,0 1-16 0 0,-1-1 0 0 0,1 0-160 0 0,-1 0-32 0 0,0 0-8 0 0,0-1 0 0 0,0 0-72 0 0,-1 0-8 0 0,1-1-8 0 0,-2 0 0 0 0,2 0-16 0 0,-2 0-8 0 0,2 0 0 0 0,-1 0 0 0 0,-1-2-40 0 0,1 2-8 0 0,-1-2 0 0 0,1 1 0 0 0,-1 0-72 0 0,1 1 80 0 0,0-1-80 0 0,-1 2 80 0 0,1 0-80 0 0,1 0 0 0 0,-1 2 72 0 0,2-1-72 0 0,-1 1 0 0 0,1 0 64 0 0,0 1-64 0 0,0 0 0 0 0,0 0 0 0 0,0 0 0 0 0,1 0 0 0 0,1 0 0 0 0,0 1 0 0 0,1-1 0 0 0,1 1 0 0 0,1-1 0 0 0,-1 1 0 0 0,2 0 0 0 0,0-1 0 0 0,2 0 0 0 0,-1 1 0 0 0,1-1 0 0 0,1 1 0 0 0,-1 0 64 0 0,0 0-64 0 0,-1-1 64 0 0,2 1-64 0 0,-2 0 64 0 0,-1-1-64 0 0,1 1 64 0 0,-1-1-64 0 0,-1 1 64 0 0,0 0-64 0 0,-1-1 0 0 0,-1 1 0 0 0,-1 0 64 0 0,1 0-64 0 0,-1 0 0 0 0,0 1 64 0 0,-2-1-64 0 0,1 0 64 0 0,0 0-64 0 0,0 0 80 0 0,-1 0-80 0 0,1 1 88 0 0,0-1-88 0 0,-1-1 96 0 0,1 1-96 0 0,-1 0 80 0 0,1 0-80 0 0,-1-1 64 0 0,0 1-64 0 0,0 0 0 0 0,0 0 0 0 0,0-1 0 0 0,0 1 0 0 0,-1 1 64 0 0,0-1-64 0 0,0 0 64 0 0,-1 1-64 0 0,0 0 96 0 0,-1 0-32 0 0,0 1 0 0 0,-1 0 0 0 0,0 1-64 0 0,-1 1 0 0 0,-1-1 0 0 0,0 1 0 0 0,0 0 0 0 0,-1 1 0 0 0,1 0 0 0 0,0-1 64 0 0,0-1-64 0 0,2 1 0 0 0,-1-1 0 0 0,1-1 0 0 0,1 0 0 0 0,-1 0 0 0 0,2-1 64 0 0,-1 1-64 0 0,0-1 0 0 0,1-1 0 0 0,0 1 0 0 0,0-1 0 0 0,0 0 0 0 0,1 0 0 0 0,1 0 0 0 0,-2-1 0 0 0,2 1 0 0 0,0-1 0 0 0,0 1 0 0 0,0-2 0 0 0,2 1-280 0 0,-1-1-16 0 0,1 0-8 0 0,1-1-9136 0 0</inkml:trace>
  <inkml:trace contextRef="#ctx0" brushRef="#br0" timeOffset="21">421 2273 919 2522 2644,'1'0'80'0'0,"0"-2"-80"0"0,-1 2 0 0 0,0 0 0 0 0,0 0 144 0 0,1 0 16 0 0,-1 0 0 0 0,1-1 0 0 0,0 0-64 0 0,0 0 0 0 0,0 1-8 0 0,-1-1 0 0 0,1 1-88 0 0,-1 0 64 0 0,0-1-64 0 0,1 1 64 0 0,-1 0-64 0 0,1-1 0 0 0,0 1 0 0 0,-1 0 0 0 0</inkml:trace>
  <inkml:trace contextRef="#ctx0" brushRef="#br0" timeOffset="22">448 2269 5983 2830 3441,'0'-2'264'0'0,"0"2"56"0"0,0-1-256 0 0,0 1-64 0 0,0-1 0 0 0,0 1 0 0 0,0 0 752 0 0,-1 0 136 0 0,1 0 24 0 0,-1 0 8 0 0,0 0 136 0 0,-1 0 32 0 0,1 2 8 0 0,0 0 0 0 0,-1 1-264 0 0,0-1-48 0 0,1 3-16 0 0,-1-2 0 0 0,1 2-200 0 0,-2 1-48 0 0,2 0-8 0 0,-2 0 0 0 0,2-2-176 0 0,0 1-40 0 0,-1 2-8 0 0,0 2 0 0 0,0 0-48 0 0,0 0-16 0 0,0 2 0 0 0,0 0 0 0 0,0-1-32 0 0,-1 1 0 0 0,1-1-8 0 0,-1 0 0 0 0,1-1-56 0 0,0 0-16 0 0,0-1 0 0 0,-1-1 0 0 0,1 2-16 0 0,-1-2 0 0 0,2-1 0 0 0,-1 1 0 0 0,0-1 8 0 0,1 2 0 0 0,0-1 0 0 0,-1-1 0 0 0,1 1-104 0 0,1-2-96 0 0,-1 1 24 0 0,1-1 0 0 0,-1 0 208 0 0,1 0 48 0 0,-1-1 8 0 0,0 1 0 0 0,1-1-112 0 0,-1 0-16 0 0,0-1-64 0 0,0-1 96 0 0,1 0-24 0 0,0 0-8 0 0,0-1 0 0 0,0-1 0 0 0,0 0 0 0 0,0 0-64 0 0,0 0 96 0 0,0-1-32 0 0,0 0 0 0 0,0-1-64 0 0,0 1 96 0 0,0-1-32 0 0,0-1 0 26-19,-1-1-64-26 19,0 1 96 0 0,1 0-32 0 0,-1-1-64 0 0,0 2 0 0 0,0-1 0 0 0,0 1 0 27-20,-1 0 0-27 20,1 0 0 0 0,-1 0 0 0 0,0 1 0 25-19,0-1 0-25 19,0 1 0 0 0,0 0 0 0 0,-2 0 0 0 0,2-1 0 0 0,-1 1 0 0 0,0 0 0 0 0,0-1 0 0 0,0-1 0 26-20,-1 2 0-26 20,0-2 0 25-19,1 1 0-25 19,0-1 0 0 0,0 0 0 0 0,-1-1-72 0 0,1 0 72 0 0,0 1-72 0 0,0-1 72 0 0,0 0-104 0 0,0 1 40 0 0,0-1 64 0 0,0 1-104 0 0,-1 0 40 0 0,2 0 64 0 0,-1 1-64 0 0,0 0 64 0 0,0 1 0 0 0,0-1 0 0 0,1 1 0 0 0,0 0 0 0 0,0 0 0 0 0,1 0 0 0 0,-1 0 0 0 0,1 0 0 0 0,0-1 0 0 0,0 1 0 0 0,1 0 0 0 0,-1-1 0 0 0,1 0 0 0 0,1 1 0 0 0,0-1 0 0 0,0 1 0 0 0,0 0 0 0 0,0 0 0 0 0,1 1-64 0 0,1 0 64 0 0,1 0 0 0 0,0 0 0 0 0,0 1 0 0 0,2 0 0 0 0,0 0 0 0 0,1-1 0 0 0,2 1 0 0 0,0 0 0 0 0,1 0 0 0 0,0 0 0 0 0,1 0 0 0 0,0-1 0 0 0,-1 1 0 0 0,0-2 0 0 0,-2 1 0 0 0,0 0 0 0 0,1-1 0 0 0,0 0 0 0 0,0 1 0 0 0,-1-1 0 0 0,-2 1 0 0 0,0 0 0 0 0,0 0 0 0 0,-1 0 0 0 0,-2 0 0 0 0,1 1 0 0 0,-1-1 0 0 0,-1 0 0 0 0,1 1 64 0 0,-2-1-64 0 0,0 1 0 0 0,-1 0 64 0 0,0 0-64 0 0,0 0 64 0 0,0 1-64 0 0,-1-1 64 0 0,0-1-64 0 0,-1 2 64 0 0,0 1 24 0 0,-1 1 0 0 0,0-1 0 0 0,0 1 0 0 0,1-1-24 0 0,-2 0 0 0 0,0 1 0 0 0,-1 1 0 0 0,0 0 8 0 0,-1 1 0 0 0,-1 0 0 0 0,0 0 0 0 0,-1 0 0 0 0,2 0 0 0 0,-2 0 0 0 0,1 1 0 0 0,0-1 0 0 0,1 0 0 0 0,0 0 0 0 0,2-1 0 0 0,0-1-72 0 0,0 1 0 0 0,1-2 0 0 0,1-1 0 0 0,1 0 0 0 0,1-1 0 0 0,-1 0 0 0 0,1 0 0 0 0,1 0-176 0 0,-1-1 24 0 0,1 0 8 0 0,1 0 0 0 0,1 0-408 0 0,-1-1-88 0 0,3 0-8 0 0,0-2-9104 0 0</inkml:trace>
  <inkml:trace contextRef="#ctx0" brushRef="#br0" timeOffset="23">232 1857 4607 2976 3209,'0'-1'408'0'0,"-1"1"-328"0"0,1-1-80 0 0,0 1 0 0 0,0-1 648 0 0,0 0 120 0 0,-1 1 16 0 0,0-3 8 0 0,0 1 448 0 0,0 0 88 0 0,-1 0 16 0 0,0 1 8 0 0,1 1-192 0 0,0 1-40 0 0,0 2 0 0 0,-1 1-8 0 0,1 1-440 0 0,0 3-96 0 0,0 0-8 0 0,0 1-8 0 0,1 3-200 0 0,0 1-40 0 0,0 1 0 0 0,0 0-8 0 0,0-1-88 0 0,0 0-24 0 0,0 0 0 0 0,0-3 0 0 0,1-1-72 0 0,-1 0-8 0 0,0 2-8 0 0,-1 1 0 0 0,1 2-24 0 0,0-1-8 0 0,0 1 0 0 0,-1-3 0 0 0,1-3 0 0 0,-1 2 0 0 0,1 2 0 0 0,-1-1 0 0 0,0-2-16 0 0,0-1-64 0 0,1-1 96 0 0,-1-1-32 0 0,1-1 16 0 0,-1-1 0 0 0,1 1 0 0 0,-1 0 0 0 0,1-1 8 0 0,-1 1 0 0 0,1-2 0 0 0,0-1 0 0 0,0 1 8 0 0,-1-2 0 0 0,1 0 0 0 0,0 1 0 0 0,0-2-32 0 0,1 0-64 0 0,-1 1 96 0 0,0-1-32 0 0,0 0-64 0 0,0-1 80 0 0,0 1-80 0 0,0 0 80 0 0,0 0-80 0 0,0 0 64 0 0,0 0-64 0 0,0 0 64 0 0,0 0-64 0 0,0 0 0 0 0,0 0 72 0 0,0 0-72 0 0,0 0 64 0 0,0 0-64 0 0,0 0 80 0 0,0 0-80 0 0,0 0 88 0 0,0 0-88 0 0,0 0 96 0 0,-2-6-96 0 0,1 4 64 0 0,0 0-64 0 0,0-1 0 0 0,-1-1 0 0 0,-1-1 0 0 0,1 1 0 0 0,-2-2 0 0 0,0 1 0 0 0,0-1 0 0 0,1 0 0 0 0,-2 1 0 0 0,0 0 0 0 0,0 2 0 0 0,1 0 0 0 0,-1 1 0 0 0,1 0 0 0 0,-1 2 0 0 0,1-1 0 0 0,0 0-64 0 0,1 1 64 0 0,0-1 0 0 0,-1 1 0 0 0,1 0 0 0 0,1-1 0 0 0,-1 0 0 0 0,2 1 0 0 0,-1-1-64 0 0,0 1 64 0 0,0-2 0 0 0,0 1 0 0 0,1-1 0 0 0,-1 0 0 0 0,1 1 0 0 0,0-1 0 0 0,1 1 0 0 0,0-1 0 0 0,0 1 0 0 0,1 0 0 0 0,0 0 0 0 0,1 0 0 0 0,1 0 0 0 0,0 0 0 0 0,1 0 0 0 0,1 0 0 0 0,2 0 0 0 0,0 0 0 0 0,1-1 0 0 0,2 2 0 0 0,0-1 0 0 0,0-2 0 0 0,2-2 0 0 0,-2 3 0 0 0,1 5 0 0 0,0-3 0 0 0,-2-4 0 0 0,-1 3 0 0 0,0 5 0 0 0,-1 0 0 0 0,-1-2 0 0 0,-1-1 0 0 0,-1-1 0 0 0,-1 1 0 0 0,0 0-64 0 0,-1 1 64 0 0,0-1 0 0 0,-2 0 0 0 0,0 0 0 0 0,0 1 0 0 0,-1-1 0 0 0,0 1 0 0 0,0 1 0 0 0,-1 1 0 0 0,-1-1 0 0 0,0 2 0 0 0,0-1 0 0 0,-1 0 0 0 0,0 1 0 0 0,0 0 0 0 0,-1 1 0 0 0,-1 0 0 0 0,1-1 0 0 0,0 1 64 0 0,0-1-64 0 0,0 0 0 0 0,0 0 128 0 0,1-2-24 0 0,0 2-8 0 0,0-2 0 0 0,0 0-32 0 0,0 0 0 0 0,2 0-64 0 0,-1-1 96 0 0,2 1-96 0 0,-1-1 0 0 0,0-1 0 0 0,2 1 0 0 0,-1-1 0 0 0,1-1 0 0 0,0 2 0 0 0,0-2 0 0 0,1-2-296 0 0,1 2-56 0 0,0 0-16 0 0,3-2-9776 0 0</inkml:trace>
  <inkml:trace contextRef="#ctx0" brushRef="#br0" timeOffset="24">786 1020 6911 2447 3229,'0'0'608'0'0,"-1"0"-480"0"0,1 0-128 0 0,0 0 0 0 0,0 0 0 0 0,0 0-96 0 0,0 0 24 0 0,0 0 0 0 0,0 0 976 0 0,1 0 200 0 0,-1 0 40 0 0,0 0 8 0 0,0 0-312 0 0,0 0-56 0 0,0 0-16 0 0,0 0 0 0 0,6-1 56 0 0,-3 1 8 0 0,-1 0 0 0 0,1 0 0 0 0,1 0-160 0 0,1 0-24 0 0,-1 0-8 0 0,0 0 0 0 0,-1 0-256 0 0,1-1-48 0 0,1 1-16 0 0,1-1 0 0 0,1 0-96 0 0,-1 1-32 0 0,0-2 0 0 0,-1 2 0 0 0,-1-1-48 0 0,-1 1-16 0 0,0-1 0 0 0,0 0 0 0 0,0 1-128 0 0,-2 0 0 0 0,1 0 0 0 0,-2 0 0 0 0,0 0 0 0 0,1-1 0 0 0,-1 1 0 0 0,-1 0-72 0 0,2 0 72 0 0,-2 0-104 0 0,1 0 40 0 0,0 0 64 0 0,0-1-552 0 0,0 1-56 0 0,0 0 0 0 0,0 0-8 0 0,0 0-944 0 0,0 0-184 0 0,-7 1-40 0 0,5-1-4704 0 0</inkml:trace>
  <inkml:trace contextRef="#ctx0" brushRef="#br0" timeOffset="25">803 1017 4607 2450 3252,'0'0'96'0'0,"0"0"32"0"0,0 0 0 0 0,0 0 0 0 0,0 0-128 0 0,-1 0 0 0 0,1 0 0 0 0,0 0 0 0 0,-1 1 1016 0 0,1-1 176 0 0,-1 1 40 0 0,1-1 16 0 0,0 0-48 0 0,0 0-8 0 0,-3 6 0 0 0,3-5 8 0 0,-1 2-312 0 0,0-1-64 0 0,1 2-16 0 0,-2-1 8 0 0,2 1-144 0 0,-1-1-24 0 0,0 1-8 0 0,1 0 8 0 0,-1-1-328 0 0,1 0-72 0 0,0 0-16 0 0,0 0 8 0 0,0 0-112 0 0,0-1-16 0 0,1 0-8 0 0,-1-1 8 0 0,0 2-24 0 0,0-2-8 0 0,1-1 0 0 0,-1 1 0 0 0,0 0 16 0 0,0-1 8 0 0,0 1 0 0 0,0-1 8 0 0,0 0-16 0 0,0 0-8 0 0,0-1 0 0 0,1 1 8 0 0,-1 0-32 0 0,0 0 0 0 0,0 0 0 0 0,0 0 8 0 0,0 0-72 0 0,0 0 80 0 0,4-6-80 0 0,-2 4 88 0 0,0 0-88 0 0,0 1 0 0 0,0-1 0 0 0,0 0 0 0 0,1 1 80 0 0,-1 0-80 0 0,1 0 80 0 0,-1 0-80 0 0,1 1 80 0 0,-1 0-80 0 0,1 0 64 0 0,-1 1-64 0 0,1 0 0 0 0,0 0 64 0 0,-1 1-64 0 0,1 0 0 0 0,-1 0 0 0 0,0 0 0 0 0,0 1 0 0 0,-1 0 0 0 0,0-1 0 0 0,0 1 0 0 0,0 0 0 0 0,-1 0 0 0 0,0 0 0 0 0,-1 0 0 0 0,1 0 0 0 0,-2 0 0 0 0,1 1 0 0 0,-1 0 0 0 0,-1-1 0 0 0,0 0 0 0 0,1 0 0 0 0,-1 0 0 0 0,0 0 0 0 0,0 0 0 0 0,-1 0 0 0 0,1-1 0 0 0,0 0 0 0 0,-1-1 0 0 0,0 1 0 0 0,0-2 0 0 0,0 1 0 0 0,0-1 0 0 0,1 0 0 0 0,-1 1 0 0 0,0-1 0 0 0,1-1 0 0 0,-1 1 96 0 0,1 0-32 0 0,0 0 0 0 0,1-1 0 0 0,0 1-64 0 0,0 0 80 0 0,1 0-80 0 0,1-1 80 0 0,0 1-80 0 0,-1-1 0 0 0,2 1 0 0 0,-1-1 0 0 0,1 1 0 0 0,1-2 0 0 0,-1 2 0 0 0,1-2 0 0 0,2 1-376 0 0,-1 0-8 0 0,1-1-8 0 0,1 0-8936 0 0</inkml:trace>
  <inkml:trace contextRef="#ctx0" brushRef="#br0" timeOffset="26">913 1022 12927 2237 3187,'-1'0'288'0'0,"1"-1"56"0"0,-1 1 8 0 0,1 0 8 0 0,1 0-288 0 0,-2 0-72 0 0,1-1 0 0 0,-1 0 0 0 0,1 0 1288 0 0,-1 1 248 0 0,1-1 40 0 0,0 2 16 0 0,-1 0-920 0 0,1 0-176 0 0,0 1-40 0 0,1 1-8 0 0,-1 1-232 0 0,1 0-56 0 0,0 2 0 0 0,-1 0-8 0 0,1-1-56 0 0,0 2-16 0 0,-1-1 0 0 0,1 1 0 0 0,0 0 16 0 0,-1 0 8 0 0,0 0 0 0 0,1-1 0 0 0,-1 0-40 0 0,0-1-64 0 0,1 1 88 0 0,-1-1-88 0 0,1-1 112 0 0,-1 0-32 0 0,0 0-8 0 0,0-1 0 0 0,0 0-72 0 0,1 0 64 0 0,-1 0-64 0 0,0-1 64 0 0,0 0-64 0 0,0 0 0 0 0,0 0 0 0 0,0-1 64 0 0,0 1-64 0 0,0-1 0 0 0,0 0 0 0 0,0-1 0 0 0,0 0 0 0 0,0 1 0 0 0,0-1 0 0 0,0 0 0 0 0,0-1-96 0 0,0 1-32 0 0,0-1 0 0 0,0 0-9560 0 0</inkml:trace>
  <inkml:trace contextRef="#ctx0" brushRef="#br0" timeOffset="27">266 1411 5983 2751 2994,'0'0'536'0'0,"0"0"-432"0"0,0 0-104 0 0,0 0 0 0 0,1 0 856 0 0,-1-1 144 0 0,1 1 32 0 0,0 0 8 0 0,2 0 320 0 0,0 0 64 0 0,1 0 16 0 0,0 0 0 0 0,1 0-576 0 0,0-1-104 0 0,1 1-24 0 0,0 0-8 0 0,0 0-184 0 0,-1-1-32 0 0,0 1 0 0 0,-1 0-8 0 0,-1 0-408 0 0,0 0-96 0 0,0 0 0 0 0,-2-2 0 0 0,1 2 0 0 0,-1 0 0 0 0,-1-1 0 0 0,0 1 0 0 0,0 0 0 0 0,-1 0 0 0 0,0-1 0 0 0,-1 1 0 0 0,0 0-424 0 0,0 0-112 0 0,0 0-16 0 0,-1 0-8 0 0,0 1-728 0 0,1-1-152 0 0,-2 1-24 0 0,0-1-8 0 0,2 0-176 0 0,-2 2-40 0 0,1-2-8 0 0,0 0 0 0 0,0 1 248 0 0,0 0 40 0 0,0 0 16 0 0,0-1 0 0 0,1 1 960 0 0,-2-1 192 0 0,2 1 40 0 0,-1-1 8 0 0,1 0 536 0 0,0 1 104 0 0,-1-1 32 0 0,2 0 0 0 0,-1 1 464 0 0,0-1 96 0 0,0 0 16 0 0,1 1 8 0 0,0 0 152 0 0,-1 0 24 0 0,1 1 8 0 0,0 0 0 0 0,-1 1-200 0 0,1-1-40 0 0,0 1-8 0 0,1 1 0 0 0,-1 0-104 0 0,0-1-32 0 0,1 2 0 0 0,0-1 0 0 0,0 1-288 0 0,0-2-56 0 0,1 0-8 0 0,0 0-8 0 0,-1 0-216 0 0,1-1-32 0 0,0 0-16 0 0,1-1 0 0 0,-1 1-64 0 0,1-2-16 0 0,-1 0 0 0 0,1 0 0 0 0,-1-1-16 0 0,1 0-8 0 0,0 0 0 0 0,0 0 0 0 0,1 0-8 0 0,-1 0-8 0 0,1 1 0 0 0,-1-1 0 0 0,0 2-24 0 0,0-1 0 0 0,1 1 0 0 0,-1-1 0 0 0,2 2-96 0 0,-2-1 0 0 0,0 1 0 0 0,1 0 0 0 0,-2 0 0 0 0,1 0 0 0 0,0 1 0 0 0,-1 0 0 0 0,0 0 0 0 0,0 0 0 0 0,-1 0 0 0 0,0 0 0 0 0,-1-1 0 0 0,0 1 0 0 0,0 0 0 0 0,-1-1 0 0 0,1 1 0 0 0,-2-1 0 0 0,0 1 0 0 0,0-1 0 0 0,2 0 0 0 0,-2-1 0 0 0,0 1 0 0 0,0 0 0 0 0,-1 1 64 0 0,0-2-64 0 0,1 1 0 0 0,-1-1 0 0 0,1 0 64 0 0,-1 0-64 0 0,2-1 0 0 0,-1 1 0 0 0,1-1 0 0 0,-1 0 0 0 0,2 0 0 0 0,-1 0 0 0 0,1 0 0 0 0,-1-1 0 0 0,1 1 0 0 0,0-1 0 0 0,0 0 0 0 0,1 1 0 0 0,-1-1 0 0 0,1 1 0 0 0,0-2-176 0 0,0 2-32 0 0,1-1-8 0 0,1-2-9168 0 0</inkml:trace>
  <inkml:trace contextRef="#ctx0" brushRef="#br0" timeOffset="28">321 1442 13359 2601 2947,'1'-3'592'0'0,"-1"2"120"0"0,1-1-568 0 0,0 1-144 0 0,0 0 0 0 0,0 1 0 0 0,0-1 1048 0 0,2 0 176 0 0,1 0 40 0 0,1-1 8 0 0,2 1-480 0 0,0 1-96 0 0,-1 1-24 0 0,0 1 0 0 0,-2 1-472 0 0,0 0-96 0 0,-1 0-16 0 0,-1 0-8 0 0,0 2-80 0 0,-1-1 0 0 0,-1 1 0 0 0,-2 0 0 0 0,1-1 0 0 0,-1 2 0 0 0,1-1 0 0 0,-1 0 0 0 0,0-1 0 0 0,0 1 0 0 0,0-2 0 0 0,-1 1 0 0 0,1-1 0 0 0,-1 1 0 0 0,2-1 0 0 0,-1 0 0 0 0,0-1 88 0 0,1 0-24 0 0,0 0-64 0 0,1-2 96 0 0,0 1 32 0 0,0 1 8 0 0,0-2 0 0 0,1 1 0 0 0,-1-1 24 0 0,1 0 8 0 0,1 0 0 0 0,0 0 0 0 0,0 0 48 0 0,0 0 8 0 0,1 0 0 0 0,0-1 0 0 0,-1 1-40 0 0,1 0-8 0 0,0-2 0 0 0,0 2 0 0 0,1-1-72 0 0,-1 1-8 0 0,0-1-8 0 0,1 0 0 0 0,0 1-88 0 0,-1-1 64 0 0,0 0-64 0 0,0 1 64 0 0,0 0-64 0 0,-2 0 0 0 0,1-1 0 0 0,0 2 0 0 0,-1-1-64 0 0,0 0-32 0 0,-1 1-8 0 0,2-1 0 0 0,-2 1-440 0 0,1-1-96 0 0</inkml:trace>
  <inkml:trace contextRef="#ctx0" brushRef="#br0" timeOffset="29">1773 1707 5063 1988 2894,'0'0'448'0'0,"0"0"-352"0"0,1-1-96 0 0,-1 1 0 0 0,0 0 832 0 0,0-1 160 0 0,1 0 24 0 0,0 0 8 0 0,0-1 320 0 0,1 1 64 0 0,-1-1 8 0 0,0 1 8 0 0,0 0-336 0 0,0-1-64 0 0,-1 1-8 0 0,1 1-8 0 0,-1 0-352 0 0,1 0-72 0 0,-1 0-8 0 0,0 0-8 0 0,0 0-288 0 0,0 1-56 0 0,0 0-16 0 0,0-1 0 0 0,0 0-80 0 0,-2 9-24 0 0,2-5 0 0 0,-1 0 0 0 0,1 1-24 0 0,-1 1-8 0 0,0 0 0 0 0,0 1 0 0 0,0-1 8 0 0,1 0 0 0 0,-1 0 0 0 0,0 0 0 0 0,1-2-16 0 0,-1 1 0 0 0,0-1 0 0 0,1 1 0 0 0,-1-2 0 0 0,0 0-64 0 0,1 0 96 0 0,-1 0-32 0 0,0 0-64 0 0,0-1 80 0 0,1 1-80 0 0,-1-1 80 0 0,0-1-80 0 0,1 0 0 0 0,0 0 72 0 0,0 0-72 0 0,-1-1 0 0 0,1 1 0 0 0,0-1 0 0 0,0 0 0 0 0,0 0 0 0 0,0 0 0 0 0,0-1 0 0 0,0 1-96 0 0,0-1-408 0 0,0 1-80 0 0</inkml:trace>
  <inkml:trace contextRef="#ctx0" brushRef="#br0" timeOffset="30">1845 1726 455 1915 2791,'-1'-1'0'0'0,"0"1"0"0"0,1-1 0 0 0,0 1 0 0 0,-1 0 2008 0 0,1 0 360 0 0,-1 1 64 0 0,-1 0 24 0 0,0 0-472 0 0,0 0-96 0 0,-1 1-24 0 0,0 1 0 0 0,0 1-704 0 0,1-1-136 0 0,0 1-32 0 0,1-1-8 0 0,0 2-576 0 0,1-1-120 0 0,0 0-16 0 0,1 0-8 0 0,0 0-160 0 0,1 0-32 0 0,0-1-8 0 0,0 0 0 0 0,2-1-64 0 0,-1 0 0 0 0,1-1 0 0 0,0 0 0 0 0,0 1 0 0 0,0-2 0 0 0,0 0 0 0 0,0-1 0 0 0,0 0 0 0 0,0 0 0 0 0,0 0 0 0 0,-1-1 0 0 0,0 1 128 0 0,0-2 0 0 0,1 2 8 0 0,-2-2 0 0 0,-1 1-136 0 0,1-1 80 0 0,-1 0-80 0 0,0 0 64 0 0,-1 0 8 0 0,-1-1 0 0 0,1 0 0 0 0,-2 0 0 0 0,1 1-72 0 0,-1-1 96 0 0,-1 0-96 0 0,0 1 96 0 0,1 1-208 0 0,0-1-40 0 0,-1 1-8 0 0,0 1 0 0 0,1-1 288 0 0,-1 1 48 0 0,1 0 16 0 0,-1 0 0 0 0,1 1-192 0 0,1-1 0 0 0,-1 1 0 0 0,0 0 0 0 0,1 0-120 0 0,1 0-56 0 0,-1 0-16 0 0,0 1 0 0 0,1 0-48 0 0,1-1-16 0 0,0 1 0 0 0,0 0-8904 0 0</inkml:trace>
  <inkml:trace contextRef="#ctx0" brushRef="#br0" timeOffset="31">1950 1721 10799 1765 3116,'-1'-1'232'0'0,"0"0"56"0"0,1 0 0 0 0,0 1 24 0 0,-1 0-248 0 0,1 0-64 0 0,0 0 0 0 0,-1 0 0 0 0,-1 2 1344 0 0,0-1 256 0 0,-1 1 48 0 0,0 1 16 0 0,1 0-672 0 0,0 1-136 0 0,-1 1-24 0 0,2-1-8 0 0,0 1-448 0 0,0 0-88 0 0,1 0-24 0 0,1-1 0 0 0,0 1-168 0 0,0-1-96 0 0,2-1 96 0 0,-1 1-96 0 0,2-1 88 0 0,-1 0-88 0 0,2-1 80 0 0,0 0-80 0 0,-1 0 88 0 0,1-1-88 0 0,0 1 96 0 0,0-2-96 0 0,0 0 64 0 0,1-2-64 0 0,-1 2 0 0 0,0-2 0 0 0,0 0 0 0 0,-1 0 0 0 0,0 0 0 0 0,0-1 0 0 0,-1 0 280 0 0,-1 0 48 0 0,1-1 16 0 0,-2 1 0 0 0,0-2-120 0 0,-1 1-16 0 0,0-1-8 0 0,-1-1 0 0 0,0 1-32 0 0,-1 0-8 0 0,-1 0 0 0 0,0 1 0 0 0,-1 1-16 0 0,1-1-8 0 0,-1 2 0 0 0,0 1 0 0 0,-1-1-136 0 0,1 2 64 0 0,1-1-64 0 0,-1 0 0 0 0,1 2 0 0 0,-1-1 0 0 0,1 0 0 0 0,0 1-96 0 0,0-1-224 0 0,0 0-32 0 0,1 1-16 0 0,-1-1-6560 0 0,2 1-1312 0 0</inkml:trace>
  <inkml:trace contextRef="#ctx0" brushRef="#br0" timeOffset="32">1792 2064 5063 2518 2723,'0'1'448'0'0,"0"-1"-352"0"0,0-1-96 0 0,0 1 0 0 0,0 0 744 0 0,0 0 136 0 0,-1-2 24 0 0,1 2 8 0 0,-1-1 336 0 0,1 0 64 0 0,-2 0 8 0 0,1 1 8 0 0,1-1-280 0 0,-1 1-56 0 0,1 0-16 0 0,0 0 0 0 0,0 0-312 0 0,0 1-64 0 0,0 0-16 0 0,0 0 0 0 0,0 1-264 0 0,0 0-64 0 0,0 1 0 0 0,1 1-8 0 0,-1 0-16 0 0,0 0 0 0 0,1 1 0 0 0,-1 0 0 0 0,1 0-80 0 0,-1 1-24 0 0,1 1 0 0 0,-1 1 0 0 0,0-1-8 0 0,0 1-8 0 0,0 0 0 0 0,0-1 0 0 0,0 0 0 0 0,0-1 0 0 0,0 2 0 0 0,0 0 0 0 0,0-2-16 0 0,0 1 0 0 0,0-1 0 0 0,1-1 0 0 0,-1 1-32 0 0,0-1-64 0 0,0 0 88 0 0,0-1-88 0 0,0-1 64 0 0,-1 0-64 0 0,1 0 0 0 0,0 0 0 0 0,0-1 0 0 0,0 0 0 0 0,-1-1 0 0 0,0 0 0 0 0,1 0-160 0 0,0-1-32 0 0,-1 0 0 0 0,1 0-8 0 0,0 0-656 0 0,0-1-128 0 0</inkml:trace>
  <inkml:trace contextRef="#ctx0" brushRef="#br0" timeOffset="33">1776 2099 3679 2562 2856,'1'-2'160'0'0,"-1"1"40"0"0,0-1-200 0 0,0 1 0 0 0,0 0 0 0 0,0-1 0 0 0,0 1 1048 0 0,1-3 168 0 0,0 0 32 0 0,2-3 0 0 0,0 0 256 0 0,-1 0 40 0 0,2 0 16 0 0,0 2 0 0 0,0 0-464 0 0,0 0-88 0 0,0 2-16 0 0,0-1-8 0 0,0 2-304 0 0,0-1-56 0 0,-1 1-16 0 0,0 2 0 0 0,1-1-320 0 0,0 2-64 0 0,-1-1-8 0 0,0 2-8 0 0,-1 1-136 0 0,0 0-72 0 0,-1 0 80 0 0,0 2-80 0 0,0 0 0 0 0,-1 2 0 0 0,-1 0 0 0 0,-1 1 0 0 0,1 0 0 0 0,-2-1 0 0 0,1 1 0 0 0,-1 0 0 0 0,0-2 0 0 0,0 0 0 0 0,0-1 0 0 0,0 0 0 0 0,0-1 0 0 0,0 0 0 0 0,-1-1 0 0 0,1 0 0 0 0,-1 0 0 0 0,1-1 0 0 0,-1 1 0 0 0,1-1 0 0 0,-1-1 0 0 0,1 1 0 0 0,0-1 0 0 0,1 0 0 0 0,0 0 64 0 0,0-1-64 0 0,1 0 0 0 0,0 0 0 0 0,1 0 0 0 0,0-2 0 0 0,0 2 0 0 0,0-2-6048 0 0,1 1-1224 0 0</inkml:trace>
  <inkml:trace contextRef="#ctx0" brushRef="#br0" timeOffset="34">1856 2194 5063 2498 2658,'0'-1'448'0'0,"0"1"-352"0"0,0 0-96 0 0,0-1 0 0 0,1 1 736 0 0,-1-1 136 0 0,1 1 24 0 0,-1-2 8 0 0,1 0 768 0 0,1 0 152 0 0,0 1 32 0 0,-1 0 8 0 0,0 0-672 0 0,0 0-136 0 0,0 1-24 0 0,0 1-8 0 0,-1 0-472 0 0,0 1-96 0 0,0 1-16 0 0,0 0-8 0 0,0 2-288 0 0,-1 0-56 0 0,1 0-16 0 0,-1 1 0 0 0,0 1-8 0 0,-1 0-64 0 0,1 0 96 0 0,1-1-32 0 0,-1 0-64 0 0,-1-1 0 0 0,2 1 0 0 0,-1-1 0 0 0,0-1 0 0 0,1 0 0 0 0,0 0 0 0 0,-1-2 0 0 0,1 0 96 0 0,0 0-32 0 0,0 0 0 0 0,1-1 0 0 0,-1 1 40 0 0,0-2 8 0 0,1 1 0 0 0,0 0 0 0 0,1 0 16 0 0,0-1 0 0 0,0 0 0 0 0,0 0 0 0 0,1 0 16 0 0,0 0 8 0 0,0-1 0 0 0,0 0 0 0 0,0 1 16 0 0,1-1 8 0 0,-1 1 0 0 0,0-1 0 0 0,0 0-80 0 0,-1 1-8 0 0,0-1-8 0 0,0 0 0 0 0,1 1 32 0 0,-1 0 8 0 0,0-1 0 0 0,0 1 0 0 0,-1 0-120 0 0,1 0 88 0 0,-2 0-88 0 0,1-1 80 0 0,-1 1-80 0 0,0 0 0 0 0,0 0 0 0 0,0-1 0 0 0,0 1 0 0 0,0-1-112 0 0,0 1 24 0 0,0 0 8 0 0,-1-1-376 0 0,1 0-80 0 0,0 1-8 0 0,1 0-9408 0 0</inkml:trace>
  <inkml:trace contextRef="#ctx0" brushRef="#br0" timeOffset="35">1979 2253 4607 2284 2608,'0'-2'408'0'0,"-1"2"-328"0"0,1 0-80 0 0,-1-1 0 0 0,1 1 1184 0 0,0 0 216 0 0,0 0 40 0 0,0 0 16 0 0,0 0 200 0 0,0 1 40 0 0,-1 1 0 0 0,1-2 8 0 0,0 0-848 0 0,0 6-176 0 0,0-3-32 0 0,0 0-8 0 0,0 0-184 0 0,1 2-40 0 0,-1-2 0 0 0,0 1-8 0 0,0 0-152 0 0,0-1-32 0 0,0 0-8 0 0,0 0 0 0 0,1 1-88 0 0,0-1-24 0 0,-1 0 0 0 0,0 0 0 0 0,0-1-104 0 0,1 0 88 0 0,-1 0-88 0 0,0-1 80 0 0,0 0-80 0 0,0 0-128 0 0,0 0 32 0 0,1-1-6088 0 0,-1 0-1224 0 0</inkml:trace>
  <inkml:trace contextRef="#ctx0" brushRef="#br0" timeOffset="36">2002 2282 7831 2197 2488,'0'1'696'0'0,"-1"0"-560"0"0,1-1-136 0 0,0 1 0 0 0,0-1 1144 0 0,0 1 200 0 0,1 1 32 0 0,-1 0 16 0 0,1 1-88 0 0,0 1-24 0 0,2-1 0 0 0,-1-1 0 0 0,1 1-624 0 0,0-2-128 0 0,0 0-24 0 0,1 0-8 0 0,-1-1-232 0 0,1-1-40 0 0,-1 0-16 0 0,0-1 0 0 0,0 0-96 0 0,-1 0-16 0 0,0 0-8 0 0,-1 0 0 0 0,1 0 8 0 0,-2 0 8 0 0,0 0 0 0 0,0 0 0 0 0,-2 1 24 0 0,0-2 0 0 0,1 1 0 0 0,-2 0 0 0 0,1 0-16 0 0,-1 1 0 0 0,1-1 0 0 0,0 1 0 0 0,0 0-112 0 0,-1 0 88 0 0,1 0-88 0 0,0 1 80 0 0,0 0-80 0 0,1 0 0 0 0,-1 1 0 0 0,1 0 0 0 0,0-1-72 0 0,1 0-32 0 0,0 1-8 0 0,-1 0 0 0 0,2 0-472 0 0,-1 0-96 0 0</inkml:trace>
  <inkml:trace contextRef="#ctx0" brushRef="#br0" timeOffset="37">2062 2279 10591 2366 2848,'-1'2'472'0'0,"1"-2"96"0"0,0 1-456 0 0,0 1-112 0 0,0-2 0 0 0,1 1 0 0 0,-1 1 880 0 0,1-1 152 0 0,0 2 32 0 0,1 0 8 0 0,1 1-136 0 0,0 0-24 0 0,0-1-8 0 0,0 0 0 0 0,1-1-384 0 0,-1-1-72 0 0,0 0-24 0 0,1 0 0 0 0,-1-1-104 0 0,0 0-16 0 0,0 0-8 0 0,-1-2 0 0 0,1 2-104 0 0,-2-2-16 0 0,0 1-8 0 0,0-1 0 0 0,-1 0 16 0 0,-1 0 0 0 0,1-1 0 0 0,-1 1 0 0 0,0-1-48 0 0,-1 0-8 0 0,0 0 0 0 0,0-1 0 0 0,0 2-40 0 0,0-1-16 0 0,-1 0 0 0 0,0 0 0 0 0,1 1-72 0 0,-1 1 0 0 0,1 0 72 0 0,-1 0-72 0 0,1 1 0 0 0,0 0 0 0 0,1 0 0 0 0,-1 0 0 0 0,1 0-104 0 0,0 1-32 0 0,0 0-8 0 0,0 0 0 0 0,0 0-128 0 0,1 0-24 0 0,-1 0-8 0 0,0 1-9096 0 0</inkml:trace>
  <inkml:trace contextRef="#ctx0" brushRef="#br0" timeOffset="38">1354 1685 2303 2305 3291,'0'-1'200'0'0,"0"1"-200"0"0,0-1 0 0 0,0 1 0 0 0,1 0 480 0 0,-1-1 48 0 0,1 1 16 0 0,-1 0 0 0 0,0-1 320 0 0,0 0 72 0 0,1 0 16 0 0,-1 0 0 0 0,0 1 64 0 0,0-1 8 0 0,0 1 8 0 0,0 0 0 0 0,0 0-240 0 0,-1 0-56 0 0,-1 0 0 0 0,0 1-8 0 0,-1-1-328 0 0,1 2-64 0 0,-1-1-16 0 0,1 0 0 0 0,0 1-184 0 0,-1 0-40 0 0,0-1 0 0 0,0 1-8 0 0,2 0-88 0 0,-1 0 80 0 0,1 0-80 0 0,0 0 80 0 0,0-1 8 0 0,1 1 0 0 0,0-1 0 0 0,0 1 0 0 0,1-1 80 0 0,0 1 24 0 0,0-1 0 0 0,0 1 0 0 0,1-1 72 0 0,-1 1 24 0 0,1-1 0 0 0,1 1 0 0 0,-2-1-32 0 0,1 0-8 0 0,1 1 0 0 0,-1 0 0 0 0,1 0-72 0 0,-1-1-16 0 0,0 1 0 0 0,1-1 0 0 0,-1 1-64 0 0,0 0-24 0 0,1 0 0 0 0,-1-1 0 0 0,0 1-72 0 0,-1-1 64 0 0,0 2-64 0 0,-1-2 64 0 0,1 0-64 0 0,-1 1 0 0 0,0-1 0 0 0,0 1 0 0 0,0 0 0 0 0,-1-1 0 0 0,0 1 0 0 0,0-1 0 0 0,-1 1 0 0 0,1 0 0 0 0,-1 0 0 0 0,0-1 0 0 0,1 0 0 0 0,0 0 0 0 0,0 0 0 0 0,1-1 0 0 0,-2 1 0 0 0,0-1 0 0 0,1-1 0 0 0,-1 1 0 0 0,1-2 0 0 0,-1 1 0 0 0,0 0 0 0 0,0-1 0 0 0,0 0 0 0 0,0 0 0 0 0,0 1 0 0 0,0-1 0 0 0,1-1 0 0 0,0 1 0 0 0,0 0 0 0 0,1 0 0 0 0,-1 1 0 0 0,2-1 0 0 0,-1 0 64 0 0,2-1-64 0 0,-1 0 0 0 0,2 1 0 0 0,-1 0 0 0 0,1-1 0 0 0,0 0 0 0 0,0 1 0 0 0,1-1 0 0 0,0 0 64 0 0,-2 1-64 0 0,2-1 64 0 0,-2 1-64 0 0,2 0 64 0 0,-2-1-64 0 0,0 1 0 0 0,0 0 0 0 0,0-1 0 0 0,-1 2 0 0 0,0-1 0 0 0,-1 1 0 0 0,1-1 0 0 0,-1 1 0 0 0,0 0 0 0 0,-1 0 0 0 0,1-1 0 0 0,-1 1 0 0 0,0 0 0 0 0,-1-1 0 0 0,1 2 0 0 0,-1-1 0 0 0,0 1 0 0 0,0 0 0 0 0,1 0 0 0 0,-1 0-160 0 0,1 0-56 0 0,0 1-8 0 0,0 1-5496 0 0,-1-1-1096 0 0</inkml:trace>
  <inkml:trace contextRef="#ctx0" brushRef="#br0" timeOffset="39">1397 1698 6447 2251 3211,'-1'1'288'0'0,"1"0"56"0"0,-1-1-280 0 0,1 1-64 0 0,0-1 0 0 0,0 0 0 0 0,0 2 1096 0 0,0-1 208 0 0,0 1 40 0 0,1 1 0 0 0,-1 0 24 0 0,2 1 0 0 0,0-1 0 0 0,1 1 0 0 0,-1-2-448 0 0,0 0-88 0 0,1 0-24 0 0,0-1 0 0 0,0 1-384 0 0,0-2-72 0 0,0 0-24 0 0,0 0 0 0 0,-1 0-200 0 0,0-2-32 0 0,0 0-16 0 0,0 0 0 0 0,-1 1-80 0 0,-1-1 64 0 0,1-1-64 0 0,-1 0 64 0 0,-1 0-64 0 0,1 0 80 0 0,-1 0-80 0 0,-1 0 80 0 0,0 0-80 0 0,0 0 64 0 0,-1 0-64 0 0,0 0 64 0 0,0 0-64 0 0,1 1 0 0 0,-1 0 72 0 0,0-1-72 0 0,-1 1 0 0 0,2 1 0 0 0,1 0 0 0 0,-2 0 0 0 0,2 1 0 0 0,-3 0 0 0 0,1 2 0 0 0,1-1 0 0 0,-2 1 0 0 0,2 0-104 0 0,0 1 24 0 0,0-1 8 0 0,0 1-296 0 0,1 1-56 0 0</inkml:trace>
  <inkml:trace contextRef="#ctx0" brushRef="#br0" timeOffset="40">1205 2231 7367 2493 2926,'0'0'656'0'0,"0"0"-528"0"0,0 0-128 0 0,0 0 0 0 0,0 0 816 0 0,0 0 136 0 0,0 0 24 0 0,0 0 8 0 0,1 0 104 0 0,-1 0 16 0 0,0 1 8 0 0,0-1 0 0 0,0 0-344 0 0,0 0-72 0 0,0 9-16 0 0,0-6 0 0 0,0 0-184 0 0,-1 1-40 0 0,1 0-8 0 0,-2 0 0 0 0,1 1-160 0 0,1-1-32 0 0,-1 2 0 0 0,-1-1-8 0 0,1 0-88 0 0,0 1-8 0 0,1 0-8 0 0,-1 0 0 0 0,1 0-48 0 0,0 0 0 0 0,0-1-8 0 0,0 0 0 0 0,0-1-88 0 0,0 1 96 0 0,0-1-96 0 0,0 0 96 0 0,0-1-96 0 0,0 0 64 0 0,0 0-64 0 0,0 0 64 0 0,0-1-64 0 0,0-1 0 0 0,-1 0 0 0 0,0 1 0 0 0,1-2 0 0 0,0 0 0 0 0,0 1 0 0 0,0-2 0 0 0,-1 1-528 0 0,1-2-96 0 0,0 1-16 0 0,0 0-8032 0 0</inkml:trace>
  <inkml:trace contextRef="#ctx0" brushRef="#br0" timeOffset="41">1188 2268 4607 2433 2976,'1'-5'200'0'0,"-1"2"48"0"0,1 0-248 0 0,-1 0 0 0 0,1 2 0 0 0,-1-1 0 0 0,1 0 1144 0 0,0-2 176 0 0,2-1 40 0 0,-1-2 8 0 0,3-1 264 0 0,-1 2 64 0 0,0 1 0 0 0,-1 1 8 0 0,1 1-648 0 0,-1 0-128 0 0,1 2-24 0 0,-2 0-8 0 0,1 1-432 0 0,-1 1-88 0 0,0 1-24 0 0,-1 0 0 0 0,0 1-280 0 0,-1 0-72 0 0,0 0 0 0 0,0 2 0 0 0,-1-1 0 0 0,0 1 64 0 0,1 0-64 0 0,-2 0 64 0 0,1-1-64 0 0,0 0 0 0 0,0 0-96 0 0,-1-1 96 0 0,1 1-256 0 0,-1-1 16 0 0,-1-1 0 0 0,2 0 0 0 0,-2 0 32 0 0,2-1 8 0 0,-2 0 0 0 0,1 1 0 0 0,1-1 136 0 0,-1 0 64 0 0,0 0-64 0 0,1 0 64 0 0,-1 0-144 0 0,1 0 16 0 0,0 0 0 0 0,-1-1 0 0 0,2 1-512 0 0,-1 0-96 0 0</inkml:trace>
  <inkml:trace contextRef="#ctx0" brushRef="#br0" timeOffset="42">1253 2301 10591 2512 3023,'0'-2'472'0'0,"0"1"96"0"0,0 1-456 0 0,0-1-112 0 0,0 1 0 0 0,0 0 0 0 0,0 0 1072 0 0,1 0 192 0 0,-1 0 40 0 0,1 1 8 0 0,-1 0-304 0 0,0-1-56 0 0,0 0-16 0 0,0 9 0 0 0,0-4-504 0 0,-1 0-104 0 0,0 0-16 0 0,-1 0-8 0 0,1 1-208 0 0,0 0-96 0 0,0 1 80 0 0,0-2-80 0 0,0 0 0 0 0,1 0 0 0 0,-1 0 0 0 0,1-2 0 0 0,0 1 0 0 0,0-2 0 0 0,0 1 0 0 0,0-1 0 0 0,0-1 80 0 0,0 0-80 0 0,1 0 80 0 0,0-1-80 0 0,0 0 208 0 0,0 0-8 0 0,1-1 0 0 0,1 0 0 0 0,-1 0-40 0 0,1-1 0 0 0,0 0-8 0 0,0 1 0 0 0,0 0-24 0 0,1 0 0 0 0,-1 0 0 0 0,0 1 0 0 0,0-1 0 0 0,-1 1 0 0 0,1-1 0 0 0,-1 1 0 0 0,1 0 0 0 0,-2 1-8 0 0,2-1 0 0 0,-2 0 0 0 0,0 0-48 0 0,0 0-8 0 0,0 0 0 0 0,0 0 0 0 0,0 1-64 0 0,-1-1 0 0 0,1 0 0 0 0,-1 0 0 0 0,0 0 0 0 0,0 0 0 0 0,0 0-80 0 0,-1 0 80 0 0,1 0-328 0 0,0 0-24 0 0,0 0 0 0 0,-1 0-6184 0 0,1 0-1240 0 0</inkml:trace>
  <inkml:trace contextRef="#ctx0" brushRef="#br0" timeOffset="43">1357 2334 5527 2356 2931,'0'-1'488'0'0,"0"1"-392"0"0,-1 0-96 0 0,1 0 0 0 0,0 0 1256 0 0,0 0 232 0 0,-1 1 48 0 0,0-1 0 0 0,-1 1-448 0 0,0 0-96 0 0,1 0-24 0 0,-1 1 0 0 0,1-1-384 0 0,0 1-72 0 0,0 0-24 0 0,0-1 0 0 0,0 1-48 0 0,1 1-16 0 0,-1-1 0 0 0,1 0 0 0 0,0 0-88 0 0,1-1-16 0 0,-1 1-8 0 0,1 1 0 0 0,-1-1-56 0 0,1-1 0 0 0,0 1-8 0 0,1 0 0 0 0,-1 0-56 0 0,0 0 0 0 0,0-1-8 0 0,1 1 0 0 0,0 0-88 0 0,0 0-8 0 0,0 0-8 0 0,0 0 0 0 0,0 1-16 0 0,0-2 0 0 0,1 2 0 0 0,-1-1 0 0 0,0 0 0 0 0,0 0-64 0 0,1 0 96 0 0,-2 0-32 0 0,1 1-64 0 0,-1-2 0 0 0,0 1 0 0 0,0 0 64 0 0,-1 0-64 0 0,0 0 0 0 0,0-1 0 0 0,0 2 0 0 0,-1-2 0 0 0,0 0 0 0 0,0 0 0 0 0,-1 0 0 0 0,1 0-64 0 0,0-1 64 0 0,-1 1-80 0 0,0-1 80 0 0,0 1-80 0 0,0-2 80 0 0,0 1-80 0 0,0-1 80 0 0,0 1 0 0 0,0-1 0 0 0,0 0 0 0 0,1 0 0 0 0,-1 0 0 0 0,0 0 0 0 0,1-2 0 0 0,0 2 0 0 0,1-1 0 0 0,-1 0 0 0 0,1 0 0 0 0,0-1 0 0 0,1 1 0 0 0,-1-1 96 0 0,1 0-32 0 0,1 0-64 0 0,-1 1 88 0 0,1-2-88 0 0,0 1 80 0 0,1 1-80 0 0,-1-1 0 0 0,0 1 0 0 0,1 0 0 0 0,-1 0 0 0 0,0 0 0 0 0,-1 1-64 0 0,1 1 64 0 0,-1-2 0 0 0,0 1 0 0 0,-1 1 0 0 0,0-2 0 0 0,0 2 0 0 0,0-1 0 0 0,0-1 0 0 0,-1 1 96 0 0,0 0-24 0 0,1 0-72 0 0,-2-1 0 0 0,1 2 0 0 0,0-1 0 0 0,0 1 0 0 0,-1 0 0 0 0,1 0 0 0 0,0 0 0 0 0,0 0 0 0 0,0 1-112 0 0,1-1 40 0 0,0 0 8 0 0,0 1-408 0 0,0-1-72 0 0,2 1-24 0 0,-1-1-8272 0 0</inkml:trace>
  <inkml:trace contextRef="#ctx0" brushRef="#br0" timeOffset="44">1401 2364 4143 2387 2855,'0'0'184'0'0,"-1"1"40"0"0,1-1-224 0 0,0 0 0 0 0,0 1 0 0 0,0-1 0 0 0,0 1 1376 0 0,0 0 224 0 0,0 2 56 0 0,1 0 8 0 0,-1 1 248 0 0,2 0 48 0 0,0-1 16 0 0,-1 0 0 0 0,2 0-984 0 0,-1 0-192 0 0,1-1-32 0 0,0-1-16 0 0,0 1-392 0 0,1-1-72 0 0,0 0-24 0 0,0-2 0 0 0,-1 0-80 0 0,1 1-24 0 0,-1-2 0 0 0,0 1 0 0 0,0-2 0 0 0,0 1-8 0 0,-1-1 0 0 0,0 1 0 0 0,-1-1-8 0 0,-1 1 0 0 0,0-1 0 0 0,0 0 0 0 0,-1 1-24 0 0,0-1-8 0 0,-1-1 0 0 0,1 1 0 0 0,-2 1-112 0 0,1-1 72 0 0,-1 1-72 0 0,1 0 64 0 0,-1 2-64 0 0,0-1 0 0 0,0 1 0 0 0,0 0 64 0 0,1 0-64 0 0,-2 0 0 0 0,1 0 0 0 0,1 0 0 0 0,-1 1-96 0 0,1-1-32 0 0,1 0 0 0 0,0 0-8 0 0,1 1-184 0 0,0-1-32 0 0,1 0 0 0 0,0 0-6144 0 0,1-1-1216 0 0</inkml:trace>
  <inkml:trace contextRef="#ctx0" brushRef="#br0" timeOffset="45">1109 2465 5983 2612 3055,'0'0'536'0'0,"1"0"-432"0"0,0-1-104 0 0,-1 1 0 0 0,0 0 864 0 0,1 0 160 0 0,0-2 24 0 0,2 1 8 0 0,-1-1 176 0 0,2 0 40 0 0,0 1 8 0 0,-1-1 0 0 0,0 1-496 0 0,1 0-96 0 0,-1 0-16 0 0,-1 1-8 0 0,1 0-272 0 0,-1 0-48 0 0,0 0-16 0 0,-1 0 0 0 0,0 0-112 0 0,0 0-24 0 0,-1 1-8 0 0,0 0 0 0 0,-1-1 8 0 0,1 1 0 0 0,-1 1 0 0 0,1 0 0 0 0,-2 0-56 0 0,1 2-8 0 0,1-1 0 0 0,-1 0 0 0 0,0 1-40 0 0,-1 0-16 0 0,1 1 0 0 0,0 0 0 0 0,0 0 24 0 0,-1 0 0 0 0,1 0 0 0 0,0 0 0 0 0,0 0-24 0 0,0-1 0 0 0,1 0 0 0 0,-1 0 0 0 0,1-1-72 0 0,0 0 80 0 0,0 0-80 0 0,0 0 80 0 0,0-1-80 0 0,-1 1 0 0 0,1-2 0 0 0,0 1 0 0 0,0-1 0 0 0,-1 0-112 0 0,1 1 24 0 0,-1-1-9072 0 0</inkml:trace>
  <inkml:trace contextRef="#ctx0" brushRef="#br0" timeOffset="46">1113 2507 5983 2580 3018,'0'-1'264'0'0,"0"1"56"0"0,0-1-256 0 0,1 1-64 0 0,-1 0 0 0 0,0-1 0 0 0,1 1 1072 0 0,1-1 200 0 0,0 1 40 0 0,1-1 0 0 0,0-1 64 0 0,0 2 16 0 0,1 0 0 0 0,0-1 0 0 0,0 1-600 0 0,-1 0-120 0 0,0 0-32 0 0,0 0 0 0 0,0 1-392 0 0,-1-1-88 0 0,0 0-8 0 0,1 0-8 0 0,-2 0-600 0 0,1 0-120 0 0</inkml:trace>
  <inkml:trace contextRef="#ctx0" brushRef="#br0" timeOffset="47">1193 2474 9215 2625 3087,'-1'1'408'0'0,"0"0"80"0"0,0 0-392 0 0,0 0-96 0 0,1 0 0 0 0,0-1 0 0 0,-1 2 864 0 0,1 0 144 0 0,-1 2 32 0 0,1 0 8 0 0,0 1 40 0 0,0 0 16 0 0,2 0 0 0 0,0-1 0 0 0,0-1-448 0 0,1-1-88 0 0,1 0-24 0 0,-1-1 0 0 0,2-1-192 0 0,-1 0-32 0 0,0-1-16 0 0,1 0 0 0 0,-1-1-136 0 0,1 1-24 0 0,-2-2-8 0 0,0 1 0 0 0,0 0-40 0 0,-1-1-16 0 0,0 0 0 0 0,-2 1 0 0 0,1-1-80 0 0,-2 0 80 0 0,1 0-80 0 0,-2 0 80 0 0,1-1-80 0 0,-1 1 80 0 0,0 0-80 0 0,0 0 80 0 0,-1 0-80 0 0,1 0-136 0 0,-1 1 32 0 0,-1 1 8 0 0,2 0 96 0 0,-2 1 0 0 0,2 1 0 0 0,-1-1 0 0 0,1 1-352 0 0,0-1-128 0 0,0 2-32 0 0,0 1-8224 0 0</inkml:trace>
  <inkml:trace contextRef="#ctx0" brushRef="#br0" timeOffset="48">1064 2776 1375 2730 2677,'-1'-2'128'0'0,"0"2"-128"0"0,1-1 0 0 0,-1 0 0 0 0,1 1 1928 0 0,0 0 368 0 0,0 0 72 0 0,-1 0 8 0 0,1 0-528 0 0,-1 0-112 0 0,1 0-16 0 0,0 1-8 0 0,0 1-696 0 0,-1 0-144 0 0,1 0-24 0 0,0 1-8 0 0,0-2-376 0 0,0 0-80 0 0,0 1-8 0 0,0 2-8 0 0,0 2-240 0 0,-1-1-40 0 0,1 1-16 0 0,0 1 0 0 0,-1-1 48 0 0,1 1 8 0 0,-1 0 0 0 0,0 0 0 0 0,0-1-128 0 0,1 0 0 0 0,-1 1 0 0 0,0-2 0 0 0,1 1 144 0 0,-1-2 8 0 0,0 0 0 0 0,1 0 0 0 0,-1-1-152 0 0,0-1 0 0 0,1 1 0 0 0,-1 0 0 0 0,0 0 0 0 0,0-2 0 0 0,0 1 0 0 0,1 0 0 0 0,0-2-320 0 0,-1 1-48 0 0,1-1-8 0 0,0 0-8888 0 0</inkml:trace>
  <inkml:trace contextRef="#ctx0" brushRef="#br0" timeOffset="49">1050 2806 7831 2769 2694,'0'-6'168'0'0,"0"2"40"0"0,0 0 8 0 0,0 1 8 0 0,0 2-224 0 0,1-1 0 0 0,-1 0 0 0 0,1-2 0 0 0,0 0 1712 0 0,2-3 304 0 0,0 1 56 0 0,1 0 8 0 0,0 1-864 0 0,0 2-184 0 0,1-1-32 0 0,-1 2-8 0 0,0 2-488 0 0,0 0-104 0 0,0 2-16 0 0,0-1-8 0 0,-1 1-216 0 0,-1 0-48 0 0,0 0-8 0 0,-1 2 0 0 0,0-1-104 0 0,-1 0 0 0 0,-1 0 0 0 0,0 1 0 0 0,-1 2 0 0 0,0-2 0 0 0,-1 1 0 0 0,1-1 0 0 0,0-1 0 0 0,-1 1 0 0 0,0 0 0 0 0,0-1-80 0 0,-1 0 80 0 0,0 1 0 0 0,1-2 0 0 0,0 1-64 0 0,1-2 64 0 0,0 1 0 0 0,-1-1 0 0 0,0 0 0 0 0,1 0-256 0 0,0 1-40 0 0,0-2-8 0 0,1 1 0 0 0,1 1-624 0 0,-1-1-128 0 0</inkml:trace>
  <inkml:trace contextRef="#ctx0" brushRef="#br0" timeOffset="50">1097 2855 11519 2631 2448,'0'-1'1024'0'0,"0"1"-824"0"0,0 0-200 0 0,0 0 0 0 0,0 0 1024 0 0,0 0 168 0 0,0 0 32 0 0,1 0 8 0 0,0 0-208 0 0,-1 3-48 0 0,1-1-8 0 0,0 2 0 0 0,0-1-536 0 0,-1 2-112 0 0,0-1-16 0 0,-1 1-8 0 0,0 1-136 0 0,-1-1-32 0 0,1 0-8 0 0,-1-1 0 0 0,1 1-56 0 0,0-1 0 0 0,0-1-64 0 0,0 0 96 0 0,0 0-96 0 0,1 0 64 0 0,0-1-64 0 0,0 0 0 0 0,0 0 0 0 0,0-1 0 0 0,0 0 0 0 0,1 0 0 0 0,0 0 136 0 0,0-1 8 0 0,0 0 0 0 0,0 1 0 0 0,1-1-32 0 0,0 0-8 0 0,1-1 0 0 0,-1 1 0 0 0,1-1 16 0 0,1 0 0 0 0,-2 1 0 0 0,2-1 0 0 0,-2 1 0 0 0,1-1 0 0 0,1 0 0 0 0,-2 1 0 0 0,1 0-32 0 0,-1-1-8 0 0,1 1 0 0 0,-1 0 0 0 0,0 0 16 0 0,-1 0 0 0 0,0 0 0 0 0,0-1 0 0 0,0 0-96 0 0,0 1 0 0 0,-1 0 0 0 0,0 0 0 0 0,0 0 0 0 0,0 0-112 0 0,0 0 16 0 0,0-1 0 0 0,0 0-480 0 0,1 0-96 0 0</inkml:trace>
  <inkml:trace contextRef="#ctx0" brushRef="#br0" timeOffset="51">1177 2884 11975 2633 2402,'0'-1'528'0'0,"0"0"112"0"0,0 1-512 0 0,0-1-128 0 0,0 0 0 0 0,1 1 0 0 0,-1 0 832 0 0,1-1 128 0 0,2 0 32 0 0,0-2 8 0 0,1 2-200 0 0,1-1-48 0 0,0 1-8 0 0,-1-1 0 0 0,1 1-352 0 0,-1-1-72 0 0,0 2-8 0 0,0 0-8 0 0,-2-1-80 0 0,1 0-24 0 0,-1 1 0 0 0,0 0 0 0 0,-1-1-8 0 0,-1 1-8 0 0,0 1 0 0 0,0 0 0 0 0,0-1-48 0 0,0 1-8 0 0,-1 0 0 0 0,1 1 0 0 0,-2 0-32 0 0,1 1-16 0 0,0-2 0 0 0,0 2 0 0 0,-1-1-80 0 0,1 1 80 0 0,0 0-80 0 0,-1 0 80 0 0,1 0-80 0 0,0 0 0 0 0,0 0 0 0 0,-1 1 64 0 0,1-1-64 0 0,0 0 80 0 0,0 1-80 0 0,0-1 80 0 0,0 0-8 0 0,1 2 0 0 0,-1-2 0 0 0,1 1 0 0 0,-1 0-72 0 0,1-1 80 0 0,0 0-80 0 0,0 0 80 0 0,-1 1-80 0 0,0 0 0 0 0,0-1 0 0 0,1 0 0 0 0,-1 1 0 0 0,0-1 0 0 0,0 1 0 0 0,0-2 0 0 0,0 0-144 0 0,1 0-48 0 0,0-1 0 0 0,0 1-9496 0 0</inkml:trace>
  <inkml:trace contextRef="#ctx0" brushRef="#br0" timeOffset="52">1186 2925 919 2780 3047,'-1'0'80'0'0,"0"0"-80"0"0,1-1 0 0 0,0 1 0 0 0,0-1 2112 0 0,0 1 416 0 0,0 0 72 0 0,0 0 24 0 0,1-1-480 0 0,0 0-88 0 0,1 0-16 0 0,1 0-8 0 0,-1 0-1016 0 0,2 1-208 0 0,0-1-40 0 0,-1 1 0 0 0,1-1-480 0 0,-1 1-88 0 0,0 0-16 0 0,0 0-8 0 0,0 1-112 0 0,-2-1-64 0 0,2 0 64 0 0,-2 0-64 0 0,0 0-128 0 0,1 1-64 0 0,0-1-16 0 0,0 2-8992 0 0</inkml:trace>
  <inkml:trace contextRef="#ctx0" brushRef="#br0" timeOffset="53">1262 2909 14279 2493 2390,'-1'1'1272'0'0,"0"0"-1016"0"0,1-1-256 0 0,-1 1 0 0 0,1-1 640 0 0,0 1 88 0 0,-1 1 8 0 0,0 1 8 0 0,0 1 120 0 0,0 0 16 0 0,2-1 8 0 0,0 0 0 0 0,1 0-568 0 0,1 0-120 0 0,0-1-16 0 0,0-1-8 0 0,1 0-48 0 0,0-1 0 0 0,-1 0-8 0 0,1 0 0 0 0,0-2-40 0 0,1 0-8 0 0,-1 0 0 0 0,0 0 0 0 0,-1-1-72 0 0,0 0-88 0 0,0 0 24 0 0,-2 1 0 0 0,1-1 304 0 0,-2 0 64 0 0,1 0 16 0 0,-2 1 0 0 0,0-1-192 0 0,0 0-32 0 0,0 0 0 0 0,-2 0-8 0 0,1 0-24 0 0,0 1 0 0 0,0 0 0 0 0,-1 1 0 0 0,-1 1-64 0 0,2 0 80 0 0,-2 0-80 0 0,1 2 80 0 0,1-2-80 0 0,-1 1 0 0 0,1 1 0 0 0,0-1 64 0 0,1-1-224 0 0,0 2-56 0 0,0-2-8 0 0,1 0-6496 0 0,0 0-1312 0 0</inkml:trace>
  <inkml:trace contextRef="#ctx0" brushRef="#br0" timeOffset="54">755 1162 3223 2368 38,'0'0'288'0'0,"0"0"-288"0"0,0 0 0 0 0,0 0 0 0 0,0 0 496 0 0,0 0 48 0 0,0 0 0 0 0,1 0 8 0 0,-1 0 104 0 0,0-2 16 0 0,1 2 8 0 0,-1 0 0 0 0,0 0-312 0 0,0 0-64 0 0,0 0-16 0 0,1-6 0 0 0,-1 4-288 0 0,0 1-128 0 0,0-1 0 0 0,0 1 8 0 0,0 0-48 0 0,-1 0-16 0 0,0 0 0 0 0,1-1 0 0 0,-1 1 112 0 0,1-1 72 0 0,-1 1-96 0 0,0-2 96 0 0,0 1 0 0 0,-1-1 160 0 0,1 0-16 0 0,0 0-8 0 0,-1-1 224 0 0,0 0 48 0 0,0-1 8 0 0,-1 0 0 0 0,1-1 136 0 0,-1-1 32 0 0,0 0 8 0 0,-1-1 0 0 0,-1-1-96 0 0,0 1-16 0 0,0-3-8 0 0,0 2 0 0 0,0 0-120 0 0,-1-1-32 0 0,1 0 0 0 0,-1 0 0 0 0,1 0-104 0 0,-1 0-24 0 0,1 0-8 0 0,0 0 0 0 0,0 1-40 0 0,1 1-8 0 0,0 1 0 0 0,0-2 0 0 0,-1-1 56 0 0,1 0 16 0 0,-1-1 0 0 0,0 0 0 0 0,1 0-112 0 0,1 0-32 0 0,0 1 0 0 0,-1-1 0 0 0,0 0-64 0 0,1 1 96 0 0,0-1-96 0 0,0 2 96 0 0,0-1-16 0 0,0 2 0 0 0,1 1 0 0 0,0 0 0 0 0,0 1-8 0 0,1 2 0 0 0,0-1 0 0 0,0 2 0 0 0,0 1-72 0 0,0 0 80 0 0,0 0-80 0 0,-1 1 80 0 0,2-1 0 0 0,-1 2 0 0 0,0-1 0 0 0,1-1 0 0 0,-1 1-80 0 0,0-1 96 0 0,1 1-96 0 0,0-1 96 0 23,0 0-96-2-1,0 0 0 2 1,0 0 0 0-23,0 0 0 0 0,1-1 0 0 25,-1 2 0-3-1,1-1 0 3-24,-1 0 0-1 22,0 0 0 1-22,0 1 0 0 0,0 0 0 0 24,0-1 0-3 1,0 1 0 2-1,0 1 0 1-24,0-2 0-3 23,0 2 0 2 1,-1-1 0 1-24,1 1 0 0 0,-1 0 0-3 25,1-1 0 0 1,0 0 0-1-4,-1 1 0 4-22,1-1 0 0 0,0 1 0-3 23,0 0 0 3-23,0 0 0 0 0,0-2 0 0 0,0 2 0 0 0,0-1-152-3 23,0 1 8 3-23,0 0 0 0 0,0-1 0 0 0,0 0-24 0 0,0 1-8 0 0,-1 0 0 0 0,1-1 0-2 21,0 1 176 2-21,0 0-72 0 0,0 0 72 0 0,0 0 0 0 0,0 0 0 0 0,0 0 0 0 0,0 0 0 0 0,0 0 0 0 0,0 0 0 0 0,0 0 0 0 0,0 0 0 0 0,0 0 0 0 0,0 0-80 0 0,0 0 80 0 0,0 0-64-3 22,0 0 64 3-22,0 0-96 0 0,0 0 32 0 0,0 0 0 0 0,0 0 0 0 0,0 0-8 0 0,0 0 0 0 0,0 0 0 0 0,0 0 0 0 0,0 0-72-4 21,0 0-16 4-21,0 0 0 0 0,0 0 0 0 0,0 0 64 0 0,0-5 0 0 0,1 4 8 0 0,-1 1 0 0 0,0-1 88 0 0,0 1 0 0 0,0 0 0 0 0,0 0 0 0 0,0 0 0 0 0,0 0 0 0 0,0 0 0 0 0,0 0 0 0 0,0 0 0 0 0,0 0 0 0 0,0 0 0 0 0,0 0 0 0 0,0 0 0 0 0,0 0 0 0 0,0 0 0 0 0,0 0 0 0 0,0 0-120 0 0,0 0 24 0 0,0 0 0 0 0,0 0 0 0 0,0 0 96 0 0,0 0 0 0 0,0 0-80 0 0,0-5 80 0 0,0 5 0 0 0,0-1 0 0 0,0 1 64 0 0,0 0-64 0 0,-1 0 192 0 0,1 0 0 0 0,0 0 0 0 0,0 0 0 0 0,0 0-104 0 0,0 0-24 0 0,0 0-64 0 0,0 0 96 0 0,0 0-96 0 0,0 0 0 0 0,0 0 0 0 0,0 0 0 0 0,0 0 0 0 0,1-5 0 0 0,-1 4 0 0 0,0 1 0 0 0,0-1 0 0 0,0 1 0 0 0,0-1 0 0 0,0 0 0 0 0,0 1 0 0 0,0 0 0 0 0,0 0 0 0 0,0 0 0-4 22,0 0 80 4-22,0 0-80 0 0,0 0 80 0 0,0 0-80 0 0,0 0 0 0 0,0 0 0 0 0,0 0 0 0 0,0 0 0 0 0,0 0 0 0 0,0 0 0 0 0,0 0 0 0 0,0 0 0 0 0,0 0 0 0 0,0 0 0 0 0,0 0 0 0 0,0 0 0 0 0,0 0 0 0 0,0 0 0 0 0,-4-2 0 0 0,3 2 0 0 0,1 0 0 0 0,0-1 0 0 0,0 1 0 0 0,0 0 0 0 0,0 0 0 0 0,0 0 0 0 0,0 0-64 0 0,-1-1 64 0 0,1 0 0 0 0,0 1 0 0 0,0 0 0 0 0,0 0 0-5 23,0 0 0 5-23,0 0 0 0 0,0 0 0 0 0,0 0 0 0 0,0 0 0 0 0,-3-4 0 0 0,2 4 0 0 0,1 0 0 0 0,0 0 0 0 0,-1 0 0 0 0,1 0 0 0 0,0 0 72 0 0,-1 0-72 0 0,1-1 0 0 0,0 1-80 0 0,0 0 80 0 0,-1-1-64 0 0,1 1 64 0 0,0 0 0 0 0,-1-1-72 0 0,1 1 72 0 0,0-1 0 0 0,0 0 0 0 0,-1 1 0 0 0,1-1 0-4 22,0 1-64 4-22,-1 0 64 0 0,1 0-64 0 0,-1 0 64 0 0,0 0 0 0 0,1 0 0 0 0,0 0 0 0 0,-1 0 0 0 0,1 0 0 0 0,0 1 0 0 0,0-1 0 0 0,-1 0 0 0 0,1 0 0 0 0,0 0 0 0 0,0 0 64 0 0,0 0-64 0 0,0 0 0 0 0,0 0 0 0 0,0 0 0 0 0,0 0 0 0 0,0 0 0 0 0,0 0 0 0 0,0 0 0 0 0,0 0 0 0 0,0 0 0 0 0,0 0 0 0 0,0 0 0 0 0,-1-5 0 0 0,0 4 0-4 21,1 1 0 4-21,-1-1 0 0 0,1 1 0 0 0,0 0 0 0 0,0 0 0 0 0,-1-2 0 0 0,0 2 0 0 0,1 0 0 0 0,-1-1 0 0 0,1 1 0 0 0,-1 0 0 0 0,0-1 0 0 0,0 0 0 0 0,0 0 0 0 0,1 0 0 0 0,-2 1 0 0 0,2-1 0 0 0,-1 0 0 0 0,-1 0 0 0 0,1 0 0 0 0,-1 0 0 0 0,1 0 0 0 0,0 0 0 0 0,-1 1 0 0 0,1-1 0 0 0,0 0 0 0 0,-1 1 0 0 0,0 0 0 0 0,1 0 0 0 0,-1 0 0-4 22,1 0 0 4-22,0 0 0 0 0,0 0 0 0 0,-1 0 0 0 0,1 0 0 0 0,0 1 0 0 0,0 0 0 0 0,0-1 0 0 0,0 1 0 0 0,0-1-64 0 0,0 2 64 0 0,0-2-64 0 0,0 1-32 0 0,0 1-8 0 0,1-2 0 0 0,-1 1 0 0 0,1 1 8 0 0,0 0 0 0 0,-1-1 0 0 0,1 2 0 0 0,0-1 16 0 0,0 1 8 0 0,0-1 0 0 0,1 1 0 0 0,-1-1 72 0 0,1 1 0 0 0,0 1 0 0 0,0-1 0 0 0,0 0 0 0 0,0 0 0 0 0,1 0 0 0 0,0 0 0 0 0,-1-1 0 0 0,2 1 0 0 0,-2-1 0 0 0,1 0 88 0 0,1 0-88 0 0,0-1 80 0 0,-1 0-80 0 0,1 0 80 0 0,-1-1 32 0 0,1 1 8 0 0,0-1 0 0 0,0 0 0 0 0,0 0 8 0 0,0-1 0 0 0,0 1 0 0 0,0-1 0 0 0,0 0-64 0 0,0 0 0 0 0,0-1-64 0 0,-1 1 96 0 0,1-1-16 0 0,-1-1-8 0 0,0 1 0 0 0,1-1 0 0 0,-2 1 8 0 0,1-1 0 0 0,0 0 0 0 0,-1-1 0 0 0,1 1-80 0 0,-2-1 96 0 0,1 1-96 0 0,-1 0 96 0 0,0-1-96 0 0,0 1 96 0 0,0-1-96 0 0,-1 1 96 0 0,0 0-96 0 0,0 0 0 0 0,0 1 0 0 0,-1-1 64 0 0,0 0-64 0 0,0 1 0 0 0,0 0 0 0 0,0-1 0 0 0,-1 2 128 0 0,1-1-24 0 0,-1 0 0 0 0,1 0 0 0 0,-2 0-16 0 0,2 1-8 0 0,-1-1 0 0 0,1 1 0 0 0,-1-1-80 0 0,1 1 64 0 0,-1 0-64 0 0,0 0 64 0 0,1 0-64 0 0,0 1 0 0 0,0-1 0 0 0,-1 1 0 0 0,1 1 0 0 0,0 0 0 0 0,0-1-72 0 0,-1 2 72 0 0,1-2-96 0 0,-1 1 16 0 0,2 1 0 0 0,-1-2 0 0 0,-1 1-8 0 0,1 1 0 0 0,0-1 0 0 0,1 1 0 0 0,-1 0-128 0 0,0-1-24 0 0,1 1-8 0 0,-1-1 0 0 0,0 1 8 0 0,1 0 0 0 0,0 0 0 0 0,-1-1 0 0 0,1 1 88-4 22,0 1 24 4-22,-1-1 0 0 0,1 1 0 0 0,0-1 128-4 21,0 1-64 4-21,0 1 64 0 0,0 0 0 0 0,0 0 0 0 0,0 0 0 0 0,1 0 0 0 0,0 0 72 0 0,0 0-72 0 0,0 0 96 0 0,1-1-96 0 0,0 1 96 0 0,0 0-32 0 0,1-1 0 0 0,-1 1 0 0 0,2-1 0 0 0,-1-1 88 0 0,0 1 8 0 0,1 0 8 0 0,-1-1 0 0 0,1 1-40 0 0,-1-2 0 0 0,1 1-8 0 0,0-1 0 0 0,1 1-24 0 0,0-1 0 0 0,-1 1 0 0 0,1-2 0 0 0,0 0-96 0 0,0 1 72 0 0,0-1-72 0 0,-1 0 64 0 0,2-1-64 0 0,-1 1 0 0 0,0-1 0 0 0,1 0 0 0 0,0 0 0 0 0,-1-1 0 0 0,0 1 0 0 0,1-1 0 0 0,-1 1 96 0 0,0-2 0 0 0,0 1 0 0 0,0-1 0 0 0,-1 0 40 0 0,0-1 16 0 0,0 1 0 0 0,-1-1 0 0 0,0 1 8 0 0,0 0 0 0 0,0 0 0 0 0,-1 0 0 0 0,-1-1-72 0 0,1 1-16 0 0,0-1 0 0 0,-1 1 0 0 0,0 0-8 0 0,-1-1-64 0 0,0 0 96 0 0,1 1-32 0 0,-1-1-64 0 0,0 0 0 0 0,-1 1 72 0 0,1 0-72 0 0,-1-1 0 0 0,0 0 0 0 0,0 0 0 0 0,0 1 0 0 0,-1 0 0 0 0,0 0 0 0 0,0 0 0 0 0,0 0 0 0 0,0 1 0 0 0,1 0 0 0 0,-2 1 0 0 0,1 0 0 0 0,0 0 0 0 0,0 0 0 0 0,1 1 0 0 0,-1-2 0 0 0,0 2 0 0 0,0 0 0 0 0,0 0 0 0 0,-1 0 0 0 0,2 0 0 0 0,-2 1-80 0 0,1 0 80 0 0,0-1 0 0 0,0 1-96 0 0,-1 0 32 0 0,2 0 64 0 0,-1 1-104 0 0,0 0 104 0 0,0-1-88 0 0,0 1 88 0 0,1 0-80 0 0,0 0-16 0 0,0 0-8 0 0,0 0 0 0 0,0 0 0 0 0,0 1 32 0 0,1-1 8 0 0,-1 1 0 0 0,1-1 0 0 0,0 1-16 0 0,0 0 0 0 0,1 0 0 0 0,-1 1 0 0 0,1-1 80 0 0,0 2 0 0 0,0-1 0 0 0,1-1-64 0 0,0 2 64 0 0,0-1 0 0 0,0 0 0 0 0,1 0 0 0 0,0-1 0 0 0,0 0 0 0 0,0 1 0 0 0,0-1 0 0 0,2 0 0 0 0,-1 0 0 0 0,-1 0 0 0 0,2-1 0 0 0,-1 0 0 0 0,0 1 0 0 0,0-1 0 0 0,1 0 64 0 0,-2 0-64 0 0,2-1 0 0 0,-1 0 0 0 0,0 1-64 0 0,1-1 64 0 0,-1-1 0 0 0,0 1 0 0 0,0 0 0 0 0,1-1 0 0 0,-2 0 0 0 0,1 0 80 0 0,0-2-80 0 0,0 2 120 0 0,0-1-24 0 0,-1 0-8 0 0,1 0 0 0 0,-1 0 8 0 0,0-1 0 0 0,0 0 0 0 0,0-1 0 0 0,0 1 0 0 0,0 0 8 0 0,-1-1 0 0 0,0 0 0 0 0,0 1-24 0 0,0-1-8 0 0,0 0 0 0 0,0 0 0 0 0,-1 0-8 0 0,1-1-64 0 0,-1 0 96 0 0,0-1-32 0 0,0 2-64 0 0,0-1 0 0 0,0 0 72 0 0,-1 0-72 0 0,1 0 0 0 0,-2 1 0 0 0,2 0 0 0 0,-1-1 0 0 0,-1 1 0 0 0,0-1 0 0 0,0 1 0 0 0,1 0 0 0 0,-2 1 0 0 0,0-1 0 0 0,1 1 0 0 0,-2-1 0 0 0,2 2 0 0 0,-2-1 0 0 0,1 1 0 0 0,-1 1-64 0 0,1-1-16 0 0,-1 0 0 0 0,0 1 0 0 0,0 1 0 0 0,0 0-16 0 0,0-1 0 0 0,-1 1 0 0 0,2 1 0 0 0,-2-1-48 0 0,1 1-16 0 0,0 0 0 0 0,0 1 0 0 0,0 0 24 0 0,0 0 0 0 0,0 1 0 0 0,1-1 0 0 0,0 0 64 0 0,0 1 72 0 0,0 0-104 0 0,1 0 40 0 0,-1 0 64 0 0,1 1-80 0 0,0-1 80 0 0,1 2-80 0 0,0-1 80 0 0,1 1 0 0 0,0 0 0 0 0,0 0 0 0 0,1 1 0 0 0,0-1 64 0 0,0 0-64 0 0,1 0 0 0 0,0-2 128 0 0,1 0-16 0 0,0 0 0 0 0,0-1 0 0 0,0 0 80 0 0,0 0 8 0 0,1 0 8 0 0,1-1 0 0 0,-1-1-80 0 0,0 1-24 0 0,1-1 0 0 0,0 0 0 0 0,0-1-104 0 0,0 0 0 0 0,0 0 0 0 0,1-2 0 0 0,0 0 64 0 0,-1 0-64 0 0,1 0 88 0 0,-1-2-88 0 0,0 0 120 0 0,1 1-32 0 0,-1-2-8 0 0,-1 0 0 0 0,0 0-80 0 0,0-1 96 0 0,-1 1-96 0 0,-1-1 96 0 0,0 1-96 0 0,0-1 0 0 0,-1 1 0 0 0,-1-1 0 0 0,0 2 0 0 0,0-1 0 0 0,0 1 0 0 0,-1 0 0 0 0,-1 0 0 0 0,0-1 0 0 0,-1 0 0 0 0,0 1 0 0 0,-1-1 0 0 0,0 1 0 0 0,-1-1 0 0 0,1 2 0 0 0,1 0 0 0 0,-1 1 0 0 0,-1-1 0 0 0,1 2 0 0 0,0 1 0 0 0,0-1 0 0 0,1 0 0 0 0,-1 2 0 0 0,1 0-112 0 0,-1-1 40 0 0,1 1 8 0 0,0 1 0 0 0,1-1-400 0 0,-1 1-80 0 0</inkml:trace>
  <inkml:trace contextRef="#ctx0" brushRef="#br0" timeOffset="55">683 604 6911 2533 1098,'0'0'608'0'0,"0"-1"-480"0"0,0 1-128 0 0,0 0 0 0 0,0 0 288 0 0,1-1 32 0 0,-1 1 0 0 0,1-1 8 0 0,0 0-32 0 0,0 0-8 0 0,1 0 0 0 0,-1-1 0 0 0,1 2-224 0 0,-1-2-64 0 0,1 1 0 0 0,0 0 0 0 0,0 0 0 0 0,0 0 0 0 0,0-1 0 0 0,0 1 0 0 0,1 0 0 0 0,0 0 0 0 0,-1-1 0 0 0,1 1 64 0 0,1-1 32 0 0,-2 1 0 0 0,2-1 8 0 0,-1 0 0 0 0,-1 0 0 0 0,1 1 0 0 0,0-1 0 0 0,-1 0 0 0 0,1 0-16 0 0,0 1-8 0 0,-2 0 0 0 0,2-1 0 0 0,-2 1-8 0 0,1 0 0 0 0,-1 0 0 0 0,0 1 0 0 0,0-1-72 0 0,-1 1 80 0 0,1 0-80 0 0,-1 0 80 0 0,0 0-80 0 0,-1 0 0 0 0,1 0 0 0 0,-1 0-88 0 0,0 0-184 0 0,0 0-40 0 0,1 0-8 0 0,0 0 0 0 0,-6 1-352 0 0,4 1-80 0 0,-1-1-16 0 0,0 0 0 0 0,0 1 296 0 0,0-1 56 0 0,1 0 16 0 0,-1 1 0 0 0,0-1 400 0 0,0 1 192 0 0,0 0-24 0 0,1-1 0 0 0,-1 0 368 0 0,1 1 72 0 0,0-1 8 0 0,1 0 8 0 0,-1 0 0 0 0,1 0 0 0 0,0 0 0 0 0,0 0 0 0 0,-1 0-232 0 0,2 0-40 0 0,-2 0-16 0 0,2 0 0 0 0,-1 0-176 0 0,0 1-40 0 0,1-1-8 0 0,-1 0 0 0 0,1 1-112 0 0,-1-1 0 0 0,0 0 0 0 0,1 0 0 0 0,0 0 0 0 0,0 1 0 0 0,-1-1-64 0 0,1 0 64 0 0,1 0-64 0 0,-1 0 64 0 0,0 1-96 0 0,0-1 96 0 0,1-1 0 0 0,0 1 0 0 0,-1 0 80 0 0,1-1-16 0 0,-1 1 80 0 0,1-1 16 0 0,-1 0 8 0 0,1 1 0 0 0,0-1-16 0 0,0 0-8 0 0,0 0 0 0 0,-1 1 0 0 0,1-1-16 0 0,0 0-8 0 0,0 0 0 0 0,-1 0 0 0 0,1 0-120 0 0,0 1 72 0 0,0-1-72 0 0,0 1 64 0 0,0-1-64 0 0,1 0 0 0 0,-1 0 0 0 0,1 0 0 0 0,-1 1 0 0 0,1-1 0 0 0,1 0 0 0 0,-1 0 0 0 0,2 0 64 0 0,-1 0-64 0 0,-1-1 64 0 0,2 1-64 0 0,-1 0 72 0 0,0 0-72 0 0,0 0 80 0 0,-1 1-80 0 0,0-1 0 0 0,0 1 0 0 0,0 0 0 0 0,-1 0 0 0 0,0 1 0 0 0,0-1 0 0 0,0 2 0 0 0,-1-1 0 0 0,0 1 0 0 0,-1 0 0 0 0,1 0 0 0 0,-1 0 0 0 0,0 2 0 0 0,-1-1 72 0 0,1 0 8 0 0,-1 0 0 0 0,-1 1 16 0 0,2-1 8 0 0,-2 0 0 0 0,1 0 0 0 0,0 0-32 0 0,0-1-8 0 0,0 1 0 0 0,-1-1 0 0 0,1 0 0 0 0,-1 0-64 0 0,-1 0 96 0 0,2 0-32 0 0,-1-1 56 0 0,0 1 8 0 0,0-1 0 0 0,1 0 0 0 0,-1 0 0 0 0,1-1 0 0 0,0 1 0 0 0,1-1 0 0 0,-1-1-128 0 0,1 1-144 0 0,0-1 32 0 0,0 0 8 0 0,1 0-536 0 0,0-1-96 0 0,0 1-32 0 0,0-1-5248 0 0</inkml:trace>
  <inkml:trace contextRef="#ctx0" brushRef="#br0" timeOffset="56">824 591 5063 2293 987,'-3'3'448'0'0,"2"0"-352"0"0,0-1-96 0 0,-1 0 0 0 0,2-1 1120 0 0,0 0 216 0 0,0 1 40 0 0,0 0 0 0 0,0 2-256 0 0,-1 1-48 0 0,1 1-16 0 0,0 0 0 0 0,1-1-560 0 0,0 0-112 0 0,1-1-32 0 0,0-1 0 0 0,0 0-224 0 0,1-2-40 0 0,1 0-16 0 0,-1-1 0 0 0,1 0-72 0 0,0 0-136 0 0,0-2 32 0 0,0-1 8 0 0,0 1 96 0 0,0-2 0 0 0,0 1 0 0 0,-1-2 0 0 0,1 1 232 0 0,0-2-8 0 0,0 0 0 0 0,0 1 0 0 0,-1-1 128 0 0,0 1 32 0 0,-1 1 0 0 0,0-1 0 0 0,-1 1-192 0 0,-1 0-32 0 0,0 1 0 0 0,-2 1-8 0 0,1 0 0 0 0,-2 0 0 0 0,0-1 0 0 0,0 2 0 0 0,-2-1-24 0 0,1 1 0 0 0,-1 0 0 0 0,0-1 0 0 0,1 1-128 0 0,0-1 80 0 0,-1 0-80 0 0,1 0 64 0 0,0-1-64 0 0,1 2 0 0 0,0-1 0 0 0,-1 0 0 0 0,2 1-112 0 0,0 0 16 0 0,0 0 0 0 0,0 0 0 0 0,1 1-424 0 0,1 0-88 0 0,-1-1-8 0 0,0 1-7016 0 0</inkml:trace>
  <inkml:trace contextRef="#ctx0" brushRef="#br0" timeOffset="57">522 124 2303 2448 1516,'-1'0'200'0'0,"0"0"-200"0"0,0-1 0 0 0,1 1 0 0 0,0 0 728 0 0,0 0 104 0 0,0 0 16 0 0,-1-1 8 0 0,1 1 296 0 0,-1-1 64 0 0,1 1 16 0 0,-1-1 0 0 0,1 1-528 0 0,-1-2-96 0 0,1 2-32 0 0,0 0 0 0 0,0-1-408 0 0,-1 1-80 0 0,1 0-24 0 0,0-1 0 0 0,0 1 0 0 0,-1-1 0 0 0,1 1 0 0 0,0 0 0 0 0,0 0 80 0 0,0 0 16 0 0,0 0 0 0 0,0 0 0 0 0,0 0-48 0 0,0 0-8 0 0,0 0 0 0 0,0 0 0 0 0,0 0-104 0 0,0 0 0 0 0,0 0 64 0 0,0 0-64 0 0,0 0 72 0 0,0 0-8 0 0,3 5 0 0 0,-2-2 0 0 0,0-1 168 0 0,-1 1 32 0 0,1 1 8 0 0,-1 2 0 0 0,1-1-104 0 0,0 2-16 0 0,0 1-8 0 0,0 0 0 0 0,0 0-48 0 0,0 0-16 0 0,-1 0 0 0 0,2 0 0 0 0,-2 0-16 0 0,1-1 0 0 0,0 0 0 0 0,-1 0 0 0 0,1-1-64 0 0,0 1 0 0 0,-1 0 0 0 0,0 0-88 0 0,0 2 88 0 0,0 1 0 0 0,1 0 0 0 0,-1 0-64 0 0,0 0 64 0 0,1 0 0 0 0,-1 1 0 0 0,0-2 0 0 0,0 0 0 0 0,1 1 64 0 0,-1-2-64 0 0,0 0 64 0 0,0 0 80 0 0,0 0 16 0 0,0 0 8 0 0,0-1 0 0 0,0 0-80 0 0,0 0-24 0 0,0 1 0 0 0,0-2 0 0 0,0 2 0 0 0,-1-2-64 0 0,1 1 96 0 0,0-1-32 0 0,0 0 40 0 0,0-1 8 0 0,0 0 0 0 0,0-1 0 0 0,0 1 16 0 0,0-2 8 0 0,-1 2 0 0 0,1-2 0 0 0,0 0-72 0 0,0 0-64 0 0,-1 0 72 0 0,1 0-72 0 0,0-1 64 0 0,-1 1-64 0 0,0-2 0 0 0,1 0 0 0 0,0 1 72 0 0,-1-1-72 0 0,1-1 64 0 0,0 1-64 0 0,0-1 168 0 0,0 0-8 0 0,0 0 0 0 0,0 0 0 0 0,0 0-48 10-22,0 0-16 1 1,-1 1 0 0-2,1-1 0 2-1,0 0-96-4 3,0 0 72-9 21,0 0-72 0 0,0 0 64 0 0,0 0 8 0 0,0 0 0 0 0,0 0 0 10-24,0 0 0-10 24,0 0-72 0 0,0 0 80 0 0,-3-5-80 11-23,3 3 80-1-1,-1 0-80-10 24,1 1 0 11-22,0-1 0-11 22,-1 0 0 0 0,1 0 0 0 0,-2 0 0 0 0,2-1 0 0 0,-1 1 0 0 0,-1-1-88 10-24,0-1 24-10 24,1 1 0 0 0,-2-1 0 0 0,1-1-56 0 0,0 0-8 0 0,0 0 0 0 0,0-1 0 0 0,0 1 0 0 0,0-1 0 0 0,1 2 0 0 0,-1-1 0 0 0,1 1 128 0 0,1 1 0 0 0,-1-1 0 0 0,-1 0-72 0 0,1 1 72 0 0,1 0 0 0 0,-1 0 0 0 0,0 0 0 0 0,1 0 0 0 0,-2 1 0 0 0,2-1 0 0 0,-1 0 0 0 0,1 1 0 0 0,-1-1 0 0 0,1 2 0 0 0,0-2 64 0 0,0 1-64 0 0,-1 1 0 0 0,1-1 0 0 0,0 1 0 0 0,0 0 0 0 0,1 0 0 0 0,-1 0 0 0 0,0 0 0 0 0,1 1 0 0 0,-1-1 0 0 0,1 1 0 0 0,-1 0 64 0 0,1 0-64 0 0,0 1 0 0 0,0 0 64 0 0,0 0-64 0 0,1 2 64 0 0,0-1-64 0 0,-1 0 80 0 0,1 1-80 0 0,0 1 64 0 0,0-1-64 0 0,0 0 0 0 0,-1 0 72 0 0,1 0-72 0 0,1 1 0 0 0,-1 0 0 0 0,0 0 0 0 0,1-1 0 0 0,-1 1 0 0 0,1 0 64 0 0,-1 0-64 0 0,1 0 0 0 0,-1 0 0 0 0,1 0 72 0 0,-1 0-72 0 0,1 0 0 0 0,0 0 0 0 0,0-1 0 0 0,-1 0-96 0 0,0 0 96 0 0,0 0 0 0 0,0-1 0 0 0,0 0 0 0 0,0 0 0 0 0,-1 0 0 0 0,1-1 64 0 0,-1 0-64 0 0,0 0 112 0 0,0-1-16 0 0,0 1 0 0 0,1-1 0 0 0,-1 0 72 0 0,0-1 16 0 0,0 1 0 0 0,1-2 0 0 0,-1 1-24 0 0,1-2-8 0 0,0 1 0 0 0,0-1 0 0 0,0-2-24 0 0,1 1-8 0 0,0-1 0 0 0,-1 1 0 0 0,1-1-56 0 0,0 0 0 0 0,0 1-64 0 0,0-1 96 0 0,0 1-96 0 0,0 0 72 0 0,0 0-72 0 0,-1 1 64 0 0,1 0-64 0 0,-1-1 0 0 0,0 1 0 0 0,0 0 0 0 0,-1 0 0 0 0,1 2 0 0 0,-1-2 0 0 0,0 1 0 0 0,0 1 0 0 0,0-1 0 0 0,0 2 0 0 0,0-1 0 0 0,-1 0 0 0 0,0 0 0 0 0,0 1 0 0 0,0 0 0 0 0,0 0-128 0 0,0 0 0 0 0,0 1 8 0 0,0 0 0 0 0,-1-1-296 0 0,1 1-56 0 0,-1 2-8 0 0,0-1-8 0 0,0-1-768 0 0,1 1-152 0 0,-1 1-32 0 0,1-1-5400 0 0</inkml:trace>
  <inkml:trace contextRef="#ctx0" brushRef="#br0" timeOffset="58">485 405 1375 2497 1144,'-1'0'128'0'0,"0"-1"-128"0"0,0 0 0 0 0,1 1 0 0 0,-1-1 576 0 0,1 1 96 0 0,0 0 24 0 0,0 0 0 0 0,0-1 208 0 0,-1 1 48 0 0,0-2 8 0 0,0 1 0 0 0,1 0-416 0 0,-1 0-72 0 0,1 0-24 0 0,0-1 0 0 0,-1 2-128 0 0,1-1-32 0 0,0 0-8 0 0,1 0 0 0 0,-1 0-64 0 0,1 0-16 0 0,0 0 0 0 0,0 0 0 0 0,0 0 16 0 0,0 0 0 0 0,1 1 0 0 0,-1 0 0 0 0,1 0 88 0 0,0 0 16 0 0,0 1 8 0 0,1 0 0 0 0,-2 1-152 0 0,2-1-32 0 0,-2 2-8 0 0,2 0 0 0 0,-1 0 24 0 0,0 1 8 0 0,0 0 0 0 0,0 1 0 0 0,1 0-8 0 0,-2-1 0 0 0,1 1 0 0 0,0 0 0 0 0,0 0 64 0 0,0-1 16 0 0,0 1 0 0 0,-1-2 0 0 0,2 0-80 0 0,-2 0-8 0 0,1-2-8 0 0,0 1 0 0 0,1-1-80 0 0,-2-1-64 0 0,1 1 72 0 0,1-2-72 0 0,-1 0 96 0 0,0 0-24 0 0,1 0-8 0 0,-1-1 0 0 0,0 0 24 0 0,0 0 0 0 0,1-1 0 0 0,-1 0 0 0 0,1 0 0 0 0,0 0 0 0 0,1-1 0 0 0,-1 0 0 0 0,1 0 80 0 0,-1-1 24 0 0,2 1 0 0 0,-2 0 0 0 0,0 0 96 0 0,0 1 32 0 0,1-1 0 0 0,-1 0 0 0 0,0 1-96 0 0,-1 0-8 0 0,0 1-8 0 0,-1-1 0 0 0,1 2-208 0 0,-1-1 64 0 0,0 1-64 0 0,0-1 0 0 0,-1 1 0 0 0,1-1 0 0 0,0 2 0 0 0,-1-1 0 0 0,0 0-184 0 0,0 1-24 0 0,1-1-8 0 0,-1 1 0 0 0,0 0-144 0 0,0 0-32 0 0,-1 0-8 0 0,1 1 0 0 0,0 0-216 0 0,-2 0-48 0 0</inkml:trace>
  <inkml:trace contextRef="#ctx0" brushRef="#br0" timeOffset="59">475 416 6447 2779 2801,'0'-1'576'0'0,"0"0"-464"0"0,1 1-112 0 0,-1-1 0 0 0,0 1 184 0 0,0 0 8 0 0,1-1 8 0 0,0 1 0 0 0,0-2-200 0 0,0 0 0 0 0,0 0 0 0 0,0 1 0 0 0,0 0-96 0 0,0 0 24 0 0,-1 0 0 0 0,0 0 0 0 0,1 1 248 0 0,-1 0 48 0 0,0-1 16 0 0,0 0 0 0 0,0 1 504 0 0,1 0 104 0 0,-1 0 16 0 0,0 0 8 0 0,0 1-288 0 0,1-1-56 0 0,-1 1-16 0 0,1-1 0 0 0,0 1-224 0 0,0-1-56 0 0,0 2-8 0 0,0-1 0 0 0,0 0-128 0 0,0 0-24 0 0,1 1-8 0 0,-1 1 0 0 0,1-2-64 0 0,-1 2 64 0 0,1 0-64 0 0,-1-1 64 0 0,1 1 0 0 0,-1 0-64 0 0,1 0 96 0 0,-1 0-32 0 0,1 1 40 0 0,-1 0 8 0 0,1 0 0 0 0,-1 0 0 0 0,1 0-16 0 0,0 0 0 0 0,-1 0 0 0 0,1 0 0 0 0,-1 1 40 0 0,1-2 8 0 0,0 0 0 0 0,-1 1 0 0 0,0-2-48 0 0,1 1 0 0 0,-1-1-8 0 0,0 0 0 0 0,0-1 40 0 0,1 0 16 0 0,-1 0 0 0 0,1 0 0 0 0,0-1 48 0 0,-1 1 0 0 0,0-1 8 0 0,0-1 0 0 0,2 1-40 0 0,-2-1-16 0 0,1 0 0 0 0,0 0 0 0 0,1-1-72 0 0,-1 0-8 0 0,0 0-64 0 0,1-1 96 0 0,-1 0-96 0 0,1 0 72 0 0,0-1-72 0 0,-1 0 64 0 0,1-1-64 0 0,-1 1 0 0 0,0 0 0 0 0,0 0 64 0 0,1-1-64 0 0,-1 1 0 0 0,0 0 0 0 0,0 0 64 0 0,0 0-64 0 0,1 0 0 0 0,-1 0 72 0 0,0 1-72 0 0,-1-1 0 0 0,2 1 0 0 0,-2 1 0 0 0,1-1 64 0 0,0 1-64 0 0,-1 0 72 0 0,0-1-72 0 0,1 2 80 0 0,-2-1-80 0 0,1 1 0 0 0,0 0 0 0 0,-1 0 0 0 0,1 0 0 0 0,-1-1 0 0 0,1 2 0 0 0,-2-1 0 0 0,1 1 0 0 0,-1 0 0 0 0,1 0-64 0 0,-1 0 64 0 0,0 0 0 0 0,0 0 0 0 0,-1 1 0 0 0,1 1 0 0 0,-2-1 0 0 0,1 2 0 0 0,1-1 0 0 0,-2 1 0 0 0,1 0 0 0 0,-1 1 0 0 0,0 0 64 0 0,1 0-64 0 0,-1 1 0 0 0,1 0 0 0 0,-2 1 0 0 0,1-1 0 0 0,0 0 0 0 0,0 1 0 0 0,0 0 0 0 0,0-1 0 0 0,0 1 0 0 0,1-1 0 0 0,-1 0 0 0 0,1 0 0 0 0,-1-1 0 0 0,1-1 0 0 0,0 1 0 0 0,0-1 0 0 0,0 0 0 0 0,0 0 0 0 0,1-1 0 0 0,-1 1 0 0 0,0-1 0 0 0,1-1 0 0 0,-1 1 72 0 0,1-1-72 0 0,-1 0 0 0 0,1 0 72 0 0,-1-1-72 0 0,1-1 0 0 0,-1 1 64 0 0,1-2-64 0 0,0 0 0 0 0,0 1 0 0 0,-1-2 112 0 0,2 0-8 0 0,-1 0 0 0 0,0 0 0 0 0,1 0-104 0 0,0-1 64 0 0,0 1-64 0 0,1 0 0 0 0,-1 0 0 0 0,0 1 0 0 0,1 0-104 0 0,-1 0 32 0 0,0 0-120 0 0,0 0-16 0 0,0 0-8 0 0,0 0 0 0 0,0 0-112 0 0,0 0-24 0 0,0 1-8 0 0,0-1 0 0 0,0 1-120 0 0,-1 0-32 0 0,1 0 0 0 0,0-1-4040 0 0,0 1-816 0 0</inkml:trace>
  <inkml:trace contextRef="#ctx0" brushRef="#br0" timeOffset="60">647 51 4607 2648 2508,'-1'-1'408'0'0,"1"1"-328"0"0,0 0-80 0 0,0 0 0 0 0,0 0 472 0 0,0 0 72 0 0,-1 0 24 0 0,1 0 0 0 0,-2 1-48 0 0,1-1-8 0 0,0 1 0 0 0,-1-1 0 0 0,1 0-104 0 0,0 1-24 0 0,0-1-8 0 0,0 1 0 0 0,1-1 144 0 0,-1 1 32 0 0,1-1 8 0 0,-1 1 0 0 0,1 1-216 0 0,0 0-48 0 0,0-1-8 0 0,0 2 0 0 0,0 0-72 0 0,1 1-24 0 0,0 1 0 0 0,-1 0 0 0 0,1 0 64 0 0,0 1 16 0 0,-1-1 0 0 0,1 2 0 0 0,-1-1-16 0 0,1 2-8 0 0,0 1 0 0 0,-1-1 0 0 0,0 1-120 0 0,1-1-32 0 0,-1 1 0 0 0,-1-1 0 0 0,1 1-32 0 0,0-1 0 0 0,0 0-64 0 0,0-1 96 0 0,-1 0 80 0 0,0 0 16 0 0,1-1 0 0 0,0 0 0 0 0,0 0 0 0 0,0-1 0 0 0,0 0 0 0 0,0-1 0 0 0,0 1-96 0 0,0-1-24 0 0,0 0 0 0 0,1-1 0 0 0,0 1-72 0 0,-1-2 0 0 0,0 1 0 0 0,0-3 0 0 0,0 2-320 0 0,0-1 0 0 0,0-1 0 0 0,0 0 0 0 0,0 0-768 0 0,0-2-160 0 0</inkml:trace>
  <inkml:trace contextRef="#ctx0" brushRef="#br0" timeOffset="61">636 86 1823 2633 2508,'1'-3'160'0'0,"-1"1"-160"0"0,0 1 0 0 0,0 0 0 0 0,0 0 0 0 0,0 1 0 0 0,0-1 0 0 0,-1 0 0 0 0,1 0 256 0 0,-1-2 32 0 0,1 2 0 0 0,0-1 16 0 0,-1 0 176 0 0,0 0 32 0 0,1 0 0 0 0,0 0 8 0 0,0 1 160 0 0,1-1 32 0 0,0 0 8 0 0,0 0 0 0 0,0 0-80 0 0,2 0-8 0 0,-1-1-8 0 0,1 1 0 0 0,1 0-304 0 0,-1 0-64 0 0,1-1-16 0 0,0 2 0 0 0,1-1-72 0 0,-1 0-8 0 0,1 0-8 0 0,1 0 0 0 0,-1 0 112 0 0,0 1 24 0 0,0 1 8 0 0,-1-2 0 0 0,0 2-168 0 0,0-1-32 0 0,0 1 0 0 0,0 0-8 0 0,-1 0-88 0 0,0 1 0 0 0,-1-1 0 0 0,1 2 0 0 0,-1-1-80 0 0,0 1 80 0 0,-1-1 0 0 0,1 1-72 0 0,0 1 136 0 0,-1-1 24 0 0,0 0 8 0 0,1 1 0 0 0,-1 0-8 0 0,0 0 0 0 0,0 1 0 0 0,1-1 0 0 0,-1 0-88 0 0,-1 0 80 0 0,1 1-80 0 0,-1 0 80 0 0,0-1-80 0 0,0 0 0 0 0,0 1 0 0 0,-1-1 0 0 0,0 1 0 0 0,-1-1 0 0 0,1 0-88 0 0,-2 1 88 0 0,1-1 0 0 0,0 0 0 0 0,-1 0 0 0 0,0 0-64 0 0,0 1 64 0 0,-1-1 0 0 0,-1 0 0 0 0,1 2 64 0 0,0-2 32 0 0,0 1 16 0 0,1-1 0 0 0,-1 1 0 0 0,1-1 96 0 0,-1 1 16 0 0,0 0 8 0 0,0 0 0 0 0,0 1-160 0 0,-1-1-72 0 0,1 0 64 0 0,-1-1-64 0 0,1 1 0 0 0,-1-2 0 0 0,1 1 0 0 0,0-1-88 0 0,1 0 88 0 0,0-1 0 0 0,0 0 0 0 0,2-1 0 0 0,-1 1 64 0 0,2-1-64 0 0,-1 0 64 0 0,0-1-64 0 0,1 1 120 0 0,1 0-16 0 0,-1 0 0 0 0,1-1 0 0 0,0 0-200 0 0,0 1-32 0 0,0-1-16 0 0,1-1-4120 0 0,0 1-824 0 0</inkml:trace>
  <inkml:trace contextRef="#ctx0" brushRef="#br0" timeOffset="62">749 187 5983 2530 2286,'0'0'536'0'0,"0"0"-432"0"0,0 0-104 0 0,0-1 0 0 0,0 1 408 0 0,1 0 56 0 0,-1 0 16 0 0,1 0 0 0 0,1 0-296 0 0,0-1-56 0 0,-1 1-16 0 0,2 0 0 0 0,0-1-48 0 0,-2 1-64 0 0,2 0 88 0 0,-1 0-88 0 0,0 0 256 0 0,0 0-8 0 0,0 0 0 0 0,0 0 0 0 0,0 0 296 0 0,0 0 56 0 0,0-1 8 0 0,0 1 8 0 0,1 0-168 0 0,-1 0-32 0 0,1 0 0 0 0,0 0-8 0 0,-1 0-216 0 0,-1 0-32 0 0,2 0-16 0 0,-2 0 0 0 0,0 0-144 0 0,0 0 0 0 0,0-1 64 0 0,-1 1-64 0 0,0 0 0 0 0,0 1 0 0 0,0-1 0 0 0,0 0 0 0 0,-1-1 0 0 0,0 1 0 0 0,0 0 0 0 0,0 0 0 0 0,-1 0 0 0 0,0 0 0 0 0,0 0-96 0 0,0 0 24 0 0,0 0-24 0 0,-1 1-8 0 0,1-1 0 0 0,0 0 0 0 0,0 0 104 0 0,0 0 0 0 0,0 0-80 0 0,1 0 80 0 0,-1 0 0 0 0,0 0 0 0 0,0 1 0 0 0,0-1 0 0 0,1 0-144 0 0,-1 1-48 0 0,0 0 0 0 0,0 0-8 0 0,1 0-160 0 0,-1 0-32 0 0,1-1-8 0 0,-1 1 0 0 0,1-1 232 0 0,0 1 40 0 0,0-1 16 0 0,0 1 0 0 0,0-1 112 0 0,0 1 0 0 0,1-1 0 0 0,-1 0-72 0 0,1 1 72 0 0,0 0 0 0 0,-1-1 0 0 0,1 1 0 0 0,-1-1 0 0 0,1 2 0 0 0,0-2 0 0 0,-1 2 64 0 0,1-2-64 0 0,0 1 0 0 0,0 0 0 0 0,0-1 0 0 0,0 1 0 0 0,0-1-64 0 0,0 0 64 0 0,0 1 0 0 0,1-1 0 0 0,-1 0 0 0 0,0 0 0 0 0,1 1 0 0 0,-1-1 120 0 0,0 1-16 0 0,0-1 0 0 0,1 1 0 0 0,-1-1 56 0 0,0 1 0 0 0,0 0 8 0 0,0 0 0 0 0,0 0-88 0 0,0 0-16 0 0,0 1-64 0 0,0-1 96 0 0,0 0-96 0 0,0 1 0 0 0,0-1 0 0 0,1 0 0 0 0,-1 0 0 0 0,1-1 0 0 0,-1 2 0 0 0,2-2 0 0 0,-1 0-72 0 0,0 1 72 0 0,0-1 0 0 0,1 0-72 0 0,0 0 152 0 0,0 0 32 0 0,0 1 8 0 0,0-1 0 0 0,0 1 8 0 0,0-1 0 0 0,1 1 0 0 0,-2 0 0 0 0,1 0-128 0 0,0 0 0 0 0,-1 1 0 0 0,0-1 0 0 0,0 0 0 0 0,0 1 0 0 0,0 0 0 0 0,0 0 0 0 0,-1-1 128 0 0,2 1 0 0 0,-2 1 0 0 0,1-2 0 0 0,-1 2-16 0 0,0-1 0 0 0,1 0 0 0 0,-1 0 0 0 0,0 1-48 0 0,0-1 0 0 0,-1 0-64 0 0,1 1 96 0 0,0-1-8 0 0,-1 0-8 0 0,0 1 0 0 0,0-1 0 0 0,-1 1-80 0 0,1-2 80 0 0,-1 3-80 0 0,0-3 80 0 0,-1 1-16 0 0,1 1 0 0 0,0-2 0 0 0,0 1 0 0 0,-1-1 0 0 0,1 1 0 0 0,-1-1 0 0 0,1-1 0 0 0,0 2 40 0 0,0-2 8 0 0,1 1 0 0 0,-1 1 0 0 0,0-2-16 0 0,0 1 0 0 0,0 0 0 0 0,0 0 0 0 0,0 1-8 0 0,1-2-8 0 0,0 1 0 0 0,-1-1 0 0 0,1 2-80 0 0,0-2 0 0 0,0 0 0 0 0,1 0 64 0 0,-2 0-64 0 0,2 0 0 0 0,0 0 0 0 0,0 0 64 0 0,0 0 48 0 0,0 0 8 0 0,0 0 0 0 0,0 0 0 0 0,2-1-184 0 0,-2 0-40 0 0,2 0-8 0 0,-1-1 0 0 0,1-1-688 0 0,0 1-128 0 0</inkml:trace>
  <inkml:trace contextRef="#ctx0" brushRef="#br0" timeOffset="63">862 191 4607 2375 2201,'-2'2'408'0'0,"1"-2"-328"0"0,1 2-80 0 0,-1-2 0 0 0,1 1 264 0 0,0 1 40 0 0,-1 0 8 0 0,-1 2 0 0 0,0 1-248 0 0,0 0-64 0 0,0 1 0 0 0,1-2 0 0 0,0 1 0 0 0,1 0-120 0 0,-1-1 32 0 0,1 0 8 0 0,0-1 336 0 0,1-1 64 0 0,-1 1 8 0 0,2 0 8 0 0,-1-1 544 0 0,0-1 112 0 0,1 1 16 0 0,1-1 8 0 0,0 0-160 0 0,0 0-32 0 0,1-1-8 0 0,-1-1 0 0 0,2 0-224 0 0,-1 0-48 0 0,1-2 0 0 0,0 1-8 0 0,-1-1-280 0 0,0 0-64 0 0,0 0 0 0 0,0-1-8 0 0,0 0-184 0 0,-2 1 0 0 0,1-1 0 0 0,-2 1 64 0 0,0 0-64 0 0,-1 0 0 0 0,-1 1 0 0 0,0-1 0 0 0,-1 1 0 0 0,-1 0 64 0 0,0 0-64 0 0,-2 1 64 0 0,0 0-256 0 0,-1 1-56 0 0,-1 1-8 0 0,0 0 0 0 0,0 0-384 0 0,0 1-72 0 0,-1-1-24 0 0,2 1 0 0 0,-1-1-248 0 0,1 0-48 0 0</inkml:trace>
  <inkml:trace contextRef="#ctx0" brushRef="#br0" timeOffset="64">29 517 7367 2894 2294,'-1'-2'656'0'0,"0"2"-528"0"0,0-1-128 0 0,1 0 0 0 0,0 1 648 0 0,0 0 104 0 0,0 0 16 0 0,1-1 8 0 0,-1 1-240 0 0,1 0-56 0 0,-1-2 0 0 0,1 2-8 0 0,0 0-408 0 0,0-1-64 0 0,0 1 0 0 0,0-1 0 0 0,0 1-120 0 0,0 0 40 0 0,0 0 8 0 0,0 0 0 0 0,0 0 72 0 0,-1 0 0 0 0,1 0 80 0 0,0 1-80 0 0,0 0 328 0 0,0-1 24 0 0,-1 2 0 0 0,1-1 0 0 0,1 2 40 0 0,-1 0 16 0 0,1 0 0 0 0,0 2 0 0 0,0 0-112 0 0,1 0-16 0 0,0 1-8 0 0,0 1 0 0 0,-1 0-184 0 0,1 0-88 0 0,1 1 80 0 0,-1-1-80 0 0,-1 0 0 0 0,1 0 0 0 0,-1-1 0 0 0,0 1 0 0 0,1 0 0 0 0,0-1 0 0 0,-1 0 0 0 0,0-1 0 0 0,0 0 0 0 0,-1 0 0 0 0,1-1 0 0 0,0-1 0 0 0,-1 1 0 0 0,1-2 0 0 0,0 0 72 0 0,-1-1-72 0 0,1 1 184 0 0,-1-2-8 0 0,0 0 0 0 0,0 0 0 0 0,1 0 120 0 0,-1-2 24 0 0,1 1 8 0 0,0 0 0 0 0,-1-2-72 0 0,1 2-24 0 0,0-2 0 0 0,-1 0 0 0 0,2 0-112 0 0,-2-1-24 0 0,0 0-8 0 0,2-1 0 0 0,-2-1-24 0 0,2 0 0 0 0,-1 0 0 0 0,0 0 0 0 0,0 0-64 0 0,0 0 96 0 0,1 1-96 0 0,-2 0 96 0 0,2 0 48 0 0,-2 1 16 0 0,2-1 0 0 0,-2 2 0 0 0,0-1-64 0 0,0 1 0 0 0,0 0-8 0 0,0 0 0 0 0,-1 0-88 0 0,0 0 0 0 0,0 1 0 0 0,0-1 0 0 0,0 0 0 0 0,0 0 0 0 0,0 1 0 0 0,-1 0 0 0 0,1-1 0 0 0,0 0 64 0 0,1 2-64 0 0,-1-1 0 0 0,0 0 64 0 0,1 0-64 0 0,-1 1 64 0 0,1-1-64 0 0,0 1 0 0 0,0 0 0 0 0,0 1 0 0 0,0-1 0 0 0,-1 1 0 0 0,0 0-136 0 0,0-1 32 0 0,0 0 8 0 0,0 1-368 0 0,0 0-72 0 0,0 0-8 0 0,-1 0-8 0 0,1 0-784 0 0,-1 0-152 0 0</inkml:trace>
  <inkml:trace contextRef="#ctx0" brushRef="#br0" timeOffset="65">209 625 6447 2809 2041,'-1'0'576'0'0,"1"0"-464"0"0,0 0-112 0 0,0 0 0 0 0,0 0 544 0 0,1 0 96 0 0,-1 0 8 0 0,0 0 8 0 0,2 0-376 0 0,-1 0-80 0 0,0 0-8 0 0,1 0-8 0 0,0 0-440 0 0,1 0-80 0 0,0-1-16 0 0,-1 1-8 0 0,0-1 232 0 0,1 0 40 0 0,-1 0 16 0 0,0 0 0 0 0,0 0 536 0 0,0 1 112 0 0,-1-1 16 0 0,1 0 8 0 0,-1 0 112 0 0,1 1 24 0 0,0-1 8 0 0,-1 1 0 0 0,1 0-312 0 0,-1 0-64 0 0,1 0-16 0 0,0 0 0 0 0,-1 0-232 0 0,0 0-56 0 0,0 0 0 0 0,0 0-64 0 0,0 0 0 0 0,-1 0 0 0 0,1 0 0 0 0,-1 0 0 0 0,0 0 0 0 0,0 0 0 0 0,0 0 0 0 0,0 0 0 0 0,0 0 0 0 0,0 0 0 0 0,0 0 0 0 0,0 0 0 0 0,0 0 0 0 0,0 0 0 0 0,0 0 0 0 0,0 0 0 0 0,0 0-88 0 0,0 0 88 0 0,-5 0-96 0 0,4 0 96 0 0,0 0-96 0 0,0-1 32 0 0,0 1 64 0 0,0-1-104 0 0,0 1 104 0 0,-1 0 0 0 0,1 0 0 0 0,0 0 0 0 0,0 0-72 0 0,-1 0 8 0 0,1 0 0 0 0,0 0 0 0 0,0 0-208 0 0,0 0-40 0 0,-1 0-8 0 0,1 0 0 0 0,-1 0-88 0 0,0 1-16 0 0,1 0-8 0 0,-1-1 0 0 0,1 1 272 0 0,-1-1 48 0 0,0 1 16 0 0,1 0 0 0 0,-1-1 96 0 0,0 1 0 0 0,1 0 0 0 0,-1 0 80 0 0,1 0-80 0 0,0-1 0 0 0,0 2 0 0 0,0-2 0 0 0,1 1 64 0 0,-1-1 0 0 0,0 1 0 0 0,1 0 0 0 0,-1-1-64 0 0,1 0-88 0 0,0 1 24 0 0,0-1 0 0 0,0 1 64 0 0,0-1 0 0 0,0 1 0 0 0,1-1 0 0 0,-1 1 0 0 0,0-1 0 0 0,1 2 64 0 0,-1-2-64 0 0,0 2 232 0 0,1-1 16 0 0,-1 1 0 0 0,0-1 0 0 0,1 1 88 0 0,-1 0 16 0 0,0 0 8 0 0,1 0 0 0 0,-1 0-168 0 0,0 0-40 0 0,0 0-8 0 0,1 0 0 0 0,-1 0-144 0 0,0 0 0 0 0,0 0 0 0 0,0 0 0 0 0,0 0 0 0 0,-1 0 0 0 0,1-1 0 0 0,0 0 0 0 0,0 0 88 0 0,-1 0-16 0 0,1-1 0 0 0,0 0 0 0 0,0 0 152 0 0,0 0 32 0 0,0 0 8 0 0,0 0 0 0 0,1 0-48 0 0,-1 0-16 0 0,1 0 0 0 0,0 0 0 0 0,-1 0-8 0 0,0 0 0 0 0,5-1 0 0 0,-2 1 0 0 0,-1-1-80 0 0,1 1-16 0 0,0-1-8 0 0,1 1 0 0 0,0 1-88 0 0,-1-1 0 0 0,1 1 0 0 0,-1-1 0 0 0,0 0 0 0 0,0 1 0 0 0,-1 0-80 0 0,1 0 80 0 0,-1-1-104 0 0,0 1 24 0 0,-1 0 8 0 0,1 0 0 0 0,-1 0 72 0 0,-1 0-96 0 0,0 1 96 0 0,0-1-96 0 0,-1 2 96 0 0,1-2 0 0 0,-3 2 0 0 0,2 0 0 0 0,-2 0 96 0 0,1 0-24 0 0,-2 0 0 0 0,1 0 0 0 0,-1 1-72 0 0,1-1 0 0 0,-1-1-80 0 0,0 1 80 0 0,1 0 0 0 0,-1-2 0 0 0,1 2-64 0 0,-1-1 64 0 0,0-1 0 0 0,2 1 0 0 0,-1-1 0 0 0,0 1 0 0 0,1-1 0 0 0,0 0 0 0 0,0 0 0 0 0,0 0 0 0 0,1 0 0 0 0,1 0 0 0 0,-1-1 0 0 0,0 0 0 0 0,1 0-80 0 0,1 0-16 0 0,0 0-8 0 0,0-2 0 0 0,-1 2-568 0 0,2-2-104 0 0,0 1-24 0 0,0-2-8 0 0,1 0-224 0 0,0 1-48 0 0</inkml:trace>
  <inkml:trace contextRef="#ctx0" brushRef="#br0" timeOffset="66">336 613 14279 2712 2044,'-3'1'632'0'0,"1"0"136"0"0,1 0-616 0 0,0 1-152 0 0,1-1 0 0 0,-1 0 0 0 0,1 1-504 0 0,-1 0-128 0 0,1 2-24 0 0,-1 2-8 0 0,0 1 128 0 0,0 0 24 0 0,-1 1 8 0 0,0-1 0 0 0,1 0-256 0 0,0-2-48 0 0,-1 1-16 0 0,1-2 0 0 0,-1-1 1024 0 0,1 0 208 0 0,0-1 40 0 0,1-1 0 0 0,0 1 800 0 0,0-1 160 0 0,1 0 32 0 0,1-1 8 0 0,0 0-560 0 0,1 0-120 0 0,0 0-16 0 0,1-1-8 0 0,0 0-272 0 0,0-1-56 0 0,0 0-16 0 0,1 0 0 0 0,0-1-256 0 0,-1 1-48 0 0,0-1-16 0 0,-1 0 0 0 0,1 0-160 0 0,-1 0-32 0 0,-1 0-8 0 0,-1 0 0 0 0,1 0-24 0 0,-2 0-8 0 0,0 1 0 0 0,-1-1 0 0 0,0 1 152 0 0,-1-1 0 0 0,0 0 0 0 0,-1 1 0 0 0,0-1 0 0 0,-1 1 0 0 0,1-1 0 0 0,-1 0 72 0 0,0 1-72 0 0,1-1 80 0 0,0 1-80 0 0,0 1 80 0 0,1-1-272 0 0,-1 2-64 0 0,1-1 0 0 0,1 1-8 0 0,-1 0-584 0 0,1 0-112 0 0,0 1-32 0 0,0-1-5440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789C2-B8A9-4162-807B-FEB37C052500}" type="datetimeFigureOut">
              <a:rPr lang="en-US" smtClean="0"/>
              <a:t>10/14/2024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A0560-2519-4B5C-9049-366419159E27}" type="slidenum">
              <a:rPr lang="en-US" smtClean="0"/>
              <a:t>‹#›</a:t>
            </a:fld>
            <a:endParaRPr lang="en-US"/>
          </a:p>
        </p:txBody>
      </p:sp>
    </p:spTree>
    <p:extLst>
      <p:ext uri="{BB962C8B-B14F-4D97-AF65-F5344CB8AC3E}">
        <p14:creationId xmlns:p14="http://schemas.microsoft.com/office/powerpoint/2010/main" val="3017989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CEC689-B63F-4B6D-AF6D-31DA368AC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A0560-2519-4B5C-9049-366419159E27}" type="slidenum">
              <a:rPr lang="en-US" smtClean="0"/>
              <a:t>22</a:t>
            </a:fld>
            <a:endParaRPr lang="en-US"/>
          </a:p>
        </p:txBody>
      </p:sp>
    </p:spTree>
    <p:extLst>
      <p:ext uri="{BB962C8B-B14F-4D97-AF65-F5344CB8AC3E}">
        <p14:creationId xmlns:p14="http://schemas.microsoft.com/office/powerpoint/2010/main" val="1763709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327818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74233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849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819988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636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8508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317034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098889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2601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628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983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58555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970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371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0177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498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1175309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7128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74247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1244979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44032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4290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05532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25470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3631430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48274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3621066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47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2197092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323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3.sv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2.png"/><Relationship Id="rId2" Type="http://schemas.openxmlformats.org/officeDocument/2006/relationships/slideLayout" Target="../slideLayouts/slideLayout18.xml"/><Relationship Id="rId16" Type="http://schemas.openxmlformats.org/officeDocument/2006/relationships/image" Target="../media/image11.jpe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3579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72">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a:solidFill>
                  <a:schemeClr val="tx2">
                    <a:lumMod val="60000"/>
                    <a:lumOff val="40000"/>
                  </a:schemeClr>
                </a:solidFill>
              </a:rPr>
              <a:t>WASHINGTON STATE UNIVERSITY</a:t>
            </a:r>
          </a:p>
        </p:txBody>
      </p:sp>
    </p:spTree>
    <p:extLst>
      <p:ext uri="{BB962C8B-B14F-4D97-AF65-F5344CB8AC3E}">
        <p14:creationId xmlns:p14="http://schemas.microsoft.com/office/powerpoint/2010/main" val="110532780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customXml" Target="../ink/ink5.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hyperlink" Target="https://ieeexplore.ieee.org/abstract/document/9314215" TargetMode="External"/><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customXml" Target="../ink/ink8.xml"/><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customXml" Target="../ink/ink12.xml"/><Relationship Id="rId18" Type="http://schemas.openxmlformats.org/officeDocument/2006/relationships/image" Target="../media/image62.png"/><Relationship Id="rId3" Type="http://schemas.openxmlformats.org/officeDocument/2006/relationships/image" Target="../media/image54.png"/><Relationship Id="rId21" Type="http://schemas.openxmlformats.org/officeDocument/2006/relationships/image" Target="../media/image65.png"/><Relationship Id="rId7" Type="http://schemas.openxmlformats.org/officeDocument/2006/relationships/image" Target="../media/image57.png"/><Relationship Id="rId12" Type="http://schemas.openxmlformats.org/officeDocument/2006/relationships/customXml" Target="../ink/ink11.xml"/><Relationship Id="rId17" Type="http://schemas.openxmlformats.org/officeDocument/2006/relationships/customXml" Target="../ink/ink16.xml"/><Relationship Id="rId2" Type="http://schemas.openxmlformats.org/officeDocument/2006/relationships/customXml" Target="../ink/ink9.xml"/><Relationship Id="rId16" Type="http://schemas.openxmlformats.org/officeDocument/2006/relationships/customXml" Target="../ink/ink15.xml"/><Relationship Id="rId20"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customXml" Target="../ink/ink14.xml"/><Relationship Id="rId10" Type="http://schemas.openxmlformats.org/officeDocument/2006/relationships/image" Target="../media/image60.png"/><Relationship Id="rId19" Type="http://schemas.openxmlformats.org/officeDocument/2006/relationships/image" Target="../media/image63.png"/><Relationship Id="rId4" Type="http://schemas.openxmlformats.org/officeDocument/2006/relationships/customXml" Target="../ink/ink10.xml"/><Relationship Id="rId9" Type="http://schemas.openxmlformats.org/officeDocument/2006/relationships/image" Target="../media/image59.png"/><Relationship Id="rId14" Type="http://schemas.openxmlformats.org/officeDocument/2006/relationships/customXml" Target="../ink/ink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8.xml"/><Relationship Id="rId5" Type="http://schemas.openxmlformats.org/officeDocument/2006/relationships/image" Target="../media/image69.png"/><Relationship Id="rId4" Type="http://schemas.openxmlformats.org/officeDocument/2006/relationships/image" Target="../media/image68.svg"/></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8.png"/><Relationship Id="rId18" Type="http://schemas.openxmlformats.org/officeDocument/2006/relationships/image" Target="../media/image620.png"/><Relationship Id="rId3" Type="http://schemas.openxmlformats.org/officeDocument/2006/relationships/image" Target="../media/image71.png"/><Relationship Id="rId21" Type="http://schemas.openxmlformats.org/officeDocument/2006/relationships/image" Target="../media/image650.png"/><Relationship Id="rId7" Type="http://schemas.openxmlformats.org/officeDocument/2006/relationships/image" Target="../media/image29.svg"/><Relationship Id="rId12" Type="http://schemas.openxmlformats.org/officeDocument/2006/relationships/image" Target="../media/image32.png"/><Relationship Id="rId17" Type="http://schemas.openxmlformats.org/officeDocument/2006/relationships/image" Target="../media/image79.png"/><Relationship Id="rId2" Type="http://schemas.openxmlformats.org/officeDocument/2006/relationships/image" Target="../media/image70.png"/><Relationship Id="rId16" Type="http://schemas.openxmlformats.org/officeDocument/2006/relationships/image" Target="../media/image610.png"/><Relationship Id="rId20"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77.svg"/><Relationship Id="rId5" Type="http://schemas.openxmlformats.org/officeDocument/2006/relationships/image" Target="../media/image73.png"/><Relationship Id="rId15" Type="http://schemas.openxmlformats.org/officeDocument/2006/relationships/image" Target="../media/image600.png"/><Relationship Id="rId10" Type="http://schemas.openxmlformats.org/officeDocument/2006/relationships/image" Target="../media/image76.png"/><Relationship Id="rId19" Type="http://schemas.openxmlformats.org/officeDocument/2006/relationships/image" Target="../media/image630.png"/><Relationship Id="rId4" Type="http://schemas.openxmlformats.org/officeDocument/2006/relationships/image" Target="../media/image72.png"/><Relationship Id="rId9" Type="http://schemas.openxmlformats.org/officeDocument/2006/relationships/image" Target="../media/image75.svg"/><Relationship Id="rId14" Type="http://schemas.openxmlformats.org/officeDocument/2006/relationships/image" Target="../media/image590.png"/><Relationship Id="rId22" Type="http://schemas.openxmlformats.org/officeDocument/2006/relationships/image" Target="../media/image660.png"/></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30.png"/><Relationship Id="rId7"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00.png"/><Relationship Id="rId10" Type="http://schemas.openxmlformats.org/officeDocument/2006/relationships/image" Target="../media/image460.png"/><Relationship Id="rId4" Type="http://schemas.openxmlformats.org/officeDocument/2006/relationships/image" Target="../media/image690.png"/><Relationship Id="rId9" Type="http://schemas.openxmlformats.org/officeDocument/2006/relationships/image" Target="../media/image740.png"/></Relationships>
</file>

<file path=ppt/slides/_rels/slide17.xml.rels><?xml version="1.0" encoding="UTF-8" standalone="yes"?>
<Relationships xmlns="http://schemas.openxmlformats.org/package/2006/relationships"><Relationship Id="rId8" Type="http://schemas.openxmlformats.org/officeDocument/2006/relationships/image" Target="../media/image810.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60.png"/><Relationship Id="rId21" Type="http://schemas.openxmlformats.org/officeDocument/2006/relationships/image" Target="../media/image94.png"/><Relationship Id="rId7" Type="http://schemas.openxmlformats.org/officeDocument/2006/relationships/image" Target="../media/image80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image" Target="../media/image83.png"/><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image" Target="../media/image84.png"/><Relationship Id="rId5" Type="http://schemas.openxmlformats.org/officeDocument/2006/relationships/image" Target="../media/image780.png"/><Relationship Id="rId15" Type="http://schemas.openxmlformats.org/officeDocument/2006/relationships/image" Target="../media/image88.png"/><Relationship Id="rId10" Type="http://schemas.openxmlformats.org/officeDocument/2006/relationships/image" Target="../media/image830.png"/><Relationship Id="rId19" Type="http://schemas.openxmlformats.org/officeDocument/2006/relationships/image" Target="../media/image92.png"/><Relationship Id="rId4" Type="http://schemas.openxmlformats.org/officeDocument/2006/relationships/image" Target="../media/image77.png"/><Relationship Id="rId9" Type="http://schemas.openxmlformats.org/officeDocument/2006/relationships/image" Target="../media/image820.png"/><Relationship Id="rId14" Type="http://schemas.openxmlformats.org/officeDocument/2006/relationships/image" Target="../media/image87.png"/></Relationships>
</file>

<file path=ppt/slides/_rels/slide18.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2" Type="http://schemas.openxmlformats.org/officeDocument/2006/relationships/image" Target="../media/image83.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10" Type="http://schemas.openxmlformats.org/officeDocument/2006/relationships/image" Target="../media/image102.png"/><Relationship Id="rId19" Type="http://schemas.openxmlformats.org/officeDocument/2006/relationships/image" Target="../media/image111.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s>
</file>

<file path=ppt/slides/_rels/slide19.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21" Type="http://schemas.openxmlformats.org/officeDocument/2006/relationships/image" Target="../media/image122.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image" Target="../media/image83.png"/><Relationship Id="rId16" Type="http://schemas.openxmlformats.org/officeDocument/2006/relationships/image" Target="../media/image107.png"/><Relationship Id="rId20"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06.png"/><Relationship Id="rId23" Type="http://schemas.openxmlformats.org/officeDocument/2006/relationships/image" Target="../media/image36.png"/><Relationship Id="rId10" Type="http://schemas.openxmlformats.org/officeDocument/2006/relationships/image" Target="../media/image101.png"/><Relationship Id="rId19" Type="http://schemas.openxmlformats.org/officeDocument/2006/relationships/image" Target="../media/image110.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 Id="rId22"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2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bitar.engineering.cornell.edu/papers/S52.pdf" TargetMode="External"/><Relationship Id="rId2" Type="http://schemas.openxmlformats.org/officeDocument/2006/relationships/hyperlink" Target="https://ieeexplore.ieee.org/abstract/document/9314215" TargetMode="External"/><Relationship Id="rId1" Type="http://schemas.openxmlformats.org/officeDocument/2006/relationships/slideLayout" Target="../slideLayouts/slideLayout2.xml"/><Relationship Id="rId6" Type="http://schemas.openxmlformats.org/officeDocument/2006/relationships/hyperlink" Target="https://arxiv.org/abs/2011.00587v1" TargetMode="External"/><Relationship Id="rId5" Type="http://schemas.openxmlformats.org/officeDocument/2006/relationships/hyperlink" Target="https://arxiv.org/abs/2011.00587" TargetMode="External"/><Relationship Id="rId4" Type="http://schemas.openxmlformats.org/officeDocument/2006/relationships/hyperlink" Target="https://bitar.engineering.cornell.edu/papers.html"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Realife-Brahmin/MultiPeriod-DistOPF-Benchmark"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customXml" Target="../ink/ink3.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90">
          <a:fgClr>
            <a:schemeClr val="accent1"/>
          </a:fgClr>
          <a:bgClr>
            <a:schemeClr val="accent3"/>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278363" y="2470184"/>
            <a:ext cx="11635274" cy="1675397"/>
          </a:xfrm>
          <a:ln>
            <a:solidFill>
              <a:schemeClr val="tx1"/>
            </a:solidFill>
          </a:ln>
        </p:spPr>
        <p:txBody>
          <a:bodyPr/>
          <a:lstStyle/>
          <a:p>
            <a:r>
              <a:rPr lang="en-US" sz="4000" dirty="0"/>
              <a:t>Spatially Distributed Multi Period Optimal Power Flow with Battery Energy Storage Systems</a:t>
            </a:r>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362607" y="4433207"/>
            <a:ext cx="11288110" cy="2077809"/>
          </a:xfrm>
          <a:ln>
            <a:solidFill>
              <a:schemeClr val="tx1"/>
            </a:solidFill>
          </a:ln>
        </p:spPr>
        <p:txBody>
          <a:bodyPr>
            <a:normAutofit fontScale="25000" lnSpcReduction="20000"/>
          </a:bodyPr>
          <a:lstStyle/>
          <a:p>
            <a:endParaRPr lang="en-US" sz="4000" dirty="0"/>
          </a:p>
          <a:p>
            <a:r>
              <a:rPr lang="en-US" sz="8000" b="1" dirty="0">
                <a:solidFill>
                  <a:schemeClr val="bg1"/>
                </a:solidFill>
              </a:rPr>
              <a:t>Aryan Ritwajeet Jha,  Graduate Research Assistant</a:t>
            </a:r>
            <a:r>
              <a:rPr lang="en-US" sz="8000" b="1" baseline="30000" dirty="0">
                <a:solidFill>
                  <a:schemeClr val="bg1"/>
                </a:solidFill>
              </a:rPr>
              <a:t>1</a:t>
            </a:r>
          </a:p>
          <a:p>
            <a:r>
              <a:rPr lang="en-US" sz="8000" dirty="0" err="1">
                <a:solidFill>
                  <a:schemeClr val="bg1"/>
                </a:solidFill>
              </a:rPr>
              <a:t>Subho</a:t>
            </a:r>
            <a:r>
              <a:rPr lang="en-US" sz="8000" dirty="0">
                <a:solidFill>
                  <a:schemeClr val="bg1"/>
                </a:solidFill>
              </a:rPr>
              <a:t> Paul, Assistant Professor</a:t>
            </a:r>
            <a:r>
              <a:rPr lang="en-US" sz="8000" baseline="30000" dirty="0">
                <a:solidFill>
                  <a:schemeClr val="bg1"/>
                </a:solidFill>
              </a:rPr>
              <a:t>2</a:t>
            </a:r>
          </a:p>
          <a:p>
            <a:r>
              <a:rPr lang="en-US" sz="8000" dirty="0">
                <a:solidFill>
                  <a:schemeClr val="bg1"/>
                </a:solidFill>
              </a:rPr>
              <a:t>Anamika Dubey, Associate Professor</a:t>
            </a:r>
            <a:r>
              <a:rPr lang="en-US" sz="8000" baseline="30000" dirty="0">
                <a:solidFill>
                  <a:schemeClr val="bg1"/>
                </a:solidFill>
              </a:rPr>
              <a:t>1</a:t>
            </a:r>
          </a:p>
          <a:p>
            <a:r>
              <a:rPr lang="en-US" sz="8000" baseline="30000" dirty="0">
                <a:solidFill>
                  <a:schemeClr val="bg1"/>
                </a:solidFill>
              </a:rPr>
              <a:t>1 </a:t>
            </a:r>
            <a:r>
              <a:rPr lang="en-US" sz="8000" dirty="0">
                <a:solidFill>
                  <a:schemeClr val="bg1"/>
                </a:solidFill>
              </a:rPr>
              <a:t>Energy Systems Innovation Center, School of Electrical Engineering and Computer Science, Voiland College of Engineering, Washington State University, Pullman, WA, USA</a:t>
            </a:r>
          </a:p>
          <a:p>
            <a:r>
              <a:rPr lang="en-US" sz="8000" baseline="30000" dirty="0">
                <a:solidFill>
                  <a:schemeClr val="bg1"/>
                </a:solidFill>
              </a:rPr>
              <a:t>2 </a:t>
            </a:r>
            <a:r>
              <a:rPr lang="en-US" sz="8000" dirty="0">
                <a:solidFill>
                  <a:schemeClr val="bg1"/>
                </a:solidFill>
              </a:rPr>
              <a:t>Department of Electrical Engineering, Indian Institute of Technology (BHU) Varanasi, Varanasi, UP, India</a:t>
            </a:r>
          </a:p>
          <a:p>
            <a:endParaRPr lang="en-US" sz="1600" dirty="0">
              <a:solidFill>
                <a:schemeClr val="bg1"/>
              </a:solidFill>
            </a:endParaRP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A78884-C359-CFFD-C3C6-52845B240FC0}"/>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3492853-C3D9-6F9B-81DB-05CCE19372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E541D018-7B33-A3D9-54DD-B6AD818F2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212ADEE2-3D45-F2FD-99B3-CAD17E905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F302842D-3EF8-FFBB-840D-123252252F84}"/>
              </a:ext>
            </a:extLst>
          </p:cNvPr>
          <p:cNvSpPr txBox="1">
            <a:spLocks/>
          </p:cNvSpPr>
          <p:nvPr/>
        </p:nvSpPr>
        <p:spPr>
          <a:xfrm>
            <a:off x="8100084" y="0"/>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FFFFF"/>
                </a:solidFill>
                <a:effectLst/>
                <a:uLnTx/>
                <a:uFillTx/>
                <a:latin typeface="Corbel"/>
                <a:ea typeface="+mn-ea"/>
                <a:cs typeface="+mn-cs"/>
              </a:rPr>
              <a:t>Intuition for Spatial Decomposition</a:t>
            </a:r>
          </a:p>
        </p:txBody>
      </p:sp>
      <mc:AlternateContent xmlns:mc="http://schemas.openxmlformats.org/markup-compatibility/2006">
        <mc:Choice xmlns:a14="http://schemas.microsoft.com/office/drawing/2010/main" Requires="a14">
          <p:sp>
            <p:nvSpPr>
              <p:cNvPr id="4" name="Title 1">
                <a:extLst>
                  <a:ext uri="{FF2B5EF4-FFF2-40B4-BE49-F238E27FC236}">
                    <a16:creationId xmlns:a16="http://schemas.microsoft.com/office/drawing/2014/main" id="{513DC1D6-E065-5231-464F-740DB9468034}"/>
                  </a:ext>
                </a:extLst>
              </p:cNvPr>
              <p:cNvSpPr txBox="1">
                <a:spLocks/>
              </p:cNvSpPr>
              <p:nvPr/>
            </p:nvSpPr>
            <p:spPr>
              <a:xfrm>
                <a:off x="61681" y="4422228"/>
                <a:ext cx="4256314" cy="2435772"/>
              </a:xfrm>
              <a:prstGeom prst="rect">
                <a:avLst/>
              </a:prstGeom>
              <a:solidFill>
                <a:srgbClr val="002060">
                  <a:alpha val="40000"/>
                </a:srgbClr>
              </a:solidFill>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r>
                  <a:rPr lang="en-US" sz="2400" b="0" dirty="0"/>
                  <a:t>We can divide the system into two </a:t>
                </a:r>
                <a:r>
                  <a:rPr lang="en-US" sz="2400" b="0" i="1" dirty="0"/>
                  <a:t>areas</a:t>
                </a:r>
                <a:r>
                  <a:rPr lang="en-US" sz="2400" b="0" dirty="0"/>
                  <a:t>, one where bus </a:t>
                </a:r>
                <a14:m>
                  <m:oMath xmlns:m="http://schemas.openxmlformats.org/officeDocument/2006/math">
                    <m:r>
                      <a:rPr lang="en-US" sz="2400" b="0" i="1" smtClean="0">
                        <a:latin typeface="Cambria Math" panose="02040503050406030204" pitchFamily="18" charset="0"/>
                      </a:rPr>
                      <m:t>50</m:t>
                    </m:r>
                  </m:oMath>
                </a14:m>
                <a:r>
                  <a:rPr lang="en-US" sz="2400" b="0" dirty="0"/>
                  <a:t> behaves like a load node (whose load we don’t know) and one where bus </a:t>
                </a:r>
                <a14:m>
                  <m:oMath xmlns:m="http://schemas.openxmlformats.org/officeDocument/2006/math">
                    <m:r>
                      <a:rPr lang="en-US" sz="2400" b="0" i="1" smtClean="0">
                        <a:latin typeface="Cambria Math" panose="02040503050406030204" pitchFamily="18" charset="0"/>
                      </a:rPr>
                      <m:t>50</m:t>
                    </m:r>
                  </m:oMath>
                </a14:m>
                <a:r>
                  <a:rPr lang="en-US" sz="2400" b="0" dirty="0"/>
                  <a:t> behaves as a </a:t>
                </a:r>
                <a:r>
                  <a:rPr lang="en-US" sz="2400" b="0" i="1" dirty="0"/>
                  <a:t>substation</a:t>
                </a:r>
                <a:r>
                  <a:rPr lang="en-US" sz="2400" b="0" dirty="0"/>
                  <a:t> node (whose voltage we do don’t know).</a:t>
                </a:r>
              </a:p>
            </p:txBody>
          </p:sp>
        </mc:Choice>
        <mc:Fallback>
          <p:sp>
            <p:nvSpPr>
              <p:cNvPr id="4" name="Title 1">
                <a:extLst>
                  <a:ext uri="{FF2B5EF4-FFF2-40B4-BE49-F238E27FC236}">
                    <a16:creationId xmlns:a16="http://schemas.microsoft.com/office/drawing/2014/main" id="{513DC1D6-E065-5231-464F-740DB9468034}"/>
                  </a:ext>
                </a:extLst>
              </p:cNvPr>
              <p:cNvSpPr txBox="1">
                <a:spLocks noRot="1" noChangeAspect="1" noMove="1" noResize="1" noEditPoints="1" noAdjustHandles="1" noChangeArrowheads="1" noChangeShapeType="1" noTextEdit="1"/>
              </p:cNvSpPr>
              <p:nvPr/>
            </p:nvSpPr>
            <p:spPr>
              <a:xfrm>
                <a:off x="61681" y="4422228"/>
                <a:ext cx="4256314" cy="2435772"/>
              </a:xfrm>
              <a:prstGeom prst="rect">
                <a:avLst/>
              </a:prstGeom>
              <a:blipFill>
                <a:blip r:embed="rId2"/>
                <a:stretch>
                  <a:fillRect l="-4298" r="-430" b="-7500"/>
                </a:stretch>
              </a:blipFill>
            </p:spPr>
            <p:txBody>
              <a:bodyPr/>
              <a:lstStyle/>
              <a:p>
                <a:r>
                  <a:rPr lang="en-US">
                    <a:noFill/>
                  </a:rPr>
                  <a:t> </a:t>
                </a:r>
              </a:p>
            </p:txBody>
          </p:sp>
        </mc:Fallback>
      </mc:AlternateContent>
      <p:sp>
        <p:nvSpPr>
          <p:cNvPr id="5" name="Arrow: Right 4">
            <a:extLst>
              <a:ext uri="{FF2B5EF4-FFF2-40B4-BE49-F238E27FC236}">
                <a16:creationId xmlns:a16="http://schemas.microsoft.com/office/drawing/2014/main" id="{F2410FF5-6E5C-AA71-E77A-5F2C9E34A01A}"/>
              </a:ext>
            </a:extLst>
          </p:cNvPr>
          <p:cNvSpPr/>
          <p:nvPr/>
        </p:nvSpPr>
        <p:spPr>
          <a:xfrm>
            <a:off x="4737741" y="2683243"/>
            <a:ext cx="1263666" cy="1272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9257C8C6-2C66-9C8F-12C3-C24057BE7A68}"/>
                  </a:ext>
                </a:extLst>
              </p14:cNvPr>
              <p14:cNvContentPartPr/>
              <p14:nvPr/>
            </p14:nvContentPartPr>
            <p14:xfrm>
              <a:off x="375717" y="473334"/>
              <a:ext cx="5211513" cy="5707781"/>
            </p14:xfrm>
          </p:contentPart>
        </mc:Choice>
        <mc:Fallback>
          <p:pic>
            <p:nvPicPr>
              <p:cNvPr id="8" name="Ink 7">
                <a:extLst>
                  <a:ext uri="{FF2B5EF4-FFF2-40B4-BE49-F238E27FC236}">
                    <a16:creationId xmlns:a16="http://schemas.microsoft.com/office/drawing/2014/main" id="{9257C8C6-2C66-9C8F-12C3-C24057BE7A68}"/>
                  </a:ext>
                </a:extLst>
              </p:cNvPr>
              <p:cNvPicPr/>
              <p:nvPr/>
            </p:nvPicPr>
            <p:blipFill>
              <a:blip r:embed="rId4"/>
              <a:stretch>
                <a:fillRect/>
              </a:stretch>
            </p:blipFill>
            <p:spPr>
              <a:xfrm>
                <a:off x="366357" y="463974"/>
                <a:ext cx="5230232" cy="5726501"/>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00B52170-83DD-DB6E-DFCB-99D365AF5A0A}"/>
                  </a:ext>
                </a:extLst>
              </p14:cNvPr>
              <p14:cNvContentPartPr/>
              <p14:nvPr/>
            </p14:nvContentPartPr>
            <p14:xfrm>
              <a:off x="8720794" y="2630542"/>
              <a:ext cx="2992985" cy="3917023"/>
            </p14:xfrm>
          </p:contentPart>
        </mc:Choice>
        <mc:Fallback>
          <p:pic>
            <p:nvPicPr>
              <p:cNvPr id="12" name="Ink 11">
                <a:extLst>
                  <a:ext uri="{FF2B5EF4-FFF2-40B4-BE49-F238E27FC236}">
                    <a16:creationId xmlns:a16="http://schemas.microsoft.com/office/drawing/2014/main" id="{00B52170-83DD-DB6E-DFCB-99D365AF5A0A}"/>
                  </a:ext>
                </a:extLst>
              </p:cNvPr>
              <p:cNvPicPr/>
              <p:nvPr/>
            </p:nvPicPr>
            <p:blipFill>
              <a:blip r:embed="rId6"/>
              <a:stretch>
                <a:fillRect/>
              </a:stretch>
            </p:blipFill>
            <p:spPr>
              <a:xfrm>
                <a:off x="8711433" y="2621183"/>
                <a:ext cx="3011707" cy="3935381"/>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EA692821-F134-7619-DCAB-3404D7DD3CD0}"/>
                  </a:ext>
                </a:extLst>
              </p14:cNvPr>
              <p14:cNvContentPartPr/>
              <p14:nvPr/>
            </p14:nvContentPartPr>
            <p14:xfrm>
              <a:off x="5420041" y="310435"/>
              <a:ext cx="3320794" cy="3300578"/>
            </p14:xfrm>
          </p:contentPart>
        </mc:Choice>
        <mc:Fallback>
          <p:pic>
            <p:nvPicPr>
              <p:cNvPr id="15" name="Ink 14">
                <a:extLst>
                  <a:ext uri="{FF2B5EF4-FFF2-40B4-BE49-F238E27FC236}">
                    <a16:creationId xmlns:a16="http://schemas.microsoft.com/office/drawing/2014/main" id="{EA692821-F134-7619-DCAB-3404D7DD3CD0}"/>
                  </a:ext>
                </a:extLst>
              </p:cNvPr>
              <p:cNvPicPr/>
              <p:nvPr/>
            </p:nvPicPr>
            <p:blipFill>
              <a:blip r:embed="rId8"/>
              <a:stretch>
                <a:fillRect/>
              </a:stretch>
            </p:blipFill>
            <p:spPr>
              <a:xfrm>
                <a:off x="5410681" y="301078"/>
                <a:ext cx="3339515" cy="3319292"/>
              </a:xfrm>
              <a:prstGeom prst="rect">
                <a:avLst/>
              </a:prstGeom>
            </p:spPr>
          </p:pic>
        </mc:Fallback>
      </mc:AlternateContent>
      <p:sp>
        <p:nvSpPr>
          <p:cNvPr id="16" name="Title 1">
            <a:extLst>
              <a:ext uri="{FF2B5EF4-FFF2-40B4-BE49-F238E27FC236}">
                <a16:creationId xmlns:a16="http://schemas.microsoft.com/office/drawing/2014/main" id="{17CBD287-F7EE-3975-FF0B-D5A99161C645}"/>
              </a:ext>
            </a:extLst>
          </p:cNvPr>
          <p:cNvSpPr txBox="1">
            <a:spLocks/>
          </p:cNvSpPr>
          <p:nvPr/>
        </p:nvSpPr>
        <p:spPr>
          <a:xfrm>
            <a:off x="5839585" y="3717977"/>
            <a:ext cx="4256314" cy="1350579"/>
          </a:xfrm>
          <a:prstGeom prst="rect">
            <a:avLst/>
          </a:prstGeom>
          <a:solidFill>
            <a:srgbClr val="002060">
              <a:alpha val="40000"/>
            </a:srgbClr>
          </a:solidFill>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r>
              <a:rPr lang="en-US" sz="2400" b="0" dirty="0"/>
              <a:t>Now we have two OPF problems, each of half the size (and </a:t>
            </a:r>
            <a:r>
              <a:rPr lang="en-US" sz="2400" dirty="0"/>
              <a:t>less than half</a:t>
            </a:r>
            <a:r>
              <a:rPr lang="en-US" sz="2400" b="0" i="1" dirty="0"/>
              <a:t> </a:t>
            </a:r>
            <a:r>
              <a:rPr lang="en-US" sz="2400" b="0" dirty="0"/>
              <a:t>the computation time) of the original problem</a:t>
            </a:r>
          </a:p>
        </p:txBody>
      </p:sp>
    </p:spTree>
    <p:extLst>
      <p:ext uri="{BB962C8B-B14F-4D97-AF65-F5344CB8AC3E}">
        <p14:creationId xmlns:p14="http://schemas.microsoft.com/office/powerpoint/2010/main" val="922331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3EC28A-EF46-F909-2936-DA062C8257E8}"/>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599942F-3783-DFFF-3C3A-CC12BD7DAB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A220C02A-49FA-E161-BB33-EA5C2BB9B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2951831C-8C4E-87EA-2D7F-73A3554FE3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5AD76D48-C905-8BD5-80D9-1D4E373CA7E0}"/>
              </a:ext>
            </a:extLst>
          </p:cNvPr>
          <p:cNvSpPr txBox="1">
            <a:spLocks/>
          </p:cNvSpPr>
          <p:nvPr/>
        </p:nvSpPr>
        <p:spPr>
          <a:xfrm>
            <a:off x="8100084" y="0"/>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FFFFF"/>
                </a:solidFill>
                <a:effectLst/>
                <a:uLnTx/>
                <a:uFillTx/>
                <a:latin typeface="Corbel"/>
                <a:ea typeface="+mn-ea"/>
                <a:cs typeface="+mn-cs"/>
              </a:rPr>
              <a:t>Intuition for Spatial Decomposition</a:t>
            </a:r>
          </a:p>
        </p:txBody>
      </p:sp>
      <p:grpSp>
        <p:nvGrpSpPr>
          <p:cNvPr id="24" name="Group 23">
            <a:extLst>
              <a:ext uri="{FF2B5EF4-FFF2-40B4-BE49-F238E27FC236}">
                <a16:creationId xmlns:a16="http://schemas.microsoft.com/office/drawing/2014/main" id="{4C6646B3-1EB4-A234-B128-577A869EEB8A}"/>
              </a:ext>
            </a:extLst>
          </p:cNvPr>
          <p:cNvGrpSpPr/>
          <p:nvPr/>
        </p:nvGrpSpPr>
        <p:grpSpPr>
          <a:xfrm>
            <a:off x="2133858" y="1329724"/>
            <a:ext cx="1634358" cy="4840012"/>
            <a:chOff x="1676658" y="1345325"/>
            <a:chExt cx="1634358" cy="4840012"/>
          </a:xfrm>
        </p:grpSpPr>
        <p:grpSp>
          <p:nvGrpSpPr>
            <p:cNvPr id="17" name="Group 16">
              <a:extLst>
                <a:ext uri="{FF2B5EF4-FFF2-40B4-BE49-F238E27FC236}">
                  <a16:creationId xmlns:a16="http://schemas.microsoft.com/office/drawing/2014/main" id="{6E137A06-CA09-4DB5-CA3F-015C52A291A3}"/>
                </a:ext>
              </a:extLst>
            </p:cNvPr>
            <p:cNvGrpSpPr/>
            <p:nvPr/>
          </p:nvGrpSpPr>
          <p:grpSpPr>
            <a:xfrm>
              <a:off x="1676658" y="4328997"/>
              <a:ext cx="1634358" cy="1856340"/>
              <a:chOff x="3783724" y="3903329"/>
              <a:chExt cx="1634358" cy="1856340"/>
            </a:xfrm>
          </p:grpSpPr>
          <p:sp>
            <p:nvSpPr>
              <p:cNvPr id="13" name="Rectangle 12">
                <a:extLst>
                  <a:ext uri="{FF2B5EF4-FFF2-40B4-BE49-F238E27FC236}">
                    <a16:creationId xmlns:a16="http://schemas.microsoft.com/office/drawing/2014/main" id="{D4EE3061-1A42-5B85-8B54-819477E4AEF2}"/>
                  </a:ext>
                </a:extLst>
              </p:cNvPr>
              <p:cNvSpPr/>
              <p:nvPr/>
            </p:nvSpPr>
            <p:spPr>
              <a:xfrm>
                <a:off x="3783724" y="3903329"/>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9DF398D-ACDC-33CE-A255-624700DCDE36}"/>
                      </a:ext>
                    </a:extLst>
                  </p14:cNvPr>
                  <p14:cNvContentPartPr/>
                  <p14:nvPr/>
                </p14:nvContentPartPr>
                <p14:xfrm>
                  <a:off x="3930466" y="3954075"/>
                  <a:ext cx="1340873" cy="1754847"/>
                </p14:xfrm>
              </p:contentPart>
            </mc:Choice>
            <mc:Fallback>
              <p:pic>
                <p:nvPicPr>
                  <p:cNvPr id="2" name="Ink 1">
                    <a:extLst>
                      <a:ext uri="{FF2B5EF4-FFF2-40B4-BE49-F238E27FC236}">
                        <a16:creationId xmlns:a16="http://schemas.microsoft.com/office/drawing/2014/main" id="{D9DF398D-ACDC-33CE-A255-624700DCDE36}"/>
                      </a:ext>
                    </a:extLst>
                  </p:cNvPr>
                  <p:cNvPicPr/>
                  <p:nvPr/>
                </p:nvPicPr>
                <p:blipFill>
                  <a:blip r:embed="rId3"/>
                  <a:stretch>
                    <a:fillRect/>
                  </a:stretch>
                </p:blipFill>
                <p:spPr>
                  <a:xfrm>
                    <a:off x="3921107" y="3944718"/>
                    <a:ext cx="1359591" cy="1773202"/>
                  </a:xfrm>
                  <a:prstGeom prst="rect">
                    <a:avLst/>
                  </a:prstGeom>
                </p:spPr>
              </p:pic>
            </mc:Fallback>
          </mc:AlternateContent>
        </p:grpSp>
        <p:grpSp>
          <p:nvGrpSpPr>
            <p:cNvPr id="14" name="Group 13">
              <a:extLst>
                <a:ext uri="{FF2B5EF4-FFF2-40B4-BE49-F238E27FC236}">
                  <a16:creationId xmlns:a16="http://schemas.microsoft.com/office/drawing/2014/main" id="{195BB134-8626-E127-0A8F-BDB7DD80E60A}"/>
                </a:ext>
              </a:extLst>
            </p:cNvPr>
            <p:cNvGrpSpPr/>
            <p:nvPr/>
          </p:nvGrpSpPr>
          <p:grpSpPr>
            <a:xfrm>
              <a:off x="1676658" y="1345325"/>
              <a:ext cx="1634358" cy="1856340"/>
              <a:chOff x="3783724" y="1370336"/>
              <a:chExt cx="1634358" cy="1856340"/>
            </a:xfrm>
          </p:grpSpPr>
          <p:sp>
            <p:nvSpPr>
              <p:cNvPr id="6" name="Rectangle 5">
                <a:extLst>
                  <a:ext uri="{FF2B5EF4-FFF2-40B4-BE49-F238E27FC236}">
                    <a16:creationId xmlns:a16="http://schemas.microsoft.com/office/drawing/2014/main" id="{A08326BD-5778-4118-5620-3F12AA324157}"/>
                  </a:ext>
                </a:extLst>
              </p:cNvPr>
              <p:cNvSpPr/>
              <p:nvPr/>
            </p:nvSpPr>
            <p:spPr>
              <a:xfrm>
                <a:off x="3783724" y="1370336"/>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46F42D9-E0E2-3B56-A422-EB591224E200}"/>
                      </a:ext>
                    </a:extLst>
                  </p14:cNvPr>
                  <p14:cNvContentPartPr/>
                  <p14:nvPr/>
                </p14:nvContentPartPr>
                <p14:xfrm>
                  <a:off x="3857035" y="1519126"/>
                  <a:ext cx="1487733" cy="1478676"/>
                </p14:xfrm>
              </p:contentPart>
            </mc:Choice>
            <mc:Fallback>
              <p:pic>
                <p:nvPicPr>
                  <p:cNvPr id="3" name="Ink 2">
                    <a:extLst>
                      <a:ext uri="{FF2B5EF4-FFF2-40B4-BE49-F238E27FC236}">
                        <a16:creationId xmlns:a16="http://schemas.microsoft.com/office/drawing/2014/main" id="{A46F42D9-E0E2-3B56-A422-EB591224E200}"/>
                      </a:ext>
                    </a:extLst>
                  </p:cNvPr>
                  <p:cNvPicPr/>
                  <p:nvPr/>
                </p:nvPicPr>
                <p:blipFill>
                  <a:blip r:embed="rId5"/>
                  <a:stretch>
                    <a:fillRect/>
                  </a:stretch>
                </p:blipFill>
                <p:spPr>
                  <a:xfrm>
                    <a:off x="3847676" y="1509770"/>
                    <a:ext cx="1506451" cy="1497389"/>
                  </a:xfrm>
                  <a:prstGeom prst="rect">
                    <a:avLst/>
                  </a:prstGeom>
                </p:spPr>
              </p:pic>
            </mc:Fallback>
          </mc:AlternateContent>
        </p:grpSp>
        <p:cxnSp>
          <p:nvCxnSpPr>
            <p:cNvPr id="19" name="Straight Arrow Connector 18">
              <a:extLst>
                <a:ext uri="{FF2B5EF4-FFF2-40B4-BE49-F238E27FC236}">
                  <a16:creationId xmlns:a16="http://schemas.microsoft.com/office/drawing/2014/main" id="{0B252D2B-7767-ACA2-5017-3426D755C43D}"/>
                </a:ext>
              </a:extLst>
            </p:cNvPr>
            <p:cNvCxnSpPr/>
            <p:nvPr/>
          </p:nvCxnSpPr>
          <p:spPr>
            <a:xfrm>
              <a:off x="1902372" y="3201665"/>
              <a:ext cx="0" cy="112733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03B5E6B-DAB5-F084-FC9C-BCA5E017FFCC}"/>
                </a:ext>
              </a:extLst>
            </p:cNvPr>
            <p:cNvCxnSpPr/>
            <p:nvPr/>
          </p:nvCxnSpPr>
          <p:spPr>
            <a:xfrm flipV="1">
              <a:off x="2969172" y="3201665"/>
              <a:ext cx="0" cy="1127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B77947DF-9E6E-16B8-3B86-3337D672D441}"/>
                  </a:ext>
                </a:extLst>
              </p:cNvPr>
              <p:cNvSpPr/>
              <p:nvPr/>
            </p:nvSpPr>
            <p:spPr>
              <a:xfrm>
                <a:off x="3553012" y="3406064"/>
                <a:ext cx="2206657" cy="6784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Solve OPF to get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50</m:t>
                        </m:r>
                      </m:sub>
                    </m:sSub>
                  </m:oMath>
                </a14:m>
                <a:endParaRPr lang="en-US" dirty="0"/>
              </a:p>
              <a:p>
                <a:pPr algn="ctr"/>
                <a:r>
                  <a:rPr lang="en-US" dirty="0"/>
                  <a:t>Set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m:t>
                            </m:r>
                          </m:sub>
                        </m:sSub>
                      </m:e>
                      <m:sub>
                        <m:r>
                          <a:rPr lang="en-US" b="0" i="1" smtClean="0">
                            <a:latin typeface="Cambria Math" panose="02040503050406030204" pitchFamily="18" charset="0"/>
                          </a:rPr>
                          <m:t>50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50</m:t>
                        </m:r>
                      </m:sub>
                    </m:sSub>
                  </m:oMath>
                </a14:m>
                <a:endParaRPr lang="en-US" dirty="0"/>
              </a:p>
            </p:txBody>
          </p:sp>
        </mc:Choice>
        <mc:Fallback>
          <p:sp>
            <p:nvSpPr>
              <p:cNvPr id="22" name="Rectangle 21">
                <a:extLst>
                  <a:ext uri="{FF2B5EF4-FFF2-40B4-BE49-F238E27FC236}">
                    <a16:creationId xmlns:a16="http://schemas.microsoft.com/office/drawing/2014/main" id="{B77947DF-9E6E-16B8-3B86-3337D672D441}"/>
                  </a:ext>
                </a:extLst>
              </p:cNvPr>
              <p:cNvSpPr>
                <a:spLocks noRot="1" noChangeAspect="1" noMove="1" noResize="1" noEditPoints="1" noAdjustHandles="1" noChangeArrowheads="1" noChangeShapeType="1" noTextEdit="1"/>
              </p:cNvSpPr>
              <p:nvPr/>
            </p:nvSpPr>
            <p:spPr>
              <a:xfrm>
                <a:off x="3553012" y="3406064"/>
                <a:ext cx="2206657" cy="678458"/>
              </a:xfrm>
              <a:prstGeom prst="rect">
                <a:avLst/>
              </a:prstGeom>
              <a:blipFill>
                <a:blip r:embed="rId6"/>
                <a:stretch>
                  <a:fillRect l="-275" t="-3540" b="-97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E6F81639-2808-516B-9C37-5D8D89B6F59C}"/>
                  </a:ext>
                </a:extLst>
              </p:cNvPr>
              <p:cNvSpPr/>
              <p:nvPr/>
            </p:nvSpPr>
            <p:spPr>
              <a:xfrm>
                <a:off x="302038" y="3332708"/>
                <a:ext cx="2677644" cy="67845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Solve OPF to get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50</m:t>
                        </m:r>
                      </m:sub>
                    </m:sSub>
                  </m:oMath>
                </a14:m>
                <a:endParaRPr lang="en-US" dirty="0"/>
              </a:p>
              <a:p>
                <a:pPr algn="ctr"/>
                <a:r>
                  <a:rPr lang="en-US" dirty="0"/>
                  <a:t>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𝑆𝑢𝑏𝑠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50</m:t>
                        </m:r>
                      </m:sub>
                    </m:sSub>
                  </m:oMath>
                </a14:m>
                <a:endParaRPr lang="en-US" dirty="0"/>
              </a:p>
            </p:txBody>
          </p:sp>
        </mc:Choice>
        <mc:Fallback>
          <p:sp>
            <p:nvSpPr>
              <p:cNvPr id="23" name="Rectangle 22">
                <a:extLst>
                  <a:ext uri="{FF2B5EF4-FFF2-40B4-BE49-F238E27FC236}">
                    <a16:creationId xmlns:a16="http://schemas.microsoft.com/office/drawing/2014/main" id="{E6F81639-2808-516B-9C37-5D8D89B6F59C}"/>
                  </a:ext>
                </a:extLst>
              </p:cNvPr>
              <p:cNvSpPr>
                <a:spLocks noRot="1" noChangeAspect="1" noMove="1" noResize="1" noEditPoints="1" noAdjustHandles="1" noChangeArrowheads="1" noChangeShapeType="1" noTextEdit="1"/>
              </p:cNvSpPr>
              <p:nvPr/>
            </p:nvSpPr>
            <p:spPr>
              <a:xfrm>
                <a:off x="302038" y="3332708"/>
                <a:ext cx="2677644" cy="678458"/>
              </a:xfrm>
              <a:prstGeom prst="rect">
                <a:avLst/>
              </a:prstGeom>
              <a:blipFill>
                <a:blip r:embed="rId7"/>
                <a:stretch>
                  <a:fillRect t="-1770" b="-106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68F70782-459F-85E8-3002-E39A97E644A6}"/>
                  </a:ext>
                </a:extLst>
              </p:cNvPr>
              <p:cNvSpPr/>
              <p:nvPr/>
            </p:nvSpPr>
            <p:spPr>
              <a:xfrm>
                <a:off x="4033211" y="1409315"/>
                <a:ext cx="972476" cy="35116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Area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p:sp>
            <p:nvSpPr>
              <p:cNvPr id="25" name="Rectangle 24">
                <a:extLst>
                  <a:ext uri="{FF2B5EF4-FFF2-40B4-BE49-F238E27FC236}">
                    <a16:creationId xmlns:a16="http://schemas.microsoft.com/office/drawing/2014/main" id="{68F70782-459F-85E8-3002-E39A97E644A6}"/>
                  </a:ext>
                </a:extLst>
              </p:cNvPr>
              <p:cNvSpPr>
                <a:spLocks noRot="1" noChangeAspect="1" noMove="1" noResize="1" noEditPoints="1" noAdjustHandles="1" noChangeArrowheads="1" noChangeShapeType="1" noTextEdit="1"/>
              </p:cNvSpPr>
              <p:nvPr/>
            </p:nvSpPr>
            <p:spPr>
              <a:xfrm>
                <a:off x="4033211" y="1409315"/>
                <a:ext cx="972476" cy="351167"/>
              </a:xfrm>
              <a:prstGeom prst="rect">
                <a:avLst/>
              </a:prstGeom>
              <a:blipFill>
                <a:blip r:embed="rId8"/>
                <a:stretch>
                  <a:fillRect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DCC492A1-74A0-92EB-B396-7A3B267A4C8D}"/>
                  </a:ext>
                </a:extLst>
              </p:cNvPr>
              <p:cNvSpPr/>
              <p:nvPr/>
            </p:nvSpPr>
            <p:spPr>
              <a:xfrm>
                <a:off x="4069997" y="4903999"/>
                <a:ext cx="972476" cy="351167"/>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Area </a:t>
                </a:r>
                <a14:m>
                  <m:oMath xmlns:m="http://schemas.openxmlformats.org/officeDocument/2006/math">
                    <m:r>
                      <a:rPr lang="en-US" b="0" i="1" smtClean="0">
                        <a:latin typeface="Cambria Math" panose="02040503050406030204" pitchFamily="18" charset="0"/>
                      </a:rPr>
                      <m:t>2</m:t>
                    </m:r>
                  </m:oMath>
                </a14:m>
                <a:endParaRPr lang="en-US" dirty="0"/>
              </a:p>
            </p:txBody>
          </p:sp>
        </mc:Choice>
        <mc:Fallback>
          <p:sp>
            <p:nvSpPr>
              <p:cNvPr id="26" name="Rectangle 25">
                <a:extLst>
                  <a:ext uri="{FF2B5EF4-FFF2-40B4-BE49-F238E27FC236}">
                    <a16:creationId xmlns:a16="http://schemas.microsoft.com/office/drawing/2014/main" id="{DCC492A1-74A0-92EB-B396-7A3B267A4C8D}"/>
                  </a:ext>
                </a:extLst>
              </p:cNvPr>
              <p:cNvSpPr>
                <a:spLocks noRot="1" noChangeAspect="1" noMove="1" noResize="1" noEditPoints="1" noAdjustHandles="1" noChangeArrowheads="1" noChangeShapeType="1" noTextEdit="1"/>
              </p:cNvSpPr>
              <p:nvPr/>
            </p:nvSpPr>
            <p:spPr>
              <a:xfrm>
                <a:off x="4069997" y="4903999"/>
                <a:ext cx="972476" cy="351167"/>
              </a:xfrm>
              <a:prstGeom prst="rect">
                <a:avLst/>
              </a:prstGeom>
              <a:blipFill>
                <a:blip r:embed="rId9"/>
                <a:stretch>
                  <a:fillRect t="-8333"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09C23CC8-E326-7AFC-8DE5-AB686B9610F3}"/>
                  </a:ext>
                </a:extLst>
              </p:cNvPr>
              <p:cNvSpPr/>
              <p:nvPr/>
            </p:nvSpPr>
            <p:spPr>
              <a:xfrm>
                <a:off x="1144165" y="630344"/>
                <a:ext cx="3841531" cy="5761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Each </a:t>
                </a:r>
                <a:r>
                  <a:rPr lang="en-US" i="1" dirty="0"/>
                  <a:t>macro-iteration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i="1" dirty="0"/>
                  <a:t>:</a:t>
                </a:r>
                <a:endParaRPr lang="en-US" dirty="0"/>
              </a:p>
            </p:txBody>
          </p:sp>
        </mc:Choice>
        <mc:Fallback>
          <p:sp>
            <p:nvSpPr>
              <p:cNvPr id="27" name="Rectangle 26">
                <a:extLst>
                  <a:ext uri="{FF2B5EF4-FFF2-40B4-BE49-F238E27FC236}">
                    <a16:creationId xmlns:a16="http://schemas.microsoft.com/office/drawing/2014/main" id="{09C23CC8-E326-7AFC-8DE5-AB686B9610F3}"/>
                  </a:ext>
                </a:extLst>
              </p:cNvPr>
              <p:cNvSpPr>
                <a:spLocks noRot="1" noChangeAspect="1" noMove="1" noResize="1" noEditPoints="1" noAdjustHandles="1" noChangeArrowheads="1" noChangeShapeType="1" noTextEdit="1"/>
              </p:cNvSpPr>
              <p:nvPr/>
            </p:nvSpPr>
            <p:spPr>
              <a:xfrm>
                <a:off x="1144165" y="630344"/>
                <a:ext cx="3841531" cy="576101"/>
              </a:xfrm>
              <a:prstGeom prst="rect">
                <a:avLst/>
              </a:prstGeom>
              <a:blipFill>
                <a:blip r:embed="rId10"/>
                <a:stretch>
                  <a:fillRect/>
                </a:stretch>
              </a:blipFill>
            </p:spPr>
            <p:txBody>
              <a:bodyPr/>
              <a:lstStyle/>
              <a:p>
                <a:r>
                  <a:rPr lang="en-US">
                    <a:noFill/>
                  </a:rPr>
                  <a:t> </a:t>
                </a:r>
              </a:p>
            </p:txBody>
          </p:sp>
        </mc:Fallback>
      </mc:AlternateContent>
      <p:sp>
        <p:nvSpPr>
          <p:cNvPr id="28" name="Diamond 27">
            <a:extLst>
              <a:ext uri="{FF2B5EF4-FFF2-40B4-BE49-F238E27FC236}">
                <a16:creationId xmlns:a16="http://schemas.microsoft.com/office/drawing/2014/main" id="{E3EFCEE9-88D4-1067-1D32-093D69175CCF}"/>
              </a:ext>
            </a:extLst>
          </p:cNvPr>
          <p:cNvSpPr/>
          <p:nvPr/>
        </p:nvSpPr>
        <p:spPr>
          <a:xfrm>
            <a:off x="222836" y="6220482"/>
            <a:ext cx="7866738" cy="576101"/>
          </a:xfrm>
          <a:prstGeom prst="diamond">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Are boundary variables </a:t>
            </a:r>
            <a:r>
              <a:rPr lang="en-US" i="1" dirty="0"/>
              <a:t>converged</a:t>
            </a:r>
            <a:r>
              <a:rPr lang="en-US" dirty="0"/>
              <a:t>? </a:t>
            </a:r>
          </a:p>
        </p:txBody>
      </p:sp>
      <p:sp>
        <p:nvSpPr>
          <p:cNvPr id="29" name="Parallelogram 28">
            <a:extLst>
              <a:ext uri="{FF2B5EF4-FFF2-40B4-BE49-F238E27FC236}">
                <a16:creationId xmlns:a16="http://schemas.microsoft.com/office/drawing/2014/main" id="{39CD858C-FBBA-84CC-771C-3F884975D79F}"/>
              </a:ext>
            </a:extLst>
          </p:cNvPr>
          <p:cNvSpPr/>
          <p:nvPr/>
        </p:nvSpPr>
        <p:spPr>
          <a:xfrm>
            <a:off x="6821036" y="3332708"/>
            <a:ext cx="3092136" cy="576101"/>
          </a:xfrm>
          <a:prstGeom prst="parallelogram">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Exchange boundary variables, and continue.</a:t>
            </a:r>
          </a:p>
        </p:txBody>
      </p:sp>
      <p:sp>
        <p:nvSpPr>
          <p:cNvPr id="30" name="Rectangle 29">
            <a:extLst>
              <a:ext uri="{FF2B5EF4-FFF2-40B4-BE49-F238E27FC236}">
                <a16:creationId xmlns:a16="http://schemas.microsoft.com/office/drawing/2014/main" id="{DA9F5E41-2CC8-6B3C-7FC6-AAE3BF353909}"/>
              </a:ext>
            </a:extLst>
          </p:cNvPr>
          <p:cNvSpPr/>
          <p:nvPr/>
        </p:nvSpPr>
        <p:spPr>
          <a:xfrm>
            <a:off x="9787440" y="6220482"/>
            <a:ext cx="1595816" cy="5761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Stop</a:t>
            </a:r>
          </a:p>
        </p:txBody>
      </p:sp>
      <p:sp>
        <p:nvSpPr>
          <p:cNvPr id="31" name="Rectangle 30">
            <a:extLst>
              <a:ext uri="{FF2B5EF4-FFF2-40B4-BE49-F238E27FC236}">
                <a16:creationId xmlns:a16="http://schemas.microsoft.com/office/drawing/2014/main" id="{232A1D79-A131-2529-D1E9-4252A13F2AF3}"/>
              </a:ext>
            </a:extLst>
          </p:cNvPr>
          <p:cNvSpPr/>
          <p:nvPr/>
        </p:nvSpPr>
        <p:spPr>
          <a:xfrm>
            <a:off x="2422388" y="69287"/>
            <a:ext cx="1130624" cy="47875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Start</a:t>
            </a:r>
          </a:p>
        </p:txBody>
      </p:sp>
      <p:cxnSp>
        <p:nvCxnSpPr>
          <p:cNvPr id="33" name="Straight Arrow Connector 32">
            <a:extLst>
              <a:ext uri="{FF2B5EF4-FFF2-40B4-BE49-F238E27FC236}">
                <a16:creationId xmlns:a16="http://schemas.microsoft.com/office/drawing/2014/main" id="{FCB2B5DF-883E-760C-DEAE-6C67C8B2B04B}"/>
              </a:ext>
            </a:extLst>
          </p:cNvPr>
          <p:cNvCxnSpPr>
            <a:stCxn id="28" idx="3"/>
            <a:endCxn id="30" idx="1"/>
          </p:cNvCxnSpPr>
          <p:nvPr/>
        </p:nvCxnSpPr>
        <p:spPr>
          <a:xfrm>
            <a:off x="8089574" y="6508533"/>
            <a:ext cx="16978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23A019-0246-0AA6-CE1C-2727B6ACFDDA}"/>
              </a:ext>
            </a:extLst>
          </p:cNvPr>
          <p:cNvCxnSpPr>
            <a:stCxn id="28" idx="0"/>
            <a:endCxn id="29" idx="3"/>
          </p:cNvCxnSpPr>
          <p:nvPr/>
        </p:nvCxnSpPr>
        <p:spPr>
          <a:xfrm flipV="1">
            <a:off x="4156205" y="3908809"/>
            <a:ext cx="4138886" cy="23116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E5D1391-6042-8226-331D-784A9B6F5BF8}"/>
              </a:ext>
            </a:extLst>
          </p:cNvPr>
          <p:cNvCxnSpPr>
            <a:cxnSpLocks/>
            <a:stCxn id="29" idx="1"/>
            <a:endCxn id="27" idx="3"/>
          </p:cNvCxnSpPr>
          <p:nvPr/>
        </p:nvCxnSpPr>
        <p:spPr>
          <a:xfrm flipH="1" flipV="1">
            <a:off x="4985696" y="918395"/>
            <a:ext cx="3453421" cy="24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6AC0E5D-777F-53B1-3AE5-CB12D5419F76}"/>
              </a:ext>
            </a:extLst>
          </p:cNvPr>
          <p:cNvSpPr txBox="1"/>
          <p:nvPr/>
        </p:nvSpPr>
        <p:spPr>
          <a:xfrm>
            <a:off x="8513234" y="6074934"/>
            <a:ext cx="1169550" cy="369332"/>
          </a:xfrm>
          <a:prstGeom prst="rect">
            <a:avLst/>
          </a:prstGeom>
          <a:noFill/>
        </p:spPr>
        <p:txBody>
          <a:bodyPr wrap="square" rtlCol="0">
            <a:spAutoFit/>
          </a:bodyPr>
          <a:lstStyle/>
          <a:p>
            <a:pPr algn="ctr"/>
            <a:r>
              <a:rPr lang="en-US" dirty="0"/>
              <a:t>Yes</a:t>
            </a:r>
          </a:p>
        </p:txBody>
      </p:sp>
      <p:sp>
        <p:nvSpPr>
          <p:cNvPr id="40" name="TextBox 39">
            <a:extLst>
              <a:ext uri="{FF2B5EF4-FFF2-40B4-BE49-F238E27FC236}">
                <a16:creationId xmlns:a16="http://schemas.microsoft.com/office/drawing/2014/main" id="{C9EAB85F-B889-F47F-C703-70B897020068}"/>
              </a:ext>
            </a:extLst>
          </p:cNvPr>
          <p:cNvSpPr txBox="1"/>
          <p:nvPr/>
        </p:nvSpPr>
        <p:spPr>
          <a:xfrm>
            <a:off x="6236261" y="4967836"/>
            <a:ext cx="1169550" cy="369332"/>
          </a:xfrm>
          <a:prstGeom prst="rect">
            <a:avLst/>
          </a:prstGeom>
          <a:noFill/>
        </p:spPr>
        <p:txBody>
          <a:bodyPr wrap="square" rtlCol="0">
            <a:spAutoFit/>
          </a:bodyPr>
          <a:lstStyle/>
          <a:p>
            <a:pPr algn="ctr"/>
            <a:r>
              <a:rPr lang="en-US" dirty="0"/>
              <a:t>No</a:t>
            </a:r>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26CE8E88-959C-A1E7-F74B-E8F47CC4C841}"/>
                  </a:ext>
                </a:extLst>
              </p:cNvPr>
              <p:cNvSpPr txBox="1"/>
              <p:nvPr/>
            </p:nvSpPr>
            <p:spPr>
              <a:xfrm>
                <a:off x="5883051" y="2033186"/>
                <a:ext cx="1169550" cy="369332"/>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𝑘</m:t>
                    </m:r>
                  </m:oMath>
                </a14:m>
                <a:r>
                  <a:rPr lang="en-US" dirty="0"/>
                  <a:t>++</a:t>
                </a:r>
              </a:p>
            </p:txBody>
          </p:sp>
        </mc:Choice>
        <mc:Fallback>
          <p:sp>
            <p:nvSpPr>
              <p:cNvPr id="42" name="TextBox 41">
                <a:extLst>
                  <a:ext uri="{FF2B5EF4-FFF2-40B4-BE49-F238E27FC236}">
                    <a16:creationId xmlns:a16="http://schemas.microsoft.com/office/drawing/2014/main" id="{26CE8E88-959C-A1E7-F74B-E8F47CC4C841}"/>
                  </a:ext>
                </a:extLst>
              </p:cNvPr>
              <p:cNvSpPr txBox="1">
                <a:spLocks noRot="1" noChangeAspect="1" noMove="1" noResize="1" noEditPoints="1" noAdjustHandles="1" noChangeArrowheads="1" noChangeShapeType="1" noTextEdit="1"/>
              </p:cNvSpPr>
              <p:nvPr/>
            </p:nvSpPr>
            <p:spPr>
              <a:xfrm>
                <a:off x="5883051" y="2033186"/>
                <a:ext cx="1169550" cy="369332"/>
              </a:xfrm>
              <a:prstGeom prst="rect">
                <a:avLst/>
              </a:prstGeom>
              <a:blipFill>
                <a:blip r:embed="rId11"/>
                <a:stretch>
                  <a:fillRect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Rectangle 43">
                <a:extLst>
                  <a:ext uri="{FF2B5EF4-FFF2-40B4-BE49-F238E27FC236}">
                    <a16:creationId xmlns:a16="http://schemas.microsoft.com/office/drawing/2014/main" id="{F610772C-14D3-F722-BF7A-52634F2EE649}"/>
                  </a:ext>
                </a:extLst>
              </p:cNvPr>
              <p:cNvSpPr/>
              <p:nvPr/>
            </p:nvSpPr>
            <p:spPr>
              <a:xfrm>
                <a:off x="7952482" y="1166583"/>
                <a:ext cx="4091916" cy="161976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i="1" dirty="0"/>
                  <a:t>Convergence </a:t>
                </a:r>
                <a:r>
                  <a:rPr lang="en-US" sz="2400" dirty="0"/>
                  <a:t>means:</a:t>
                </a:r>
              </a:p>
              <a:p>
                <a:pPr algn="ct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𝑣</m:t>
                              </m:r>
                            </m:e>
                            <m:sub>
                              <m:r>
                                <a:rPr lang="en-US" sz="2400" b="0" i="1" smtClean="0">
                                  <a:latin typeface="Cambria Math" panose="02040503050406030204" pitchFamily="18" charset="0"/>
                                </a:rPr>
                                <m:t>50</m:t>
                              </m:r>
                            </m:sub>
                            <m:sup>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r>
                                    <a:rPr lang="en-US" sz="2400" b="0" i="1" smtClean="0">
                                      <a:latin typeface="Cambria Math" panose="02040503050406030204" pitchFamily="18" charset="0"/>
                                    </a:rPr>
                                    <m:t>+1</m:t>
                                  </m:r>
                                </m:e>
                              </m:d>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𝑣</m:t>
                              </m:r>
                            </m:e>
                            <m:sub>
                              <m:r>
                                <a:rPr lang="en-US" sz="2400" b="0" i="1" smtClean="0">
                                  <a:latin typeface="Cambria Math" panose="02040503050406030204" pitchFamily="18" charset="0"/>
                                </a:rPr>
                                <m:t>50</m:t>
                              </m:r>
                            </m:sub>
                            <m:sup>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sup>
                          </m:sSubSup>
                        </m:e>
                      </m:d>
                      <m:r>
                        <a:rPr lang="en-US" sz="2400" b="0" i="1" smtClean="0">
                          <a:latin typeface="Cambria Math" panose="02040503050406030204" pitchFamily="18" charset="0"/>
                        </a:rPr>
                        <m:t>&lt;</m:t>
                      </m:r>
                      <m:r>
                        <a:rPr lang="en-US" sz="2400" b="0" i="1" smtClean="0">
                          <a:latin typeface="Cambria Math" panose="02040503050406030204" pitchFamily="18" charset="0"/>
                        </a:rPr>
                        <m:t>𝜖</m:t>
                      </m:r>
                    </m:oMath>
                  </m:oMathPara>
                </a14:m>
                <a:endParaRPr lang="en-US" sz="2400" b="0" i="1" dirty="0"/>
              </a:p>
              <a:p>
                <a:pPr algn="ct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𝑆</m:t>
                              </m:r>
                            </m:e>
                            <m:sub>
                              <m:r>
                                <a:rPr lang="en-US" sz="2400" b="0" i="1" smtClean="0">
                                  <a:latin typeface="Cambria Math" panose="02040503050406030204" pitchFamily="18" charset="0"/>
                                </a:rPr>
                                <m:t>50</m:t>
                              </m:r>
                            </m:sub>
                            <m:sup>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r>
                                    <a:rPr lang="en-US" sz="2400" b="0" i="1" smtClean="0">
                                      <a:latin typeface="Cambria Math" panose="02040503050406030204" pitchFamily="18" charset="0"/>
                                    </a:rPr>
                                    <m:t>+1</m:t>
                                  </m:r>
                                </m:e>
                              </m:d>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𝑆</m:t>
                              </m:r>
                            </m:e>
                            <m:sub>
                              <m:r>
                                <a:rPr lang="en-US" sz="2400" b="0" i="1" smtClean="0">
                                  <a:latin typeface="Cambria Math" panose="02040503050406030204" pitchFamily="18" charset="0"/>
                                </a:rPr>
                                <m:t>50</m:t>
                              </m:r>
                            </m:sub>
                            <m:sup>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sup>
                          </m:sSubSup>
                        </m:e>
                      </m:d>
                      <m:r>
                        <a:rPr lang="en-US" sz="2400" b="0" i="1" smtClean="0">
                          <a:latin typeface="Cambria Math" panose="02040503050406030204" pitchFamily="18" charset="0"/>
                        </a:rPr>
                        <m:t>&lt;</m:t>
                      </m:r>
                      <m:r>
                        <a:rPr lang="en-US" sz="2400" b="0" i="1" smtClean="0">
                          <a:latin typeface="Cambria Math" panose="02040503050406030204" pitchFamily="18" charset="0"/>
                        </a:rPr>
                        <m:t>𝜖</m:t>
                      </m:r>
                    </m:oMath>
                  </m:oMathPara>
                </a14:m>
                <a:endParaRPr lang="en-US" sz="2400" i="1" dirty="0"/>
              </a:p>
            </p:txBody>
          </p:sp>
        </mc:Choice>
        <mc:Fallback>
          <p:sp>
            <p:nvSpPr>
              <p:cNvPr id="44" name="Rectangle 43">
                <a:extLst>
                  <a:ext uri="{FF2B5EF4-FFF2-40B4-BE49-F238E27FC236}">
                    <a16:creationId xmlns:a16="http://schemas.microsoft.com/office/drawing/2014/main" id="{F610772C-14D3-F722-BF7A-52634F2EE649}"/>
                  </a:ext>
                </a:extLst>
              </p:cNvPr>
              <p:cNvSpPr>
                <a:spLocks noRot="1" noChangeAspect="1" noMove="1" noResize="1" noEditPoints="1" noAdjustHandles="1" noChangeArrowheads="1" noChangeShapeType="1" noTextEdit="1"/>
              </p:cNvSpPr>
              <p:nvPr/>
            </p:nvSpPr>
            <p:spPr>
              <a:xfrm>
                <a:off x="7952482" y="1166583"/>
                <a:ext cx="4091916" cy="1619768"/>
              </a:xfrm>
              <a:prstGeom prst="rect">
                <a:avLst/>
              </a:prstGeom>
              <a:blipFill>
                <a:blip r:embed="rId12"/>
                <a:stretch>
                  <a:fillRect t="-373"/>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0FE15388-EFA8-A175-7C26-A38553888B5B}"/>
              </a:ext>
            </a:extLst>
          </p:cNvPr>
          <p:cNvSpPr txBox="1"/>
          <p:nvPr/>
        </p:nvSpPr>
        <p:spPr>
          <a:xfrm>
            <a:off x="8295091" y="4577379"/>
            <a:ext cx="3253243" cy="923330"/>
          </a:xfrm>
          <a:prstGeom prst="rect">
            <a:avLst/>
          </a:prstGeom>
          <a:solidFill>
            <a:srgbClr val="7030A0"/>
          </a:solidFill>
        </p:spPr>
        <p:txBody>
          <a:bodyPr wrap="square" rtlCol="0">
            <a:spAutoFit/>
          </a:bodyPr>
          <a:lstStyle/>
          <a:p>
            <a:r>
              <a:rPr lang="en-US" dirty="0">
                <a:solidFill>
                  <a:schemeClr val="bg1"/>
                </a:solidFill>
              </a:rPr>
              <a:t>We call this process DOPF where D stands for Spatially Decomposed</a:t>
            </a:r>
          </a:p>
        </p:txBody>
      </p:sp>
      <p:sp>
        <p:nvSpPr>
          <p:cNvPr id="47" name="TextBox 46">
            <a:extLst>
              <a:ext uri="{FF2B5EF4-FFF2-40B4-BE49-F238E27FC236}">
                <a16:creationId xmlns:a16="http://schemas.microsoft.com/office/drawing/2014/main" id="{1AD3D932-FC9C-3BAA-B8E8-C3DB4F5EBE98}"/>
              </a:ext>
            </a:extLst>
          </p:cNvPr>
          <p:cNvSpPr txBox="1"/>
          <p:nvPr/>
        </p:nvSpPr>
        <p:spPr>
          <a:xfrm>
            <a:off x="8238395" y="5561577"/>
            <a:ext cx="2888777" cy="369332"/>
          </a:xfrm>
          <a:prstGeom prst="rect">
            <a:avLst/>
          </a:prstGeom>
          <a:noFill/>
        </p:spPr>
        <p:txBody>
          <a:bodyPr wrap="square">
            <a:spAutoFit/>
          </a:bodyPr>
          <a:lstStyle/>
          <a:p>
            <a:r>
              <a:rPr lang="en-US" dirty="0">
                <a:highlight>
                  <a:srgbClr val="C0C0C0"/>
                </a:highlight>
                <a:latin typeface="Tw Cen MT" panose="020B0602020104020603" pitchFamily="34" charset="0"/>
                <a:hlinkClick r:id="rId13"/>
              </a:rPr>
              <a:t>Refer to [1]</a:t>
            </a:r>
            <a:r>
              <a:rPr lang="en-US" dirty="0">
                <a:highlight>
                  <a:srgbClr val="C0C0C0"/>
                </a:highlight>
                <a:latin typeface="Tw Cen MT" panose="020B0602020104020603" pitchFamily="34" charset="0"/>
              </a:rPr>
              <a:t> for details</a:t>
            </a:r>
            <a:endParaRPr lang="en-US" dirty="0"/>
          </a:p>
        </p:txBody>
      </p:sp>
    </p:spTree>
    <p:extLst>
      <p:ext uri="{BB962C8B-B14F-4D97-AF65-F5344CB8AC3E}">
        <p14:creationId xmlns:p14="http://schemas.microsoft.com/office/powerpoint/2010/main" val="3039449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20B482-46E4-EBAA-9437-24B2D9659DA8}"/>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CF39B99B-BAA9-7DCF-82F0-CD3BF5925E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57690961-64E2-1DC7-CBE4-9BD74AAC9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04E3FAE1-EBB4-5B9F-D30A-5EF17A46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996E4979-CD52-BFD2-E9B1-88D7E630F780}"/>
              </a:ext>
            </a:extLst>
          </p:cNvPr>
          <p:cNvSpPr txBox="1">
            <a:spLocks/>
          </p:cNvSpPr>
          <p:nvPr/>
        </p:nvSpPr>
        <p:spPr>
          <a:xfrm>
            <a:off x="8100084" y="0"/>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FFFFF"/>
                </a:solidFill>
                <a:effectLst/>
                <a:uLnTx/>
                <a:uFillTx/>
                <a:latin typeface="Corbel"/>
                <a:ea typeface="+mn-ea"/>
                <a:cs typeface="+mn-cs"/>
              </a:rPr>
              <a:t>Intuition for Spatial Decomposition</a:t>
            </a:r>
          </a:p>
        </p:txBody>
      </p:sp>
      <p:grpSp>
        <p:nvGrpSpPr>
          <p:cNvPr id="24" name="Group 23">
            <a:extLst>
              <a:ext uri="{FF2B5EF4-FFF2-40B4-BE49-F238E27FC236}">
                <a16:creationId xmlns:a16="http://schemas.microsoft.com/office/drawing/2014/main" id="{96B2D4B7-9A33-9604-C22A-EE7D5F7BB68F}"/>
              </a:ext>
            </a:extLst>
          </p:cNvPr>
          <p:cNvGrpSpPr/>
          <p:nvPr/>
        </p:nvGrpSpPr>
        <p:grpSpPr>
          <a:xfrm>
            <a:off x="1965317" y="1843307"/>
            <a:ext cx="914142" cy="2932221"/>
            <a:chOff x="1676658" y="1345325"/>
            <a:chExt cx="1634358" cy="4840012"/>
          </a:xfrm>
        </p:grpSpPr>
        <p:grpSp>
          <p:nvGrpSpPr>
            <p:cNvPr id="17" name="Group 16">
              <a:extLst>
                <a:ext uri="{FF2B5EF4-FFF2-40B4-BE49-F238E27FC236}">
                  <a16:creationId xmlns:a16="http://schemas.microsoft.com/office/drawing/2014/main" id="{8F0AC0E9-7E64-325B-C7AC-1892573A8D48}"/>
                </a:ext>
              </a:extLst>
            </p:cNvPr>
            <p:cNvGrpSpPr/>
            <p:nvPr/>
          </p:nvGrpSpPr>
          <p:grpSpPr>
            <a:xfrm>
              <a:off x="1676658" y="4328997"/>
              <a:ext cx="1634358" cy="1856340"/>
              <a:chOff x="3783724" y="3903329"/>
              <a:chExt cx="1634358" cy="1856340"/>
            </a:xfrm>
          </p:grpSpPr>
          <p:sp>
            <p:nvSpPr>
              <p:cNvPr id="13" name="Rectangle 12">
                <a:extLst>
                  <a:ext uri="{FF2B5EF4-FFF2-40B4-BE49-F238E27FC236}">
                    <a16:creationId xmlns:a16="http://schemas.microsoft.com/office/drawing/2014/main" id="{F24B7601-1C1D-87C6-6067-F659C413465B}"/>
                  </a:ext>
                </a:extLst>
              </p:cNvPr>
              <p:cNvSpPr/>
              <p:nvPr/>
            </p:nvSpPr>
            <p:spPr>
              <a:xfrm>
                <a:off x="3783724" y="3903329"/>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49A9EC23-8B52-C82B-4AC6-91F735E61125}"/>
                      </a:ext>
                    </a:extLst>
                  </p14:cNvPr>
                  <p14:cNvContentPartPr/>
                  <p14:nvPr/>
                </p14:nvContentPartPr>
                <p14:xfrm>
                  <a:off x="3930466" y="3954075"/>
                  <a:ext cx="1340873" cy="1754847"/>
                </p14:xfrm>
              </p:contentPart>
            </mc:Choice>
            <mc:Fallback>
              <p:pic>
                <p:nvPicPr>
                  <p:cNvPr id="2" name="Ink 1">
                    <a:extLst>
                      <a:ext uri="{FF2B5EF4-FFF2-40B4-BE49-F238E27FC236}">
                        <a16:creationId xmlns:a16="http://schemas.microsoft.com/office/drawing/2014/main" id="{49A9EC23-8B52-C82B-4AC6-91F735E61125}"/>
                      </a:ext>
                    </a:extLst>
                  </p:cNvPr>
                  <p:cNvPicPr/>
                  <p:nvPr/>
                </p:nvPicPr>
                <p:blipFill>
                  <a:blip r:embed="rId3"/>
                  <a:stretch>
                    <a:fillRect/>
                  </a:stretch>
                </p:blipFill>
                <p:spPr>
                  <a:xfrm>
                    <a:off x="3913737" y="3938629"/>
                    <a:ext cx="1374330" cy="1785738"/>
                  </a:xfrm>
                  <a:prstGeom prst="rect">
                    <a:avLst/>
                  </a:prstGeom>
                </p:spPr>
              </p:pic>
            </mc:Fallback>
          </mc:AlternateContent>
        </p:grpSp>
        <p:grpSp>
          <p:nvGrpSpPr>
            <p:cNvPr id="14" name="Group 13">
              <a:extLst>
                <a:ext uri="{FF2B5EF4-FFF2-40B4-BE49-F238E27FC236}">
                  <a16:creationId xmlns:a16="http://schemas.microsoft.com/office/drawing/2014/main" id="{18C0F560-201F-DB88-3A6F-D8D40F4D2AF8}"/>
                </a:ext>
              </a:extLst>
            </p:cNvPr>
            <p:cNvGrpSpPr/>
            <p:nvPr/>
          </p:nvGrpSpPr>
          <p:grpSpPr>
            <a:xfrm>
              <a:off x="1676658" y="1345325"/>
              <a:ext cx="1634358" cy="1856340"/>
              <a:chOff x="3783724" y="1370336"/>
              <a:chExt cx="1634358" cy="1856340"/>
            </a:xfrm>
          </p:grpSpPr>
          <p:sp>
            <p:nvSpPr>
              <p:cNvPr id="6" name="Rectangle 5">
                <a:extLst>
                  <a:ext uri="{FF2B5EF4-FFF2-40B4-BE49-F238E27FC236}">
                    <a16:creationId xmlns:a16="http://schemas.microsoft.com/office/drawing/2014/main" id="{B6C9EA1D-C6B4-BC39-09FB-BAD52AFD5263}"/>
                  </a:ext>
                </a:extLst>
              </p:cNvPr>
              <p:cNvSpPr/>
              <p:nvPr/>
            </p:nvSpPr>
            <p:spPr>
              <a:xfrm>
                <a:off x="3783724" y="1370336"/>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D903DAB-0EA1-3B5D-A275-CBC4F8BED534}"/>
                      </a:ext>
                    </a:extLst>
                  </p14:cNvPr>
                  <p14:cNvContentPartPr/>
                  <p14:nvPr/>
                </p14:nvContentPartPr>
                <p14:xfrm>
                  <a:off x="3857035" y="1519126"/>
                  <a:ext cx="1487733" cy="1478676"/>
                </p14:xfrm>
              </p:contentPart>
            </mc:Choice>
            <mc:Fallback>
              <p:pic>
                <p:nvPicPr>
                  <p:cNvPr id="3" name="Ink 2">
                    <a:extLst>
                      <a:ext uri="{FF2B5EF4-FFF2-40B4-BE49-F238E27FC236}">
                        <a16:creationId xmlns:a16="http://schemas.microsoft.com/office/drawing/2014/main" id="{DD903DAB-0EA1-3B5D-A275-CBC4F8BED534}"/>
                      </a:ext>
                    </a:extLst>
                  </p:cNvPr>
                  <p:cNvPicPr/>
                  <p:nvPr/>
                </p:nvPicPr>
                <p:blipFill>
                  <a:blip r:embed="rId5"/>
                  <a:stretch>
                    <a:fillRect/>
                  </a:stretch>
                </p:blipFill>
                <p:spPr>
                  <a:xfrm>
                    <a:off x="3840304" y="1503686"/>
                    <a:ext cx="1521194" cy="1509556"/>
                  </a:xfrm>
                  <a:prstGeom prst="rect">
                    <a:avLst/>
                  </a:prstGeom>
                </p:spPr>
              </p:pic>
            </mc:Fallback>
          </mc:AlternateContent>
        </p:grpSp>
        <p:cxnSp>
          <p:nvCxnSpPr>
            <p:cNvPr id="19" name="Straight Arrow Connector 18">
              <a:extLst>
                <a:ext uri="{FF2B5EF4-FFF2-40B4-BE49-F238E27FC236}">
                  <a16:creationId xmlns:a16="http://schemas.microsoft.com/office/drawing/2014/main" id="{79AE3DAE-3DC3-7484-599B-5B22298CDE0A}"/>
                </a:ext>
              </a:extLst>
            </p:cNvPr>
            <p:cNvCxnSpPr/>
            <p:nvPr/>
          </p:nvCxnSpPr>
          <p:spPr>
            <a:xfrm>
              <a:off x="1902372" y="3201665"/>
              <a:ext cx="0" cy="112733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2D324A-3899-D92A-6376-D14822AED2B4}"/>
                </a:ext>
              </a:extLst>
            </p:cNvPr>
            <p:cNvCxnSpPr/>
            <p:nvPr/>
          </p:nvCxnSpPr>
          <p:spPr>
            <a:xfrm flipV="1">
              <a:off x="2969172" y="3201665"/>
              <a:ext cx="0" cy="1127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B93C2732-CF58-FA7D-EBDE-BCF7074D0F8C}"/>
                  </a:ext>
                </a:extLst>
              </p:cNvPr>
              <p:cNvSpPr/>
              <p:nvPr/>
            </p:nvSpPr>
            <p:spPr>
              <a:xfrm>
                <a:off x="3036465" y="3096918"/>
                <a:ext cx="1234245" cy="411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Solve OPF to get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50</m:t>
                        </m:r>
                      </m:sub>
                    </m:sSub>
                  </m:oMath>
                </a14:m>
                <a:endParaRPr lang="en-US" sz="800" dirty="0"/>
              </a:p>
              <a:p>
                <a:pPr algn="ctr"/>
                <a:r>
                  <a:rPr lang="en-US" sz="800" dirty="0"/>
                  <a:t>Set </a:t>
                </a:r>
                <a14:m>
                  <m:oMath xmlns:m="http://schemas.openxmlformats.org/officeDocument/2006/math">
                    <m:sSub>
                      <m:sSubPr>
                        <m:ctrlPr>
                          <a:rPr lang="en-US" sz="800" b="0" i="1" smtClean="0">
                            <a:latin typeface="Cambria Math" panose="02040503050406030204" pitchFamily="18" charset="0"/>
                          </a:rPr>
                        </m:ctrlPr>
                      </m:sSub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𝐿</m:t>
                            </m:r>
                          </m:sub>
                        </m:sSub>
                      </m:e>
                      <m:sub>
                        <m:r>
                          <a:rPr lang="en-US" sz="800" b="0" i="1" smtClean="0">
                            <a:latin typeface="Cambria Math" panose="02040503050406030204" pitchFamily="18" charset="0"/>
                          </a:rPr>
                          <m:t>50</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50</m:t>
                        </m:r>
                      </m:sub>
                    </m:sSub>
                  </m:oMath>
                </a14:m>
                <a:endParaRPr lang="en-US" sz="800" dirty="0"/>
              </a:p>
            </p:txBody>
          </p:sp>
        </mc:Choice>
        <mc:Fallback>
          <p:sp>
            <p:nvSpPr>
              <p:cNvPr id="22" name="Rectangle 21">
                <a:extLst>
                  <a:ext uri="{FF2B5EF4-FFF2-40B4-BE49-F238E27FC236}">
                    <a16:creationId xmlns:a16="http://schemas.microsoft.com/office/drawing/2014/main" id="{B93C2732-CF58-FA7D-EBDE-BCF7074D0F8C}"/>
                  </a:ext>
                </a:extLst>
              </p:cNvPr>
              <p:cNvSpPr>
                <a:spLocks noRot="1" noChangeAspect="1" noMove="1" noResize="1" noEditPoints="1" noAdjustHandles="1" noChangeArrowheads="1" noChangeShapeType="1" noTextEdit="1"/>
              </p:cNvSpPr>
              <p:nvPr/>
            </p:nvSpPr>
            <p:spPr>
              <a:xfrm>
                <a:off x="3036465" y="3096918"/>
                <a:ext cx="1234245" cy="41103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8279FB14-61EA-C3A4-8BBA-85DE7B4271BC}"/>
                  </a:ext>
                </a:extLst>
              </p:cNvPr>
              <p:cNvSpPr/>
              <p:nvPr/>
            </p:nvSpPr>
            <p:spPr>
              <a:xfrm>
                <a:off x="333787" y="3103902"/>
                <a:ext cx="1497681" cy="41103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Solve OPF to get for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𝑣</m:t>
                        </m:r>
                      </m:e>
                      <m:sub>
                        <m:r>
                          <a:rPr lang="en-US" sz="800" b="0" i="1" smtClean="0">
                            <a:latin typeface="Cambria Math" panose="02040503050406030204" pitchFamily="18" charset="0"/>
                          </a:rPr>
                          <m:t>50</m:t>
                        </m:r>
                      </m:sub>
                    </m:sSub>
                  </m:oMath>
                </a14:m>
                <a:endParaRPr lang="en-US" sz="800" dirty="0"/>
              </a:p>
              <a:p>
                <a:pPr algn="ctr"/>
                <a:r>
                  <a:rPr lang="en-US" sz="800" dirty="0"/>
                  <a:t>Set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𝑣</m:t>
                        </m:r>
                      </m:e>
                      <m:sub>
                        <m:r>
                          <a:rPr lang="en-US" sz="800" b="0" i="1" smtClean="0">
                            <a:latin typeface="Cambria Math" panose="02040503050406030204" pitchFamily="18" charset="0"/>
                          </a:rPr>
                          <m:t>𝑆𝑢𝑏𝑠</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𝑣</m:t>
                        </m:r>
                      </m:e>
                      <m:sub>
                        <m:r>
                          <a:rPr lang="en-US" sz="800" b="0" i="1" smtClean="0">
                            <a:latin typeface="Cambria Math" panose="02040503050406030204" pitchFamily="18" charset="0"/>
                          </a:rPr>
                          <m:t>50</m:t>
                        </m:r>
                      </m:sub>
                    </m:sSub>
                  </m:oMath>
                </a14:m>
                <a:endParaRPr lang="en-US" sz="800" dirty="0"/>
              </a:p>
            </p:txBody>
          </p:sp>
        </mc:Choice>
        <mc:Fallback>
          <p:sp>
            <p:nvSpPr>
              <p:cNvPr id="23" name="Rectangle 22">
                <a:extLst>
                  <a:ext uri="{FF2B5EF4-FFF2-40B4-BE49-F238E27FC236}">
                    <a16:creationId xmlns:a16="http://schemas.microsoft.com/office/drawing/2014/main" id="{8279FB14-61EA-C3A4-8BBA-85DE7B4271BC}"/>
                  </a:ext>
                </a:extLst>
              </p:cNvPr>
              <p:cNvSpPr>
                <a:spLocks noRot="1" noChangeAspect="1" noMove="1" noResize="1" noEditPoints="1" noAdjustHandles="1" noChangeArrowheads="1" noChangeShapeType="1" noTextEdit="1"/>
              </p:cNvSpPr>
              <p:nvPr/>
            </p:nvSpPr>
            <p:spPr>
              <a:xfrm>
                <a:off x="333787" y="3103902"/>
                <a:ext cx="1497681" cy="4110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A4714A3A-76A9-9667-8FBC-1FD24815A4D3}"/>
                  </a:ext>
                </a:extLst>
              </p:cNvPr>
              <p:cNvSpPr/>
              <p:nvPr/>
            </p:nvSpPr>
            <p:spPr>
              <a:xfrm>
                <a:off x="3196438" y="2193801"/>
                <a:ext cx="543933" cy="21274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Area </a:t>
                </a:r>
                <a14:m>
                  <m:oMath xmlns:m="http://schemas.openxmlformats.org/officeDocument/2006/math">
                    <m:r>
                      <a:rPr lang="en-US" sz="800" i="1" dirty="0" smtClean="0">
                        <a:latin typeface="Cambria Math" panose="02040503050406030204" pitchFamily="18" charset="0"/>
                      </a:rPr>
                      <m:t>1</m:t>
                    </m:r>
                  </m:oMath>
                </a14:m>
                <a:endParaRPr lang="en-US" sz="800" dirty="0"/>
              </a:p>
            </p:txBody>
          </p:sp>
        </mc:Choice>
        <mc:Fallback>
          <p:sp>
            <p:nvSpPr>
              <p:cNvPr id="25" name="Rectangle 24">
                <a:extLst>
                  <a:ext uri="{FF2B5EF4-FFF2-40B4-BE49-F238E27FC236}">
                    <a16:creationId xmlns:a16="http://schemas.microsoft.com/office/drawing/2014/main" id="{A4714A3A-76A9-9667-8FBC-1FD24815A4D3}"/>
                  </a:ext>
                </a:extLst>
              </p:cNvPr>
              <p:cNvSpPr>
                <a:spLocks noRot="1" noChangeAspect="1" noMove="1" noResize="1" noEditPoints="1" noAdjustHandles="1" noChangeArrowheads="1" noChangeShapeType="1" noTextEdit="1"/>
              </p:cNvSpPr>
              <p:nvPr/>
            </p:nvSpPr>
            <p:spPr>
              <a:xfrm>
                <a:off x="3196438" y="2193801"/>
                <a:ext cx="543933" cy="212747"/>
              </a:xfrm>
              <a:prstGeom prst="rect">
                <a:avLst/>
              </a:prstGeom>
              <a:blipFill>
                <a:blip r:embed="rId8"/>
                <a:stretch>
                  <a:fillRect b="-81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DF779554-9D22-791D-D80C-A89AE71E438F}"/>
                  </a:ext>
                </a:extLst>
              </p:cNvPr>
              <p:cNvSpPr/>
              <p:nvPr/>
            </p:nvSpPr>
            <p:spPr>
              <a:xfrm>
                <a:off x="3194537" y="4106841"/>
                <a:ext cx="543933" cy="212747"/>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Area </a:t>
                </a:r>
                <a14:m>
                  <m:oMath xmlns:m="http://schemas.openxmlformats.org/officeDocument/2006/math">
                    <m:r>
                      <a:rPr lang="en-US" sz="800" b="0" i="1" smtClean="0">
                        <a:latin typeface="Cambria Math" panose="02040503050406030204" pitchFamily="18" charset="0"/>
                      </a:rPr>
                      <m:t>2</m:t>
                    </m:r>
                  </m:oMath>
                </a14:m>
                <a:endParaRPr lang="en-US" sz="800" dirty="0"/>
              </a:p>
            </p:txBody>
          </p:sp>
        </mc:Choice>
        <mc:Fallback>
          <p:sp>
            <p:nvSpPr>
              <p:cNvPr id="26" name="Rectangle 25">
                <a:extLst>
                  <a:ext uri="{FF2B5EF4-FFF2-40B4-BE49-F238E27FC236}">
                    <a16:creationId xmlns:a16="http://schemas.microsoft.com/office/drawing/2014/main" id="{DF779554-9D22-791D-D80C-A89AE71E438F}"/>
                  </a:ext>
                </a:extLst>
              </p:cNvPr>
              <p:cNvSpPr>
                <a:spLocks noRot="1" noChangeAspect="1" noMove="1" noResize="1" noEditPoints="1" noAdjustHandles="1" noChangeArrowheads="1" noChangeShapeType="1" noTextEdit="1"/>
              </p:cNvSpPr>
              <p:nvPr/>
            </p:nvSpPr>
            <p:spPr>
              <a:xfrm>
                <a:off x="3194537" y="4106841"/>
                <a:ext cx="543933" cy="212747"/>
              </a:xfrm>
              <a:prstGeom prst="rect">
                <a:avLst/>
              </a:prstGeom>
              <a:blipFill>
                <a:blip r:embed="rId9"/>
                <a:stretch>
                  <a:fillRect b="-81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F56A99D8-D06F-3899-4B1E-C58FE409E69A}"/>
                  </a:ext>
                </a:extLst>
              </p:cNvPr>
              <p:cNvSpPr/>
              <p:nvPr/>
            </p:nvSpPr>
            <p:spPr>
              <a:xfrm>
                <a:off x="1154778" y="630344"/>
                <a:ext cx="3841531" cy="5761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Each </a:t>
                </a:r>
                <a:r>
                  <a:rPr lang="en-US" i="1" dirty="0"/>
                  <a:t>macro-iteration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i="1" dirty="0"/>
                  <a:t>:</a:t>
                </a:r>
                <a:endParaRPr lang="en-US" dirty="0"/>
              </a:p>
            </p:txBody>
          </p:sp>
        </mc:Choice>
        <mc:Fallback>
          <p:sp>
            <p:nvSpPr>
              <p:cNvPr id="27" name="Rectangle 26">
                <a:extLst>
                  <a:ext uri="{FF2B5EF4-FFF2-40B4-BE49-F238E27FC236}">
                    <a16:creationId xmlns:a16="http://schemas.microsoft.com/office/drawing/2014/main" id="{F56A99D8-D06F-3899-4B1E-C58FE409E69A}"/>
                  </a:ext>
                </a:extLst>
              </p:cNvPr>
              <p:cNvSpPr>
                <a:spLocks noRot="1" noChangeAspect="1" noMove="1" noResize="1" noEditPoints="1" noAdjustHandles="1" noChangeArrowheads="1" noChangeShapeType="1" noTextEdit="1"/>
              </p:cNvSpPr>
              <p:nvPr/>
            </p:nvSpPr>
            <p:spPr>
              <a:xfrm>
                <a:off x="1154778" y="630344"/>
                <a:ext cx="3841531" cy="576101"/>
              </a:xfrm>
              <a:prstGeom prst="rect">
                <a:avLst/>
              </a:prstGeom>
              <a:blipFill>
                <a:blip r:embed="rId10"/>
                <a:stretch>
                  <a:fillRect/>
                </a:stretch>
              </a:blipFill>
            </p:spPr>
            <p:txBody>
              <a:bodyPr/>
              <a:lstStyle/>
              <a:p>
                <a:r>
                  <a:rPr lang="en-US">
                    <a:noFill/>
                  </a:rPr>
                  <a:t> </a:t>
                </a:r>
              </a:p>
            </p:txBody>
          </p:sp>
        </mc:Fallback>
      </mc:AlternateContent>
      <p:sp>
        <p:nvSpPr>
          <p:cNvPr id="28" name="Diamond 27">
            <a:extLst>
              <a:ext uri="{FF2B5EF4-FFF2-40B4-BE49-F238E27FC236}">
                <a16:creationId xmlns:a16="http://schemas.microsoft.com/office/drawing/2014/main" id="{69E24E53-10C7-01C0-3C7F-C3E520317A22}"/>
              </a:ext>
            </a:extLst>
          </p:cNvPr>
          <p:cNvSpPr/>
          <p:nvPr/>
        </p:nvSpPr>
        <p:spPr>
          <a:xfrm>
            <a:off x="222836" y="6220482"/>
            <a:ext cx="7866738" cy="576101"/>
          </a:xfrm>
          <a:prstGeom prst="diamond">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Are boundary variables </a:t>
            </a:r>
            <a:r>
              <a:rPr lang="en-US" i="1" dirty="0"/>
              <a:t>converged</a:t>
            </a:r>
            <a:r>
              <a:rPr lang="en-US" dirty="0"/>
              <a:t>? </a:t>
            </a:r>
          </a:p>
        </p:txBody>
      </p:sp>
      <p:sp>
        <p:nvSpPr>
          <p:cNvPr id="29" name="Parallelogram 28">
            <a:extLst>
              <a:ext uri="{FF2B5EF4-FFF2-40B4-BE49-F238E27FC236}">
                <a16:creationId xmlns:a16="http://schemas.microsoft.com/office/drawing/2014/main" id="{3BEC5A99-E08A-EEEE-6134-22EF9769EC2D}"/>
              </a:ext>
            </a:extLst>
          </p:cNvPr>
          <p:cNvSpPr/>
          <p:nvPr/>
        </p:nvSpPr>
        <p:spPr>
          <a:xfrm>
            <a:off x="8881166" y="3107066"/>
            <a:ext cx="3092136" cy="576101"/>
          </a:xfrm>
          <a:prstGeom prst="parallelogram">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Exchange boundary variables, and continue.</a:t>
            </a:r>
          </a:p>
        </p:txBody>
      </p:sp>
      <p:sp>
        <p:nvSpPr>
          <p:cNvPr id="30" name="Rectangle 29">
            <a:extLst>
              <a:ext uri="{FF2B5EF4-FFF2-40B4-BE49-F238E27FC236}">
                <a16:creationId xmlns:a16="http://schemas.microsoft.com/office/drawing/2014/main" id="{036D1518-E576-421E-DD96-05BCA0D820F9}"/>
              </a:ext>
            </a:extLst>
          </p:cNvPr>
          <p:cNvSpPr/>
          <p:nvPr/>
        </p:nvSpPr>
        <p:spPr>
          <a:xfrm>
            <a:off x="9787440" y="6220482"/>
            <a:ext cx="1595816" cy="5761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Stop</a:t>
            </a:r>
          </a:p>
        </p:txBody>
      </p:sp>
      <p:sp>
        <p:nvSpPr>
          <p:cNvPr id="31" name="Rectangle 30">
            <a:extLst>
              <a:ext uri="{FF2B5EF4-FFF2-40B4-BE49-F238E27FC236}">
                <a16:creationId xmlns:a16="http://schemas.microsoft.com/office/drawing/2014/main" id="{9069CB9A-B066-A30E-B45C-39F2EF79FA34}"/>
              </a:ext>
            </a:extLst>
          </p:cNvPr>
          <p:cNvSpPr/>
          <p:nvPr/>
        </p:nvSpPr>
        <p:spPr>
          <a:xfrm>
            <a:off x="2422388" y="69287"/>
            <a:ext cx="1130624" cy="47875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Start</a:t>
            </a:r>
          </a:p>
        </p:txBody>
      </p:sp>
      <p:cxnSp>
        <p:nvCxnSpPr>
          <p:cNvPr id="33" name="Straight Arrow Connector 32">
            <a:extLst>
              <a:ext uri="{FF2B5EF4-FFF2-40B4-BE49-F238E27FC236}">
                <a16:creationId xmlns:a16="http://schemas.microsoft.com/office/drawing/2014/main" id="{5D96AF1F-96A1-FC90-5777-56C812553D11}"/>
              </a:ext>
            </a:extLst>
          </p:cNvPr>
          <p:cNvCxnSpPr>
            <a:stCxn id="28" idx="3"/>
            <a:endCxn id="30" idx="1"/>
          </p:cNvCxnSpPr>
          <p:nvPr/>
        </p:nvCxnSpPr>
        <p:spPr>
          <a:xfrm>
            <a:off x="8089574" y="6508533"/>
            <a:ext cx="16978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CC28EB9-F2BC-D21D-B04E-487E65901576}"/>
              </a:ext>
            </a:extLst>
          </p:cNvPr>
          <p:cNvCxnSpPr>
            <a:cxnSpLocks/>
            <a:stCxn id="28" idx="3"/>
          </p:cNvCxnSpPr>
          <p:nvPr/>
        </p:nvCxnSpPr>
        <p:spPr>
          <a:xfrm flipV="1">
            <a:off x="8089574" y="5822731"/>
            <a:ext cx="2659871" cy="685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BD7A58C-75AA-47C0-3569-7718A215DC36}"/>
              </a:ext>
            </a:extLst>
          </p:cNvPr>
          <p:cNvCxnSpPr>
            <a:cxnSpLocks/>
          </p:cNvCxnSpPr>
          <p:nvPr/>
        </p:nvCxnSpPr>
        <p:spPr>
          <a:xfrm flipH="1" flipV="1">
            <a:off x="4996309" y="927091"/>
            <a:ext cx="5329707" cy="2140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8B13AB-AD78-7119-0621-B496F3CF2873}"/>
              </a:ext>
            </a:extLst>
          </p:cNvPr>
          <p:cNvSpPr txBox="1"/>
          <p:nvPr/>
        </p:nvSpPr>
        <p:spPr>
          <a:xfrm>
            <a:off x="8353732" y="6545099"/>
            <a:ext cx="1169550" cy="369332"/>
          </a:xfrm>
          <a:prstGeom prst="rect">
            <a:avLst/>
          </a:prstGeom>
          <a:noFill/>
        </p:spPr>
        <p:txBody>
          <a:bodyPr wrap="square" rtlCol="0">
            <a:spAutoFit/>
          </a:bodyPr>
          <a:lstStyle/>
          <a:p>
            <a:pPr algn="ctr"/>
            <a:r>
              <a:rPr lang="en-US" dirty="0"/>
              <a:t>Yes</a:t>
            </a:r>
          </a:p>
        </p:txBody>
      </p:sp>
      <p:sp>
        <p:nvSpPr>
          <p:cNvPr id="40" name="TextBox 39">
            <a:extLst>
              <a:ext uri="{FF2B5EF4-FFF2-40B4-BE49-F238E27FC236}">
                <a16:creationId xmlns:a16="http://schemas.microsoft.com/office/drawing/2014/main" id="{739A20C5-AC6B-7DCD-EFA3-70E8359EBF76}"/>
              </a:ext>
            </a:extLst>
          </p:cNvPr>
          <p:cNvSpPr txBox="1"/>
          <p:nvPr/>
        </p:nvSpPr>
        <p:spPr>
          <a:xfrm>
            <a:off x="9106500" y="5623811"/>
            <a:ext cx="1169550" cy="369332"/>
          </a:xfrm>
          <a:prstGeom prst="rect">
            <a:avLst/>
          </a:prstGeom>
          <a:noFill/>
        </p:spPr>
        <p:txBody>
          <a:bodyPr wrap="square" rtlCol="0">
            <a:spAutoFit/>
          </a:bodyPr>
          <a:lstStyle/>
          <a:p>
            <a:pPr algn="ctr"/>
            <a:r>
              <a:rPr lang="en-US" dirty="0"/>
              <a:t>No</a:t>
            </a:r>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5BE88A54-EA2E-F331-CE3D-9B6A008E2B4B}"/>
                  </a:ext>
                </a:extLst>
              </p:cNvPr>
              <p:cNvSpPr txBox="1"/>
              <p:nvPr/>
            </p:nvSpPr>
            <p:spPr>
              <a:xfrm>
                <a:off x="10213706" y="1922439"/>
                <a:ext cx="1169550" cy="369332"/>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𝑘</m:t>
                    </m:r>
                  </m:oMath>
                </a14:m>
                <a:r>
                  <a:rPr lang="en-US" dirty="0"/>
                  <a:t>++</a:t>
                </a:r>
              </a:p>
            </p:txBody>
          </p:sp>
        </mc:Choice>
        <mc:Fallback>
          <p:sp>
            <p:nvSpPr>
              <p:cNvPr id="42" name="TextBox 41">
                <a:extLst>
                  <a:ext uri="{FF2B5EF4-FFF2-40B4-BE49-F238E27FC236}">
                    <a16:creationId xmlns:a16="http://schemas.microsoft.com/office/drawing/2014/main" id="{5BE88A54-EA2E-F331-CE3D-9B6A008E2B4B}"/>
                  </a:ext>
                </a:extLst>
              </p:cNvPr>
              <p:cNvSpPr txBox="1">
                <a:spLocks noRot="1" noChangeAspect="1" noMove="1" noResize="1" noEditPoints="1" noAdjustHandles="1" noChangeArrowheads="1" noChangeShapeType="1" noTextEdit="1"/>
              </p:cNvSpPr>
              <p:nvPr/>
            </p:nvSpPr>
            <p:spPr>
              <a:xfrm>
                <a:off x="10213706" y="1922439"/>
                <a:ext cx="1169550" cy="369332"/>
              </a:xfrm>
              <a:prstGeom prst="rect">
                <a:avLst/>
              </a:prstGeom>
              <a:blipFill>
                <a:blip r:embed="rId11"/>
                <a:stretch>
                  <a:fillRect t="-8197" b="-2459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D6C7F83-955A-3F8F-8F64-4DBA43E6BB63}"/>
              </a:ext>
            </a:extLst>
          </p:cNvPr>
          <p:cNvSpPr txBox="1"/>
          <p:nvPr/>
        </p:nvSpPr>
        <p:spPr>
          <a:xfrm>
            <a:off x="4704820" y="145799"/>
            <a:ext cx="3253243" cy="369332"/>
          </a:xfrm>
          <a:prstGeom prst="rect">
            <a:avLst/>
          </a:prstGeom>
          <a:solidFill>
            <a:srgbClr val="7030A0"/>
          </a:solidFill>
        </p:spPr>
        <p:txBody>
          <a:bodyPr wrap="square" rtlCol="0">
            <a:spAutoFit/>
          </a:bodyPr>
          <a:lstStyle/>
          <a:p>
            <a:r>
              <a:rPr lang="en-US" dirty="0">
                <a:solidFill>
                  <a:schemeClr val="bg1"/>
                </a:solidFill>
              </a:rPr>
              <a:t>We call this process MPDOPF</a:t>
            </a:r>
          </a:p>
        </p:txBody>
      </p:sp>
      <p:cxnSp>
        <p:nvCxnSpPr>
          <p:cNvPr id="12" name="Straight Connector 11">
            <a:extLst>
              <a:ext uri="{FF2B5EF4-FFF2-40B4-BE49-F238E27FC236}">
                <a16:creationId xmlns:a16="http://schemas.microsoft.com/office/drawing/2014/main" id="{6610C00F-CDAA-F29C-15AD-67015175C440}"/>
              </a:ext>
            </a:extLst>
          </p:cNvPr>
          <p:cNvCxnSpPr>
            <a:endCxn id="29" idx="0"/>
          </p:cNvCxnSpPr>
          <p:nvPr/>
        </p:nvCxnSpPr>
        <p:spPr>
          <a:xfrm>
            <a:off x="10321159" y="1138974"/>
            <a:ext cx="106075" cy="1968092"/>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9C1EFE1-896A-B0E7-46C3-532E5CF50688}"/>
              </a:ext>
            </a:extLst>
          </p:cNvPr>
          <p:cNvCxnSpPr>
            <a:cxnSpLocks/>
          </p:cNvCxnSpPr>
          <p:nvPr/>
        </p:nvCxnSpPr>
        <p:spPr>
          <a:xfrm>
            <a:off x="10479273" y="3641754"/>
            <a:ext cx="209748" cy="2144191"/>
          </a:xfrm>
          <a:prstGeom prst="line">
            <a:avLst/>
          </a:prstGeom>
          <a:ln w="28575"/>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CD05D347-9586-5ACF-5155-A766F1AEBE46}"/>
              </a:ext>
            </a:extLst>
          </p:cNvPr>
          <p:cNvGrpSpPr/>
          <p:nvPr/>
        </p:nvGrpSpPr>
        <p:grpSpPr>
          <a:xfrm>
            <a:off x="4495075" y="1843306"/>
            <a:ext cx="914142" cy="2932221"/>
            <a:chOff x="1676658" y="1345325"/>
            <a:chExt cx="1634358" cy="4840012"/>
          </a:xfrm>
        </p:grpSpPr>
        <p:grpSp>
          <p:nvGrpSpPr>
            <p:cNvPr id="20" name="Group 19">
              <a:extLst>
                <a:ext uri="{FF2B5EF4-FFF2-40B4-BE49-F238E27FC236}">
                  <a16:creationId xmlns:a16="http://schemas.microsoft.com/office/drawing/2014/main" id="{C68EA3E0-2B1F-D909-3093-25EF707EE3B0}"/>
                </a:ext>
              </a:extLst>
            </p:cNvPr>
            <p:cNvGrpSpPr/>
            <p:nvPr/>
          </p:nvGrpSpPr>
          <p:grpSpPr>
            <a:xfrm>
              <a:off x="1676658" y="4328997"/>
              <a:ext cx="1634358" cy="1856340"/>
              <a:chOff x="3783724" y="3903329"/>
              <a:chExt cx="1634358" cy="1856340"/>
            </a:xfrm>
          </p:grpSpPr>
          <p:sp>
            <p:nvSpPr>
              <p:cNvPr id="43" name="Rectangle 42">
                <a:extLst>
                  <a:ext uri="{FF2B5EF4-FFF2-40B4-BE49-F238E27FC236}">
                    <a16:creationId xmlns:a16="http://schemas.microsoft.com/office/drawing/2014/main" id="{AC800E50-1CC7-E35E-E9B4-67EDA73E4210}"/>
                  </a:ext>
                </a:extLst>
              </p:cNvPr>
              <p:cNvSpPr/>
              <p:nvPr/>
            </p:nvSpPr>
            <p:spPr>
              <a:xfrm>
                <a:off x="3783724" y="3903329"/>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mc:Choice xmlns:p14="http://schemas.microsoft.com/office/powerpoint/2010/main" Requires="p14">
              <p:contentPart p14:bwMode="auto" r:id="rId12">
                <p14:nvContentPartPr>
                  <p14:cNvPr id="46" name="Ink 45">
                    <a:extLst>
                      <a:ext uri="{FF2B5EF4-FFF2-40B4-BE49-F238E27FC236}">
                        <a16:creationId xmlns:a16="http://schemas.microsoft.com/office/drawing/2014/main" id="{2F1A1A52-BC29-A6F4-D218-48499F596E2A}"/>
                      </a:ext>
                    </a:extLst>
                  </p14:cNvPr>
                  <p14:cNvContentPartPr/>
                  <p14:nvPr/>
                </p14:nvContentPartPr>
                <p14:xfrm>
                  <a:off x="3930466" y="3954075"/>
                  <a:ext cx="1340873" cy="1754847"/>
                </p14:xfrm>
              </p:contentPart>
            </mc:Choice>
            <mc:Fallback>
              <p:pic>
                <p:nvPicPr>
                  <p:cNvPr id="46" name="Ink 45">
                    <a:extLst>
                      <a:ext uri="{FF2B5EF4-FFF2-40B4-BE49-F238E27FC236}">
                        <a16:creationId xmlns:a16="http://schemas.microsoft.com/office/drawing/2014/main" id="{2F1A1A52-BC29-A6F4-D218-48499F596E2A}"/>
                      </a:ext>
                    </a:extLst>
                  </p:cNvPr>
                  <p:cNvPicPr/>
                  <p:nvPr/>
                </p:nvPicPr>
                <p:blipFill>
                  <a:blip r:embed="rId3"/>
                  <a:stretch>
                    <a:fillRect/>
                  </a:stretch>
                </p:blipFill>
                <p:spPr>
                  <a:xfrm>
                    <a:off x="3913737" y="3938629"/>
                    <a:ext cx="1374330" cy="1785738"/>
                  </a:xfrm>
                  <a:prstGeom prst="rect">
                    <a:avLst/>
                  </a:prstGeom>
                </p:spPr>
              </p:pic>
            </mc:Fallback>
          </mc:AlternateContent>
        </p:grpSp>
        <p:grpSp>
          <p:nvGrpSpPr>
            <p:cNvPr id="32" name="Group 31">
              <a:extLst>
                <a:ext uri="{FF2B5EF4-FFF2-40B4-BE49-F238E27FC236}">
                  <a16:creationId xmlns:a16="http://schemas.microsoft.com/office/drawing/2014/main" id="{C3B6D025-CFDC-264C-A1F9-5BE5412AF8F1}"/>
                </a:ext>
              </a:extLst>
            </p:cNvPr>
            <p:cNvGrpSpPr/>
            <p:nvPr/>
          </p:nvGrpSpPr>
          <p:grpSpPr>
            <a:xfrm>
              <a:off x="1676658" y="1345325"/>
              <a:ext cx="1634358" cy="1856340"/>
              <a:chOff x="3783724" y="1370336"/>
              <a:chExt cx="1634358" cy="1856340"/>
            </a:xfrm>
          </p:grpSpPr>
          <p:sp>
            <p:nvSpPr>
              <p:cNvPr id="37" name="Rectangle 36">
                <a:extLst>
                  <a:ext uri="{FF2B5EF4-FFF2-40B4-BE49-F238E27FC236}">
                    <a16:creationId xmlns:a16="http://schemas.microsoft.com/office/drawing/2014/main" id="{9A7A4331-0BE7-D8FD-4B66-97AB5A6121F5}"/>
                  </a:ext>
                </a:extLst>
              </p:cNvPr>
              <p:cNvSpPr/>
              <p:nvPr/>
            </p:nvSpPr>
            <p:spPr>
              <a:xfrm>
                <a:off x="3783724" y="1370336"/>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mc:Choice xmlns:p14="http://schemas.microsoft.com/office/powerpoint/2010/main" Requires="p14">
              <p:contentPart p14:bwMode="auto" r:id="rId13">
                <p14:nvContentPartPr>
                  <p14:cNvPr id="41" name="Ink 40">
                    <a:extLst>
                      <a:ext uri="{FF2B5EF4-FFF2-40B4-BE49-F238E27FC236}">
                        <a16:creationId xmlns:a16="http://schemas.microsoft.com/office/drawing/2014/main" id="{0FD5BB5B-F3F3-21BA-2000-70296A486DD5}"/>
                      </a:ext>
                    </a:extLst>
                  </p14:cNvPr>
                  <p14:cNvContentPartPr/>
                  <p14:nvPr/>
                </p14:nvContentPartPr>
                <p14:xfrm>
                  <a:off x="3857035" y="1519126"/>
                  <a:ext cx="1487733" cy="1478676"/>
                </p14:xfrm>
              </p:contentPart>
            </mc:Choice>
            <mc:Fallback>
              <p:pic>
                <p:nvPicPr>
                  <p:cNvPr id="41" name="Ink 40">
                    <a:extLst>
                      <a:ext uri="{FF2B5EF4-FFF2-40B4-BE49-F238E27FC236}">
                        <a16:creationId xmlns:a16="http://schemas.microsoft.com/office/drawing/2014/main" id="{0FD5BB5B-F3F3-21BA-2000-70296A486DD5}"/>
                      </a:ext>
                    </a:extLst>
                  </p:cNvPr>
                  <p:cNvPicPr/>
                  <p:nvPr/>
                </p:nvPicPr>
                <p:blipFill>
                  <a:blip r:embed="rId5"/>
                  <a:stretch>
                    <a:fillRect/>
                  </a:stretch>
                </p:blipFill>
                <p:spPr>
                  <a:xfrm>
                    <a:off x="3840304" y="1503686"/>
                    <a:ext cx="1521194" cy="1509556"/>
                  </a:xfrm>
                  <a:prstGeom prst="rect">
                    <a:avLst/>
                  </a:prstGeom>
                </p:spPr>
              </p:pic>
            </mc:Fallback>
          </mc:AlternateContent>
        </p:grpSp>
        <p:cxnSp>
          <p:nvCxnSpPr>
            <p:cNvPr id="34" name="Straight Arrow Connector 33">
              <a:extLst>
                <a:ext uri="{FF2B5EF4-FFF2-40B4-BE49-F238E27FC236}">
                  <a16:creationId xmlns:a16="http://schemas.microsoft.com/office/drawing/2014/main" id="{8FA807E4-8285-2447-7E0A-E1853FF4F505}"/>
                </a:ext>
              </a:extLst>
            </p:cNvPr>
            <p:cNvCxnSpPr/>
            <p:nvPr/>
          </p:nvCxnSpPr>
          <p:spPr>
            <a:xfrm>
              <a:off x="1902372" y="3201665"/>
              <a:ext cx="0" cy="112733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9545FB-5D39-225F-390F-5F2F13C80915}"/>
                </a:ext>
              </a:extLst>
            </p:cNvPr>
            <p:cNvCxnSpPr/>
            <p:nvPr/>
          </p:nvCxnSpPr>
          <p:spPr>
            <a:xfrm flipV="1">
              <a:off x="2969172" y="3201665"/>
              <a:ext cx="0" cy="1127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DBC58C6D-E922-4140-919A-7196CEC676C4}"/>
              </a:ext>
            </a:extLst>
          </p:cNvPr>
          <p:cNvGrpSpPr/>
          <p:nvPr/>
        </p:nvGrpSpPr>
        <p:grpSpPr>
          <a:xfrm>
            <a:off x="6310062" y="1843306"/>
            <a:ext cx="914142" cy="2932221"/>
            <a:chOff x="1676658" y="1345325"/>
            <a:chExt cx="1634358" cy="4840012"/>
          </a:xfrm>
        </p:grpSpPr>
        <p:grpSp>
          <p:nvGrpSpPr>
            <p:cNvPr id="53" name="Group 52">
              <a:extLst>
                <a:ext uri="{FF2B5EF4-FFF2-40B4-BE49-F238E27FC236}">
                  <a16:creationId xmlns:a16="http://schemas.microsoft.com/office/drawing/2014/main" id="{E9398496-EA0B-8B91-A4FC-398E0D3ABF32}"/>
                </a:ext>
              </a:extLst>
            </p:cNvPr>
            <p:cNvGrpSpPr/>
            <p:nvPr/>
          </p:nvGrpSpPr>
          <p:grpSpPr>
            <a:xfrm>
              <a:off x="1676658" y="4328997"/>
              <a:ext cx="1634358" cy="1856340"/>
              <a:chOff x="3783724" y="3903329"/>
              <a:chExt cx="1634358" cy="1856340"/>
            </a:xfrm>
          </p:grpSpPr>
          <p:sp>
            <p:nvSpPr>
              <p:cNvPr id="59" name="Rectangle 58">
                <a:extLst>
                  <a:ext uri="{FF2B5EF4-FFF2-40B4-BE49-F238E27FC236}">
                    <a16:creationId xmlns:a16="http://schemas.microsoft.com/office/drawing/2014/main" id="{2388C8D1-E04F-5917-CAB0-E1866CF54DB1}"/>
                  </a:ext>
                </a:extLst>
              </p:cNvPr>
              <p:cNvSpPr/>
              <p:nvPr/>
            </p:nvSpPr>
            <p:spPr>
              <a:xfrm>
                <a:off x="3783724" y="3903329"/>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mc:Choice xmlns:p14="http://schemas.microsoft.com/office/powerpoint/2010/main" Requires="p14">
              <p:contentPart p14:bwMode="auto" r:id="rId14">
                <p14:nvContentPartPr>
                  <p14:cNvPr id="60" name="Ink 59">
                    <a:extLst>
                      <a:ext uri="{FF2B5EF4-FFF2-40B4-BE49-F238E27FC236}">
                        <a16:creationId xmlns:a16="http://schemas.microsoft.com/office/drawing/2014/main" id="{8777E698-F19B-4A01-D103-79BB81F15DA4}"/>
                      </a:ext>
                    </a:extLst>
                  </p14:cNvPr>
                  <p14:cNvContentPartPr/>
                  <p14:nvPr/>
                </p14:nvContentPartPr>
                <p14:xfrm>
                  <a:off x="3930466" y="3954075"/>
                  <a:ext cx="1340873" cy="1754847"/>
                </p14:xfrm>
              </p:contentPart>
            </mc:Choice>
            <mc:Fallback>
              <p:pic>
                <p:nvPicPr>
                  <p:cNvPr id="60" name="Ink 59">
                    <a:extLst>
                      <a:ext uri="{FF2B5EF4-FFF2-40B4-BE49-F238E27FC236}">
                        <a16:creationId xmlns:a16="http://schemas.microsoft.com/office/drawing/2014/main" id="{8777E698-F19B-4A01-D103-79BB81F15DA4}"/>
                      </a:ext>
                    </a:extLst>
                  </p:cNvPr>
                  <p:cNvPicPr/>
                  <p:nvPr/>
                </p:nvPicPr>
                <p:blipFill>
                  <a:blip r:embed="rId3"/>
                  <a:stretch>
                    <a:fillRect/>
                  </a:stretch>
                </p:blipFill>
                <p:spPr>
                  <a:xfrm>
                    <a:off x="3913737" y="3938629"/>
                    <a:ext cx="1374330" cy="1785738"/>
                  </a:xfrm>
                  <a:prstGeom prst="rect">
                    <a:avLst/>
                  </a:prstGeom>
                </p:spPr>
              </p:pic>
            </mc:Fallback>
          </mc:AlternateContent>
        </p:grpSp>
        <p:grpSp>
          <p:nvGrpSpPr>
            <p:cNvPr id="54" name="Group 53">
              <a:extLst>
                <a:ext uri="{FF2B5EF4-FFF2-40B4-BE49-F238E27FC236}">
                  <a16:creationId xmlns:a16="http://schemas.microsoft.com/office/drawing/2014/main" id="{40D0F2C6-493B-4AD5-CA67-BE5918307D0D}"/>
                </a:ext>
              </a:extLst>
            </p:cNvPr>
            <p:cNvGrpSpPr/>
            <p:nvPr/>
          </p:nvGrpSpPr>
          <p:grpSpPr>
            <a:xfrm>
              <a:off x="1676658" y="1345325"/>
              <a:ext cx="1634358" cy="1856340"/>
              <a:chOff x="3783724" y="1370336"/>
              <a:chExt cx="1634358" cy="1856340"/>
            </a:xfrm>
          </p:grpSpPr>
          <p:sp>
            <p:nvSpPr>
              <p:cNvPr id="57" name="Rectangle 56">
                <a:extLst>
                  <a:ext uri="{FF2B5EF4-FFF2-40B4-BE49-F238E27FC236}">
                    <a16:creationId xmlns:a16="http://schemas.microsoft.com/office/drawing/2014/main" id="{0752C066-2C7F-4002-DDFA-06FCC213CABF}"/>
                  </a:ext>
                </a:extLst>
              </p:cNvPr>
              <p:cNvSpPr/>
              <p:nvPr/>
            </p:nvSpPr>
            <p:spPr>
              <a:xfrm>
                <a:off x="3783724" y="1370336"/>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mc:Choice xmlns:p14="http://schemas.microsoft.com/office/powerpoint/2010/main" Requires="p14">
              <p:contentPart p14:bwMode="auto" r:id="rId15">
                <p14:nvContentPartPr>
                  <p14:cNvPr id="58" name="Ink 57">
                    <a:extLst>
                      <a:ext uri="{FF2B5EF4-FFF2-40B4-BE49-F238E27FC236}">
                        <a16:creationId xmlns:a16="http://schemas.microsoft.com/office/drawing/2014/main" id="{67044C12-3061-6706-9D8C-267048CC66C6}"/>
                      </a:ext>
                    </a:extLst>
                  </p14:cNvPr>
                  <p14:cNvContentPartPr/>
                  <p14:nvPr/>
                </p14:nvContentPartPr>
                <p14:xfrm>
                  <a:off x="3857035" y="1519126"/>
                  <a:ext cx="1487733" cy="1478676"/>
                </p14:xfrm>
              </p:contentPart>
            </mc:Choice>
            <mc:Fallback>
              <p:pic>
                <p:nvPicPr>
                  <p:cNvPr id="58" name="Ink 57">
                    <a:extLst>
                      <a:ext uri="{FF2B5EF4-FFF2-40B4-BE49-F238E27FC236}">
                        <a16:creationId xmlns:a16="http://schemas.microsoft.com/office/drawing/2014/main" id="{67044C12-3061-6706-9D8C-267048CC66C6}"/>
                      </a:ext>
                    </a:extLst>
                  </p:cNvPr>
                  <p:cNvPicPr/>
                  <p:nvPr/>
                </p:nvPicPr>
                <p:blipFill>
                  <a:blip r:embed="rId5"/>
                  <a:stretch>
                    <a:fillRect/>
                  </a:stretch>
                </p:blipFill>
                <p:spPr>
                  <a:xfrm>
                    <a:off x="3840304" y="1503686"/>
                    <a:ext cx="1521194" cy="1509556"/>
                  </a:xfrm>
                  <a:prstGeom prst="rect">
                    <a:avLst/>
                  </a:prstGeom>
                </p:spPr>
              </p:pic>
            </mc:Fallback>
          </mc:AlternateContent>
        </p:grpSp>
        <p:cxnSp>
          <p:nvCxnSpPr>
            <p:cNvPr id="55" name="Straight Arrow Connector 54">
              <a:extLst>
                <a:ext uri="{FF2B5EF4-FFF2-40B4-BE49-F238E27FC236}">
                  <a16:creationId xmlns:a16="http://schemas.microsoft.com/office/drawing/2014/main" id="{6D79ED21-5675-7B59-724B-7AB4EB9E3FDE}"/>
                </a:ext>
              </a:extLst>
            </p:cNvPr>
            <p:cNvCxnSpPr/>
            <p:nvPr/>
          </p:nvCxnSpPr>
          <p:spPr>
            <a:xfrm>
              <a:off x="1902372" y="3201665"/>
              <a:ext cx="0" cy="112733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22F6F64-C07A-FCA3-5EE8-54DBA7DC3062}"/>
                </a:ext>
              </a:extLst>
            </p:cNvPr>
            <p:cNvCxnSpPr/>
            <p:nvPr/>
          </p:nvCxnSpPr>
          <p:spPr>
            <a:xfrm flipV="1">
              <a:off x="2969172" y="3201665"/>
              <a:ext cx="0" cy="1127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AC175F2C-14A9-9FF4-AA9F-1A78320FF74A}"/>
              </a:ext>
            </a:extLst>
          </p:cNvPr>
          <p:cNvGrpSpPr/>
          <p:nvPr/>
        </p:nvGrpSpPr>
        <p:grpSpPr>
          <a:xfrm>
            <a:off x="7989135" y="1878723"/>
            <a:ext cx="914142" cy="2932221"/>
            <a:chOff x="1676658" y="1345325"/>
            <a:chExt cx="1634358" cy="4840012"/>
          </a:xfrm>
        </p:grpSpPr>
        <p:grpSp>
          <p:nvGrpSpPr>
            <p:cNvPr id="62" name="Group 61">
              <a:extLst>
                <a:ext uri="{FF2B5EF4-FFF2-40B4-BE49-F238E27FC236}">
                  <a16:creationId xmlns:a16="http://schemas.microsoft.com/office/drawing/2014/main" id="{F2CB2328-0A88-38C1-EFD6-53D3FE4765C3}"/>
                </a:ext>
              </a:extLst>
            </p:cNvPr>
            <p:cNvGrpSpPr/>
            <p:nvPr/>
          </p:nvGrpSpPr>
          <p:grpSpPr>
            <a:xfrm>
              <a:off x="1676658" y="4328997"/>
              <a:ext cx="1634358" cy="1856340"/>
              <a:chOff x="3783724" y="3903329"/>
              <a:chExt cx="1634358" cy="1856340"/>
            </a:xfrm>
          </p:grpSpPr>
          <p:sp>
            <p:nvSpPr>
              <p:cNvPr id="68" name="Rectangle 67">
                <a:extLst>
                  <a:ext uri="{FF2B5EF4-FFF2-40B4-BE49-F238E27FC236}">
                    <a16:creationId xmlns:a16="http://schemas.microsoft.com/office/drawing/2014/main" id="{A53EAA03-7ED7-88F3-08F5-F2E97D4286F7}"/>
                  </a:ext>
                </a:extLst>
              </p:cNvPr>
              <p:cNvSpPr/>
              <p:nvPr/>
            </p:nvSpPr>
            <p:spPr>
              <a:xfrm>
                <a:off x="3783724" y="3903329"/>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mc:Choice xmlns:p14="http://schemas.microsoft.com/office/powerpoint/2010/main" Requires="p14">
              <p:contentPart p14:bwMode="auto" r:id="rId16">
                <p14:nvContentPartPr>
                  <p14:cNvPr id="69" name="Ink 68">
                    <a:extLst>
                      <a:ext uri="{FF2B5EF4-FFF2-40B4-BE49-F238E27FC236}">
                        <a16:creationId xmlns:a16="http://schemas.microsoft.com/office/drawing/2014/main" id="{CE478BB5-F55A-A077-014D-C5DC69F649AD}"/>
                      </a:ext>
                    </a:extLst>
                  </p14:cNvPr>
                  <p14:cNvContentPartPr/>
                  <p14:nvPr/>
                </p14:nvContentPartPr>
                <p14:xfrm>
                  <a:off x="3930466" y="3954075"/>
                  <a:ext cx="1340873" cy="1754847"/>
                </p14:xfrm>
              </p:contentPart>
            </mc:Choice>
            <mc:Fallback>
              <p:pic>
                <p:nvPicPr>
                  <p:cNvPr id="69" name="Ink 68">
                    <a:extLst>
                      <a:ext uri="{FF2B5EF4-FFF2-40B4-BE49-F238E27FC236}">
                        <a16:creationId xmlns:a16="http://schemas.microsoft.com/office/drawing/2014/main" id="{CE478BB5-F55A-A077-014D-C5DC69F649AD}"/>
                      </a:ext>
                    </a:extLst>
                  </p:cNvPr>
                  <p:cNvPicPr/>
                  <p:nvPr/>
                </p:nvPicPr>
                <p:blipFill>
                  <a:blip r:embed="rId3"/>
                  <a:stretch>
                    <a:fillRect/>
                  </a:stretch>
                </p:blipFill>
                <p:spPr>
                  <a:xfrm>
                    <a:off x="3913737" y="3938629"/>
                    <a:ext cx="1374330" cy="1785738"/>
                  </a:xfrm>
                  <a:prstGeom prst="rect">
                    <a:avLst/>
                  </a:prstGeom>
                </p:spPr>
              </p:pic>
            </mc:Fallback>
          </mc:AlternateContent>
        </p:grpSp>
        <p:grpSp>
          <p:nvGrpSpPr>
            <p:cNvPr id="63" name="Group 62">
              <a:extLst>
                <a:ext uri="{FF2B5EF4-FFF2-40B4-BE49-F238E27FC236}">
                  <a16:creationId xmlns:a16="http://schemas.microsoft.com/office/drawing/2014/main" id="{70A1F79F-5F4C-F369-B0A5-C261B474CA60}"/>
                </a:ext>
              </a:extLst>
            </p:cNvPr>
            <p:cNvGrpSpPr/>
            <p:nvPr/>
          </p:nvGrpSpPr>
          <p:grpSpPr>
            <a:xfrm>
              <a:off x="1676658" y="1345325"/>
              <a:ext cx="1634358" cy="1856340"/>
              <a:chOff x="3783724" y="1370336"/>
              <a:chExt cx="1634358" cy="1856340"/>
            </a:xfrm>
          </p:grpSpPr>
          <p:sp>
            <p:nvSpPr>
              <p:cNvPr id="66" name="Rectangle 65">
                <a:extLst>
                  <a:ext uri="{FF2B5EF4-FFF2-40B4-BE49-F238E27FC236}">
                    <a16:creationId xmlns:a16="http://schemas.microsoft.com/office/drawing/2014/main" id="{35609018-FA1D-3DC6-150B-5EA3BAC5D7FA}"/>
                  </a:ext>
                </a:extLst>
              </p:cNvPr>
              <p:cNvSpPr/>
              <p:nvPr/>
            </p:nvSpPr>
            <p:spPr>
              <a:xfrm>
                <a:off x="3783724" y="1370336"/>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mc:Choice xmlns:p14="http://schemas.microsoft.com/office/powerpoint/2010/main" Requires="p14">
              <p:contentPart p14:bwMode="auto" r:id="rId17">
                <p14:nvContentPartPr>
                  <p14:cNvPr id="67" name="Ink 66">
                    <a:extLst>
                      <a:ext uri="{FF2B5EF4-FFF2-40B4-BE49-F238E27FC236}">
                        <a16:creationId xmlns:a16="http://schemas.microsoft.com/office/drawing/2014/main" id="{BC3723DC-D91D-41FA-5543-864290F957E9}"/>
                      </a:ext>
                    </a:extLst>
                  </p14:cNvPr>
                  <p14:cNvContentPartPr/>
                  <p14:nvPr/>
                </p14:nvContentPartPr>
                <p14:xfrm>
                  <a:off x="3857035" y="1519126"/>
                  <a:ext cx="1487733" cy="1478676"/>
                </p14:xfrm>
              </p:contentPart>
            </mc:Choice>
            <mc:Fallback>
              <p:pic>
                <p:nvPicPr>
                  <p:cNvPr id="67" name="Ink 66">
                    <a:extLst>
                      <a:ext uri="{FF2B5EF4-FFF2-40B4-BE49-F238E27FC236}">
                        <a16:creationId xmlns:a16="http://schemas.microsoft.com/office/drawing/2014/main" id="{BC3723DC-D91D-41FA-5543-864290F957E9}"/>
                      </a:ext>
                    </a:extLst>
                  </p:cNvPr>
                  <p:cNvPicPr/>
                  <p:nvPr/>
                </p:nvPicPr>
                <p:blipFill>
                  <a:blip r:embed="rId5"/>
                  <a:stretch>
                    <a:fillRect/>
                  </a:stretch>
                </p:blipFill>
                <p:spPr>
                  <a:xfrm>
                    <a:off x="3840304" y="1503686"/>
                    <a:ext cx="1521194" cy="1509556"/>
                  </a:xfrm>
                  <a:prstGeom prst="rect">
                    <a:avLst/>
                  </a:prstGeom>
                </p:spPr>
              </p:pic>
            </mc:Fallback>
          </mc:AlternateContent>
        </p:grpSp>
        <p:cxnSp>
          <p:nvCxnSpPr>
            <p:cNvPr id="64" name="Straight Arrow Connector 63">
              <a:extLst>
                <a:ext uri="{FF2B5EF4-FFF2-40B4-BE49-F238E27FC236}">
                  <a16:creationId xmlns:a16="http://schemas.microsoft.com/office/drawing/2014/main" id="{46CC6D50-7900-04AB-5752-BF78B441AE26}"/>
                </a:ext>
              </a:extLst>
            </p:cNvPr>
            <p:cNvCxnSpPr/>
            <p:nvPr/>
          </p:nvCxnSpPr>
          <p:spPr>
            <a:xfrm>
              <a:off x="1902372" y="3201665"/>
              <a:ext cx="0" cy="112733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739C9CF-A21B-7D9C-87AA-924E8DFEF3A3}"/>
                </a:ext>
              </a:extLst>
            </p:cNvPr>
            <p:cNvCxnSpPr/>
            <p:nvPr/>
          </p:nvCxnSpPr>
          <p:spPr>
            <a:xfrm flipV="1">
              <a:off x="2969172" y="3201665"/>
              <a:ext cx="0" cy="1127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79" name="Rectangle 78">
                <a:extLst>
                  <a:ext uri="{FF2B5EF4-FFF2-40B4-BE49-F238E27FC236}">
                    <a16:creationId xmlns:a16="http://schemas.microsoft.com/office/drawing/2014/main" id="{878D6F84-609B-45F1-1568-1D29D815C9EC}"/>
                  </a:ext>
                </a:extLst>
              </p:cNvPr>
              <p:cNvSpPr/>
              <p:nvPr/>
            </p:nvSpPr>
            <p:spPr>
              <a:xfrm>
                <a:off x="1934233" y="5031016"/>
                <a:ext cx="914142" cy="492394"/>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𝑡</m:t>
                      </m:r>
                      <m:r>
                        <a:rPr lang="en-US" sz="1600" b="0" i="1" dirty="0" smtClean="0">
                          <a:latin typeface="Cambria Math" panose="02040503050406030204" pitchFamily="18" charset="0"/>
                        </a:rPr>
                        <m:t>=1</m:t>
                      </m:r>
                    </m:oMath>
                  </m:oMathPara>
                </a14:m>
                <a:endParaRPr lang="en-US" sz="1600" dirty="0"/>
              </a:p>
            </p:txBody>
          </p:sp>
        </mc:Choice>
        <mc:Fallback>
          <p:sp>
            <p:nvSpPr>
              <p:cNvPr id="79" name="Rectangle 78">
                <a:extLst>
                  <a:ext uri="{FF2B5EF4-FFF2-40B4-BE49-F238E27FC236}">
                    <a16:creationId xmlns:a16="http://schemas.microsoft.com/office/drawing/2014/main" id="{878D6F84-609B-45F1-1568-1D29D815C9EC}"/>
                  </a:ext>
                </a:extLst>
              </p:cNvPr>
              <p:cNvSpPr>
                <a:spLocks noRot="1" noChangeAspect="1" noMove="1" noResize="1" noEditPoints="1" noAdjustHandles="1" noChangeArrowheads="1" noChangeShapeType="1" noTextEdit="1"/>
              </p:cNvSpPr>
              <p:nvPr/>
            </p:nvSpPr>
            <p:spPr>
              <a:xfrm>
                <a:off x="1934233" y="5031016"/>
                <a:ext cx="914142" cy="49239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0" name="Rectangle 79">
                <a:extLst>
                  <a:ext uri="{FF2B5EF4-FFF2-40B4-BE49-F238E27FC236}">
                    <a16:creationId xmlns:a16="http://schemas.microsoft.com/office/drawing/2014/main" id="{DA78C7DE-6B20-E764-F1EB-769B4DAA592B}"/>
                  </a:ext>
                </a:extLst>
              </p:cNvPr>
              <p:cNvSpPr/>
              <p:nvPr/>
            </p:nvSpPr>
            <p:spPr>
              <a:xfrm>
                <a:off x="4621323" y="5018053"/>
                <a:ext cx="914142" cy="492394"/>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𝑡</m:t>
                      </m:r>
                      <m:r>
                        <a:rPr lang="en-US" sz="1600" b="0" i="1" smtClean="0">
                          <a:latin typeface="Cambria Math" panose="02040503050406030204" pitchFamily="18" charset="0"/>
                        </a:rPr>
                        <m:t>=2</m:t>
                      </m:r>
                    </m:oMath>
                  </m:oMathPara>
                </a14:m>
                <a:endParaRPr lang="en-US" sz="1600" dirty="0"/>
              </a:p>
            </p:txBody>
          </p:sp>
        </mc:Choice>
        <mc:Fallback>
          <p:sp>
            <p:nvSpPr>
              <p:cNvPr id="80" name="Rectangle 79">
                <a:extLst>
                  <a:ext uri="{FF2B5EF4-FFF2-40B4-BE49-F238E27FC236}">
                    <a16:creationId xmlns:a16="http://schemas.microsoft.com/office/drawing/2014/main" id="{DA78C7DE-6B20-E764-F1EB-769B4DAA592B}"/>
                  </a:ext>
                </a:extLst>
              </p:cNvPr>
              <p:cNvSpPr>
                <a:spLocks noRot="1" noChangeAspect="1" noMove="1" noResize="1" noEditPoints="1" noAdjustHandles="1" noChangeArrowheads="1" noChangeShapeType="1" noTextEdit="1"/>
              </p:cNvSpPr>
              <p:nvPr/>
            </p:nvSpPr>
            <p:spPr>
              <a:xfrm>
                <a:off x="4621323" y="5018053"/>
                <a:ext cx="914142" cy="49239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Rectangle 80">
                <a:extLst>
                  <a:ext uri="{FF2B5EF4-FFF2-40B4-BE49-F238E27FC236}">
                    <a16:creationId xmlns:a16="http://schemas.microsoft.com/office/drawing/2014/main" id="{837CBF8B-0B36-B264-DABE-C21F39AD73A1}"/>
                  </a:ext>
                </a:extLst>
              </p:cNvPr>
              <p:cNvSpPr/>
              <p:nvPr/>
            </p:nvSpPr>
            <p:spPr>
              <a:xfrm>
                <a:off x="6356197" y="5053614"/>
                <a:ext cx="914142" cy="492394"/>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𝑡</m:t>
                      </m:r>
                      <m:r>
                        <a:rPr lang="en-US" sz="1600" b="0" i="1" dirty="0" smtClean="0">
                          <a:latin typeface="Cambria Math" panose="02040503050406030204" pitchFamily="18" charset="0"/>
                        </a:rPr>
                        <m:t>=3</m:t>
                      </m:r>
                    </m:oMath>
                  </m:oMathPara>
                </a14:m>
                <a:endParaRPr lang="en-US" sz="1600" dirty="0"/>
              </a:p>
            </p:txBody>
          </p:sp>
        </mc:Choice>
        <mc:Fallback>
          <p:sp>
            <p:nvSpPr>
              <p:cNvPr id="81" name="Rectangle 80">
                <a:extLst>
                  <a:ext uri="{FF2B5EF4-FFF2-40B4-BE49-F238E27FC236}">
                    <a16:creationId xmlns:a16="http://schemas.microsoft.com/office/drawing/2014/main" id="{837CBF8B-0B36-B264-DABE-C21F39AD73A1}"/>
                  </a:ext>
                </a:extLst>
              </p:cNvPr>
              <p:cNvSpPr>
                <a:spLocks noRot="1" noChangeAspect="1" noMove="1" noResize="1" noEditPoints="1" noAdjustHandles="1" noChangeArrowheads="1" noChangeShapeType="1" noTextEdit="1"/>
              </p:cNvSpPr>
              <p:nvPr/>
            </p:nvSpPr>
            <p:spPr>
              <a:xfrm>
                <a:off x="6356197" y="5053614"/>
                <a:ext cx="914142" cy="49239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Rectangle 81">
                <a:extLst>
                  <a:ext uri="{FF2B5EF4-FFF2-40B4-BE49-F238E27FC236}">
                    <a16:creationId xmlns:a16="http://schemas.microsoft.com/office/drawing/2014/main" id="{41473894-39D4-DC95-AB5D-14DB7AD9131E}"/>
                  </a:ext>
                </a:extLst>
              </p:cNvPr>
              <p:cNvSpPr/>
              <p:nvPr/>
            </p:nvSpPr>
            <p:spPr>
              <a:xfrm>
                <a:off x="8040234" y="5053614"/>
                <a:ext cx="914142" cy="492394"/>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𝑡</m:t>
                      </m:r>
                      <m:r>
                        <a:rPr lang="en-US" sz="1600" b="0" i="1" dirty="0" smtClean="0">
                          <a:latin typeface="Cambria Math" panose="02040503050406030204" pitchFamily="18" charset="0"/>
                        </a:rPr>
                        <m:t>=4</m:t>
                      </m:r>
                    </m:oMath>
                  </m:oMathPara>
                </a14:m>
                <a:endParaRPr lang="en-US" sz="1600" dirty="0"/>
              </a:p>
            </p:txBody>
          </p:sp>
        </mc:Choice>
        <mc:Fallback>
          <p:sp>
            <p:nvSpPr>
              <p:cNvPr id="82" name="Rectangle 81">
                <a:extLst>
                  <a:ext uri="{FF2B5EF4-FFF2-40B4-BE49-F238E27FC236}">
                    <a16:creationId xmlns:a16="http://schemas.microsoft.com/office/drawing/2014/main" id="{41473894-39D4-DC95-AB5D-14DB7AD9131E}"/>
                  </a:ext>
                </a:extLst>
              </p:cNvPr>
              <p:cNvSpPr>
                <a:spLocks noRot="1" noChangeAspect="1" noMove="1" noResize="1" noEditPoints="1" noAdjustHandles="1" noChangeArrowheads="1" noChangeShapeType="1" noTextEdit="1"/>
              </p:cNvSpPr>
              <p:nvPr/>
            </p:nvSpPr>
            <p:spPr>
              <a:xfrm>
                <a:off x="8040234" y="5053614"/>
                <a:ext cx="914142" cy="492394"/>
              </a:xfrm>
              <a:prstGeom prst="rect">
                <a:avLst/>
              </a:prstGeom>
              <a:blipFill>
                <a:blip r:embed="rId21"/>
                <a:stretch>
                  <a:fillRect/>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E365291D-BC44-A746-756F-5B53CEC25B0E}"/>
              </a:ext>
            </a:extLst>
          </p:cNvPr>
          <p:cNvCxnSpPr>
            <a:cxnSpLocks/>
          </p:cNvCxnSpPr>
          <p:nvPr/>
        </p:nvCxnSpPr>
        <p:spPr>
          <a:xfrm flipV="1">
            <a:off x="2879459" y="1957576"/>
            <a:ext cx="1609084" cy="11288"/>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BEA21CC-FF15-FA4B-1DF0-79E04F6E9107}"/>
              </a:ext>
            </a:extLst>
          </p:cNvPr>
          <p:cNvCxnSpPr>
            <a:cxnSpLocks/>
          </p:cNvCxnSpPr>
          <p:nvPr/>
        </p:nvCxnSpPr>
        <p:spPr>
          <a:xfrm>
            <a:off x="5387057" y="1980152"/>
            <a:ext cx="944384"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588E9C5-9BC5-8C48-8600-794E82EAB1D9}"/>
              </a:ext>
            </a:extLst>
          </p:cNvPr>
          <p:cNvCxnSpPr>
            <a:cxnSpLocks/>
          </p:cNvCxnSpPr>
          <p:nvPr/>
        </p:nvCxnSpPr>
        <p:spPr>
          <a:xfrm>
            <a:off x="7224204" y="1989614"/>
            <a:ext cx="764931"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42B8DB-A530-5D0D-8870-416EFD14E234}"/>
              </a:ext>
            </a:extLst>
          </p:cNvPr>
          <p:cNvCxnSpPr>
            <a:cxnSpLocks/>
          </p:cNvCxnSpPr>
          <p:nvPr/>
        </p:nvCxnSpPr>
        <p:spPr>
          <a:xfrm flipV="1">
            <a:off x="2864431" y="3975562"/>
            <a:ext cx="1609084" cy="11288"/>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EAB454B-E4E0-558C-FB18-65ABEB282DA3}"/>
              </a:ext>
            </a:extLst>
          </p:cNvPr>
          <p:cNvCxnSpPr>
            <a:cxnSpLocks/>
          </p:cNvCxnSpPr>
          <p:nvPr/>
        </p:nvCxnSpPr>
        <p:spPr>
          <a:xfrm>
            <a:off x="5372029" y="3998138"/>
            <a:ext cx="944384"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A2EEFB0-ED0F-E90D-EB9F-8BEE20EFC6E2}"/>
              </a:ext>
            </a:extLst>
          </p:cNvPr>
          <p:cNvCxnSpPr>
            <a:cxnSpLocks/>
          </p:cNvCxnSpPr>
          <p:nvPr/>
        </p:nvCxnSpPr>
        <p:spPr>
          <a:xfrm>
            <a:off x="7209176" y="4007600"/>
            <a:ext cx="764931"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64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8F3FD-2216-6269-57C7-AA47AA6299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1F30A-0131-5046-9462-80ED7530D668}"/>
              </a:ext>
            </a:extLst>
          </p:cNvPr>
          <p:cNvSpPr>
            <a:spLocks noGrp="1"/>
          </p:cNvSpPr>
          <p:nvPr>
            <p:ph type="title"/>
          </p:nvPr>
        </p:nvSpPr>
        <p:spPr/>
        <p:txBody>
          <a:bodyPr/>
          <a:lstStyle/>
          <a:p>
            <a:r>
              <a:rPr lang="en-US" dirty="0"/>
              <a:t>Modelling of our MPOPF problem</a:t>
            </a:r>
          </a:p>
        </p:txBody>
      </p:sp>
      <p:sp>
        <p:nvSpPr>
          <p:cNvPr id="3" name="Content Placeholder 2">
            <a:extLst>
              <a:ext uri="{FF2B5EF4-FFF2-40B4-BE49-F238E27FC236}">
                <a16:creationId xmlns:a16="http://schemas.microsoft.com/office/drawing/2014/main" id="{F91D2871-992D-F9E2-14FA-CD09D85777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7189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a:t>ENApp Approach [1]</a:t>
            </a:r>
          </a:p>
          <a:p>
            <a:pPr lvl="1"/>
            <a:r>
              <a:rPr lang="en-US"/>
              <a:t>Divide the network into several areas to solve for their Optimal Power Flow solutions separately, with exchange of boundary variables after every ‘macro-iteration’.</a:t>
            </a:r>
          </a:p>
          <a:p>
            <a:pPr marL="0" indent="0">
              <a:buNone/>
            </a:pPr>
            <a:endParaRPr lang="en-US"/>
          </a:p>
          <a:p>
            <a:endParaRPr lang="en-US"/>
          </a:p>
        </p:txBody>
      </p: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468720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C489DDC-8331-A0DF-793B-412E85059CA8}"/>
              </a:ext>
            </a:extLst>
          </p:cNvPr>
          <p:cNvPicPr>
            <a:picLocks noChangeAspect="1"/>
          </p:cNvPicPr>
          <p:nvPr/>
        </p:nvPicPr>
        <p:blipFill>
          <a:blip r:embed="rId2"/>
          <a:stretch>
            <a:fillRect/>
          </a:stretch>
        </p:blipFill>
        <p:spPr>
          <a:xfrm>
            <a:off x="6038487" y="3325953"/>
            <a:ext cx="3686689" cy="485843"/>
          </a:xfrm>
          <a:prstGeom prst="rect">
            <a:avLst/>
          </a:prstGeom>
          <a:ln>
            <a:solidFill>
              <a:srgbClr val="002060"/>
            </a:solidFill>
          </a:ln>
        </p:spPr>
      </p:pic>
      <p:pic>
        <p:nvPicPr>
          <p:cNvPr id="26" name="Picture 25">
            <a:extLst>
              <a:ext uri="{FF2B5EF4-FFF2-40B4-BE49-F238E27FC236}">
                <a16:creationId xmlns:a16="http://schemas.microsoft.com/office/drawing/2014/main" id="{830D6B7B-AADF-AF75-8E32-32EEB3E94B02}"/>
              </a:ext>
            </a:extLst>
          </p:cNvPr>
          <p:cNvPicPr>
            <a:picLocks noChangeAspect="1"/>
          </p:cNvPicPr>
          <p:nvPr/>
        </p:nvPicPr>
        <p:blipFill>
          <a:blip r:embed="rId3"/>
          <a:stretch>
            <a:fillRect/>
          </a:stretch>
        </p:blipFill>
        <p:spPr>
          <a:xfrm>
            <a:off x="6053752" y="3901548"/>
            <a:ext cx="3343742" cy="476316"/>
          </a:xfrm>
          <a:prstGeom prst="rect">
            <a:avLst/>
          </a:prstGeom>
          <a:ln>
            <a:solidFill>
              <a:srgbClr val="002060"/>
            </a:solidFill>
          </a:ln>
        </p:spPr>
      </p:pic>
      <p:pic>
        <p:nvPicPr>
          <p:cNvPr id="27" name="Picture 26">
            <a:extLst>
              <a:ext uri="{FF2B5EF4-FFF2-40B4-BE49-F238E27FC236}">
                <a16:creationId xmlns:a16="http://schemas.microsoft.com/office/drawing/2014/main" id="{64ECB99F-8E56-D2B7-A1B4-2F1BB22173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53750" y="4483203"/>
            <a:ext cx="2485129" cy="476316"/>
          </a:xfrm>
          <a:prstGeom prst="rect">
            <a:avLst/>
          </a:prstGeom>
          <a:ln>
            <a:solidFill>
              <a:srgbClr val="002060"/>
            </a:solidFill>
          </a:ln>
        </p:spPr>
      </p:pic>
      <p:pic>
        <p:nvPicPr>
          <p:cNvPr id="19" name="Picture 18">
            <a:extLst>
              <a:ext uri="{FF2B5EF4-FFF2-40B4-BE49-F238E27FC236}">
                <a16:creationId xmlns:a16="http://schemas.microsoft.com/office/drawing/2014/main" id="{9D816AA0-8A06-9FE7-0FB5-BFCD8978046F}"/>
              </a:ext>
            </a:extLst>
          </p:cNvPr>
          <p:cNvPicPr>
            <a:picLocks noChangeAspect="1"/>
          </p:cNvPicPr>
          <p:nvPr/>
        </p:nvPicPr>
        <p:blipFill>
          <a:blip r:embed="rId5"/>
          <a:stretch>
            <a:fillRect/>
          </a:stretch>
        </p:blipFill>
        <p:spPr>
          <a:xfrm>
            <a:off x="6038487" y="5117825"/>
            <a:ext cx="2400635" cy="523948"/>
          </a:xfrm>
          <a:prstGeom prst="rect">
            <a:avLst/>
          </a:prstGeom>
          <a:ln>
            <a:solidFill>
              <a:srgbClr val="002060"/>
            </a:solidFill>
          </a:ln>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41" name="Content Placeholder 4">
            <a:extLst>
              <a:ext uri="{FF2B5EF4-FFF2-40B4-BE49-F238E27FC236}">
                <a16:creationId xmlns:a16="http://schemas.microsoft.com/office/drawing/2014/main" id="{FF1B3C74-4720-BDE4-BF06-4A202A3C03C7}"/>
              </a:ext>
            </a:extLst>
          </p:cNvPr>
          <p:cNvSpPr>
            <a:spLocks noGrp="1"/>
          </p:cNvSpPr>
          <p:nvPr>
            <p:ph idx="1"/>
          </p:nvPr>
        </p:nvSpPr>
        <p:spPr>
          <a:xfrm>
            <a:off x="578055" y="278273"/>
            <a:ext cx="4091916" cy="899862"/>
          </a:xfrm>
          <a:ln/>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fontScale="92500" lnSpcReduction="20000"/>
          </a:bodyPr>
          <a:lstStyle/>
          <a:p>
            <a:pPr marL="0" indent="0">
              <a:buNone/>
            </a:pPr>
            <a:r>
              <a:rPr lang="en-US" sz="3600" dirty="0"/>
              <a:t>Modelling of Battery with Inverter </a:t>
            </a:r>
          </a:p>
        </p:txBody>
      </p:sp>
      <p:grpSp>
        <p:nvGrpSpPr>
          <p:cNvPr id="20" name="Group 19">
            <a:extLst>
              <a:ext uri="{FF2B5EF4-FFF2-40B4-BE49-F238E27FC236}">
                <a16:creationId xmlns:a16="http://schemas.microsoft.com/office/drawing/2014/main" id="{C0B20614-E03D-0D4F-489F-8B059BBC4EC5}"/>
              </a:ext>
            </a:extLst>
          </p:cNvPr>
          <p:cNvGrpSpPr/>
          <p:nvPr/>
        </p:nvGrpSpPr>
        <p:grpSpPr>
          <a:xfrm>
            <a:off x="1061545" y="5206635"/>
            <a:ext cx="4837573" cy="1262828"/>
            <a:chOff x="1061545" y="5206635"/>
            <a:chExt cx="4837573" cy="1262828"/>
          </a:xfrm>
        </p:grpSpPr>
        <p:pic>
          <p:nvPicPr>
            <p:cNvPr id="5" name="Graphic 4">
              <a:extLst>
                <a:ext uri="{FF2B5EF4-FFF2-40B4-BE49-F238E27FC236}">
                  <a16:creationId xmlns:a16="http://schemas.microsoft.com/office/drawing/2014/main" id="{E079CD34-F3B0-A57D-9669-E326E51333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1545" y="5206635"/>
              <a:ext cx="783824" cy="1262828"/>
            </a:xfrm>
            <a:prstGeom prst="rect">
              <a:avLst/>
            </a:prstGeom>
          </p:spPr>
        </p:pic>
        <p:pic>
          <p:nvPicPr>
            <p:cNvPr id="6" name="Graphic 5">
              <a:extLst>
                <a:ext uri="{FF2B5EF4-FFF2-40B4-BE49-F238E27FC236}">
                  <a16:creationId xmlns:a16="http://schemas.microsoft.com/office/drawing/2014/main" id="{207E316E-947C-3EC4-AFAE-ED60B15306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15294" y="5206635"/>
              <a:ext cx="783824" cy="1262828"/>
            </a:xfrm>
            <a:prstGeom prst="rect">
              <a:avLst/>
            </a:prstGeom>
          </p:spPr>
        </p:pic>
        <p:sp>
          <p:nvSpPr>
            <p:cNvPr id="7" name="Arrow: Right 6">
              <a:extLst>
                <a:ext uri="{FF2B5EF4-FFF2-40B4-BE49-F238E27FC236}">
                  <a16:creationId xmlns:a16="http://schemas.microsoft.com/office/drawing/2014/main" id="{FC472BCE-CFAE-51B7-97CE-48A0F54453DD}"/>
                </a:ext>
              </a:extLst>
            </p:cNvPr>
            <p:cNvSpPr/>
            <p:nvPr/>
          </p:nvSpPr>
          <p:spPr>
            <a:xfrm>
              <a:off x="1903780" y="5468609"/>
              <a:ext cx="3153103" cy="8450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After full horizon:</a:t>
              </a:r>
            </a:p>
          </p:txBody>
        </p:sp>
      </p:grpSp>
      <p:pic>
        <p:nvPicPr>
          <p:cNvPr id="12" name="Graphic 11">
            <a:extLst>
              <a:ext uri="{FF2B5EF4-FFF2-40B4-BE49-F238E27FC236}">
                <a16:creationId xmlns:a16="http://schemas.microsoft.com/office/drawing/2014/main" id="{856B22C8-0960-EF93-DA7C-31A95A75A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66864" y="3189471"/>
            <a:ext cx="768096" cy="1261872"/>
          </a:xfrm>
          <a:prstGeom prst="rect">
            <a:avLst/>
          </a:prstGeom>
        </p:spPr>
      </p:pic>
      <p:pic>
        <p:nvPicPr>
          <p:cNvPr id="14" name="Graphic 13">
            <a:extLst>
              <a:ext uri="{FF2B5EF4-FFF2-40B4-BE49-F238E27FC236}">
                <a16:creationId xmlns:a16="http://schemas.microsoft.com/office/drawing/2014/main" id="{1F4E6F6F-5476-12BD-2426-7A82690394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95821" y="3189471"/>
            <a:ext cx="768096" cy="1261872"/>
          </a:xfrm>
          <a:prstGeom prst="rect">
            <a:avLst/>
          </a:prstGeom>
        </p:spPr>
      </p:pic>
      <p:pic>
        <p:nvPicPr>
          <p:cNvPr id="15" name="Graphic 14">
            <a:extLst>
              <a:ext uri="{FF2B5EF4-FFF2-40B4-BE49-F238E27FC236}">
                <a16:creationId xmlns:a16="http://schemas.microsoft.com/office/drawing/2014/main" id="{4DA2E745-87F3-72D2-AB2F-D019D970CA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058" y="3195680"/>
            <a:ext cx="783824" cy="1262828"/>
          </a:xfrm>
          <a:prstGeom prst="rect">
            <a:avLst/>
          </a:prstGeom>
        </p:spPr>
      </p:pic>
      <p:pic>
        <p:nvPicPr>
          <p:cNvPr id="16" name="Picture 15">
            <a:extLst>
              <a:ext uri="{FF2B5EF4-FFF2-40B4-BE49-F238E27FC236}">
                <a16:creationId xmlns:a16="http://schemas.microsoft.com/office/drawing/2014/main" id="{7C49D705-B956-25B5-A4FA-328E098F7740}"/>
              </a:ext>
            </a:extLst>
          </p:cNvPr>
          <p:cNvPicPr>
            <a:picLocks noChangeAspect="1"/>
          </p:cNvPicPr>
          <p:nvPr/>
        </p:nvPicPr>
        <p:blipFill>
          <a:blip r:embed="rId12"/>
          <a:stretch>
            <a:fillRect/>
          </a:stretch>
        </p:blipFill>
        <p:spPr>
          <a:xfrm>
            <a:off x="755577" y="1590335"/>
            <a:ext cx="2970740" cy="668551"/>
          </a:xfrm>
          <a:prstGeom prst="rect">
            <a:avLst/>
          </a:prstGeom>
          <a:ln>
            <a:solidFill>
              <a:schemeClr val="accent2"/>
            </a:solidFill>
          </a:ln>
        </p:spPr>
      </p:pic>
      <p:sp>
        <p:nvSpPr>
          <p:cNvPr id="17" name="TextBox 16">
            <a:extLst>
              <a:ext uri="{FF2B5EF4-FFF2-40B4-BE49-F238E27FC236}">
                <a16:creationId xmlns:a16="http://schemas.microsoft.com/office/drawing/2014/main" id="{34F1895A-A623-4742-8F23-7744BED352E2}"/>
              </a:ext>
            </a:extLst>
          </p:cNvPr>
          <p:cNvSpPr txBox="1"/>
          <p:nvPr/>
        </p:nvSpPr>
        <p:spPr>
          <a:xfrm>
            <a:off x="535900" y="1367532"/>
            <a:ext cx="2421286"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SOC Equation</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pic>
        <p:nvPicPr>
          <p:cNvPr id="22" name="Picture 21">
            <a:extLst>
              <a:ext uri="{FF2B5EF4-FFF2-40B4-BE49-F238E27FC236}">
                <a16:creationId xmlns:a16="http://schemas.microsoft.com/office/drawing/2014/main" id="{418F5970-E83D-6D18-B34E-A40FE5B59DA4}"/>
              </a:ext>
            </a:extLst>
          </p:cNvPr>
          <p:cNvPicPr>
            <a:picLocks noChangeAspect="1"/>
          </p:cNvPicPr>
          <p:nvPr/>
        </p:nvPicPr>
        <p:blipFill>
          <a:blip r:embed="rId13"/>
          <a:stretch>
            <a:fillRect/>
          </a:stretch>
        </p:blipFill>
        <p:spPr>
          <a:xfrm>
            <a:off x="6068600" y="5800079"/>
            <a:ext cx="1267002" cy="543001"/>
          </a:xfrm>
          <a:prstGeom prst="rect">
            <a:avLst/>
          </a:prstGeom>
          <a:ln>
            <a:solidFill>
              <a:srgbClr val="002060"/>
            </a:solidFill>
          </a:ln>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5F578F3-0245-55D7-15FE-6A34BF582803}"/>
                  </a:ext>
                </a:extLst>
              </p:cNvPr>
              <p:cNvSpPr txBox="1"/>
              <p:nvPr/>
            </p:nvSpPr>
            <p:spPr>
              <a:xfrm>
                <a:off x="1421010" y="3063396"/>
                <a:ext cx="1616130"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8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7030A0"/>
                  </a:solidFill>
                  <a:effectLst/>
                  <a:uLnTx/>
                  <a:uFillTx/>
                  <a:latin typeface="Corbel"/>
                  <a:ea typeface="+mn-ea"/>
                  <a:cs typeface="+mn-cs"/>
                </a:endParaRPr>
              </a:p>
            </p:txBody>
          </p:sp>
        </mc:Choice>
        <mc:Fallback xmlns="">
          <p:sp>
            <p:nvSpPr>
              <p:cNvPr id="29" name="TextBox 28">
                <a:extLst>
                  <a:ext uri="{FF2B5EF4-FFF2-40B4-BE49-F238E27FC236}">
                    <a16:creationId xmlns:a16="http://schemas.microsoft.com/office/drawing/2014/main" id="{E5F578F3-0245-55D7-15FE-6A34BF582803}"/>
                  </a:ext>
                </a:extLst>
              </p:cNvPr>
              <p:cNvSpPr txBox="1">
                <a:spLocks noRot="1" noChangeAspect="1" noMove="1" noResize="1" noEditPoints="1" noAdjustHandles="1" noChangeArrowheads="1" noChangeShapeType="1" noTextEdit="1"/>
              </p:cNvSpPr>
              <p:nvPr/>
            </p:nvSpPr>
            <p:spPr>
              <a:xfrm>
                <a:off x="1421010" y="3063396"/>
                <a:ext cx="1616130" cy="144655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35DDFD5-B455-3024-07BC-33568DEACDD2}"/>
                  </a:ext>
                </a:extLst>
              </p:cNvPr>
              <p:cNvSpPr txBox="1"/>
              <p:nvPr/>
            </p:nvSpPr>
            <p:spPr>
              <a:xfrm>
                <a:off x="5053196" y="3042264"/>
                <a:ext cx="76574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96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srgbClr val="7030A0"/>
                  </a:solidFill>
                  <a:effectLst/>
                  <a:uLnTx/>
                  <a:uFillTx/>
                  <a:latin typeface="Corbel"/>
                  <a:ea typeface="+mn-ea"/>
                  <a:cs typeface="+mn-cs"/>
                </a:endParaRPr>
              </a:p>
            </p:txBody>
          </p:sp>
        </mc:Choice>
        <mc:Fallback xmlns="">
          <p:sp>
            <p:nvSpPr>
              <p:cNvPr id="30" name="TextBox 29">
                <a:extLst>
                  <a:ext uri="{FF2B5EF4-FFF2-40B4-BE49-F238E27FC236}">
                    <a16:creationId xmlns:a16="http://schemas.microsoft.com/office/drawing/2014/main" id="{835DDFD5-B455-3024-07BC-33568DEACDD2}"/>
                  </a:ext>
                </a:extLst>
              </p:cNvPr>
              <p:cNvSpPr txBox="1">
                <a:spLocks noRot="1" noChangeAspect="1" noMove="1" noResize="1" noEditPoints="1" noAdjustHandles="1" noChangeArrowheads="1" noChangeShapeType="1" noTextEdit="1"/>
              </p:cNvSpPr>
              <p:nvPr/>
            </p:nvSpPr>
            <p:spPr>
              <a:xfrm>
                <a:off x="5053196" y="3042264"/>
                <a:ext cx="765746" cy="156966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6360A1A-AD1F-CF1C-28F6-03623F14C051}"/>
                  </a:ext>
                </a:extLst>
              </p:cNvPr>
              <p:cNvSpPr txBox="1"/>
              <p:nvPr/>
            </p:nvSpPr>
            <p:spPr>
              <a:xfrm>
                <a:off x="3782518" y="3078918"/>
                <a:ext cx="76574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96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7030A0"/>
                  </a:solidFill>
                  <a:effectLst/>
                  <a:uLnTx/>
                  <a:uFillTx/>
                  <a:latin typeface="Corbel"/>
                  <a:ea typeface="+mn-ea"/>
                  <a:cs typeface="+mn-cs"/>
                </a:endParaRPr>
              </a:p>
            </p:txBody>
          </p:sp>
        </mc:Choice>
        <mc:Fallback xmlns="">
          <p:sp>
            <p:nvSpPr>
              <p:cNvPr id="31" name="TextBox 30">
                <a:extLst>
                  <a:ext uri="{FF2B5EF4-FFF2-40B4-BE49-F238E27FC236}">
                    <a16:creationId xmlns:a16="http://schemas.microsoft.com/office/drawing/2014/main" id="{E6360A1A-AD1F-CF1C-28F6-03623F14C051}"/>
                  </a:ext>
                </a:extLst>
              </p:cNvPr>
              <p:cNvSpPr txBox="1">
                <a:spLocks noRot="1" noChangeAspect="1" noMove="1" noResize="1" noEditPoints="1" noAdjustHandles="1" noChangeArrowheads="1" noChangeShapeType="1" noTextEdit="1"/>
              </p:cNvSpPr>
              <p:nvPr/>
            </p:nvSpPr>
            <p:spPr>
              <a:xfrm>
                <a:off x="3782518" y="3078918"/>
                <a:ext cx="765746" cy="1569660"/>
              </a:xfrm>
              <a:prstGeom prst="rect">
                <a:avLst/>
              </a:prstGeom>
              <a:blipFill>
                <a:blip r:embed="rId16"/>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E0AD3F65-E814-A40E-7480-D159E66D51F5}"/>
              </a:ext>
            </a:extLst>
          </p:cNvPr>
          <p:cNvSpPr txBox="1"/>
          <p:nvPr/>
        </p:nvSpPr>
        <p:spPr>
          <a:xfrm>
            <a:off x="9778171" y="3322456"/>
            <a:ext cx="2273069"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Limits</a:t>
            </a:r>
          </a:p>
        </p:txBody>
      </p:sp>
      <p:sp>
        <p:nvSpPr>
          <p:cNvPr id="33" name="TextBox 32">
            <a:extLst>
              <a:ext uri="{FF2B5EF4-FFF2-40B4-BE49-F238E27FC236}">
                <a16:creationId xmlns:a16="http://schemas.microsoft.com/office/drawing/2014/main" id="{7E2C1C1A-A1F4-AB34-7182-2A12921E2738}"/>
              </a:ext>
            </a:extLst>
          </p:cNvPr>
          <p:cNvSpPr txBox="1"/>
          <p:nvPr/>
        </p:nvSpPr>
        <p:spPr>
          <a:xfrm>
            <a:off x="8570399" y="5114548"/>
            <a:ext cx="1561011"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Initial SOC</a:t>
            </a:r>
          </a:p>
        </p:txBody>
      </p:sp>
      <p:sp>
        <p:nvSpPr>
          <p:cNvPr id="34" name="TextBox 33">
            <a:extLst>
              <a:ext uri="{FF2B5EF4-FFF2-40B4-BE49-F238E27FC236}">
                <a16:creationId xmlns:a16="http://schemas.microsoft.com/office/drawing/2014/main" id="{73E9FBF2-B231-7275-6F4E-525C524A8307}"/>
              </a:ext>
            </a:extLst>
          </p:cNvPr>
          <p:cNvSpPr txBox="1"/>
          <p:nvPr/>
        </p:nvSpPr>
        <p:spPr>
          <a:xfrm>
            <a:off x="7455836" y="5815702"/>
            <a:ext cx="2485129"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Terminal SOC constraint</a:t>
            </a:r>
          </a:p>
        </p:txBody>
      </p:sp>
      <p:grpSp>
        <p:nvGrpSpPr>
          <p:cNvPr id="2" name="Group 1">
            <a:extLst>
              <a:ext uri="{FF2B5EF4-FFF2-40B4-BE49-F238E27FC236}">
                <a16:creationId xmlns:a16="http://schemas.microsoft.com/office/drawing/2014/main" id="{25CE056D-B42A-C654-87DA-962ECA590149}"/>
              </a:ext>
            </a:extLst>
          </p:cNvPr>
          <p:cNvGrpSpPr/>
          <p:nvPr/>
        </p:nvGrpSpPr>
        <p:grpSpPr>
          <a:xfrm>
            <a:off x="7363002" y="183896"/>
            <a:ext cx="4413432" cy="2861936"/>
            <a:chOff x="1345504" y="850237"/>
            <a:chExt cx="8680960" cy="6332665"/>
          </a:xfrm>
        </p:grpSpPr>
        <p:pic>
          <p:nvPicPr>
            <p:cNvPr id="3" name="Picture 2" descr="A diagram of a battery&#10;&#10;Description automatically generated">
              <a:extLst>
                <a:ext uri="{FF2B5EF4-FFF2-40B4-BE49-F238E27FC236}">
                  <a16:creationId xmlns:a16="http://schemas.microsoft.com/office/drawing/2014/main" id="{57839D11-62A9-D39F-56CD-10DB3F73D9B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094876" y="1628833"/>
              <a:ext cx="6002248" cy="429484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BA732D0-007B-DB29-79C5-0DF196141808}"/>
                    </a:ext>
                  </a:extLst>
                </p:cNvPr>
                <p:cNvSpPr txBox="1"/>
                <p:nvPr/>
              </p:nvSpPr>
              <p:spPr>
                <a:xfrm>
                  <a:off x="1345504" y="3985074"/>
                  <a:ext cx="1561012" cy="866462"/>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orbel"/>
                      <a:ea typeface="+mn-ea"/>
                      <a:cs typeface="+mn-cs"/>
                    </a:rPr>
                    <a:t>Reactive Power </a:t>
                  </a:r>
                  <a14:m>
                    <m:oMath xmlns:m="http://schemas.openxmlformats.org/officeDocument/2006/math">
                      <m:sSubSup>
                        <m:sSubSup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𝐵𝑗</m:t>
                          </m:r>
                        </m:sub>
                        <m:sup>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9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4" name="TextBox 3">
                  <a:extLst>
                    <a:ext uri="{FF2B5EF4-FFF2-40B4-BE49-F238E27FC236}">
                      <a16:creationId xmlns:a16="http://schemas.microsoft.com/office/drawing/2014/main" id="{CBA732D0-007B-DB29-79C5-0DF196141808}"/>
                    </a:ext>
                  </a:extLst>
                </p:cNvPr>
                <p:cNvSpPr txBox="1">
                  <a:spLocks noRot="1" noChangeAspect="1" noMove="1" noResize="1" noEditPoints="1" noAdjustHandles="1" noChangeArrowheads="1" noChangeShapeType="1" noTextEdit="1"/>
                </p:cNvSpPr>
                <p:nvPr/>
              </p:nvSpPr>
              <p:spPr>
                <a:xfrm>
                  <a:off x="1345504" y="3985074"/>
                  <a:ext cx="1561012" cy="86646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F24CF2-420A-2EE7-8A7A-E25FD3ED666C}"/>
                    </a:ext>
                  </a:extLst>
                </p:cNvPr>
                <p:cNvSpPr txBox="1"/>
                <p:nvPr/>
              </p:nvSpPr>
              <p:spPr>
                <a:xfrm>
                  <a:off x="5693452" y="850237"/>
                  <a:ext cx="1561012" cy="866462"/>
                </a:xfrm>
                <a:prstGeom prst="rect">
                  <a:avLst/>
                </a:prstGeom>
                <a:solidFill>
                  <a:srgbClr val="B24367"/>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orbel"/>
                      <a:ea typeface="+mn-ea"/>
                      <a:cs typeface="+mn-cs"/>
                    </a:rPr>
                    <a:t>Discharging Power </a:t>
                  </a:r>
                  <a14:m>
                    <m:oMath xmlns:m="http://schemas.openxmlformats.org/officeDocument/2006/math">
                      <m:sSubSup>
                        <m:sSubSup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𝑑𝑗</m:t>
                          </m:r>
                        </m:sub>
                        <m:sup>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9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8" name="TextBox 7">
                  <a:extLst>
                    <a:ext uri="{FF2B5EF4-FFF2-40B4-BE49-F238E27FC236}">
                      <a16:creationId xmlns:a16="http://schemas.microsoft.com/office/drawing/2014/main" id="{69F24CF2-420A-2EE7-8A7A-E25FD3ED666C}"/>
                    </a:ext>
                  </a:extLst>
                </p:cNvPr>
                <p:cNvSpPr txBox="1">
                  <a:spLocks noRot="1" noChangeAspect="1" noMove="1" noResize="1" noEditPoints="1" noAdjustHandles="1" noChangeArrowheads="1" noChangeShapeType="1" noTextEdit="1"/>
                </p:cNvSpPr>
                <p:nvPr/>
              </p:nvSpPr>
              <p:spPr>
                <a:xfrm>
                  <a:off x="5693452" y="850237"/>
                  <a:ext cx="1561012" cy="86646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E082BE-96FE-D429-927A-4F0B70ED50AA}"/>
                    </a:ext>
                  </a:extLst>
                </p:cNvPr>
                <p:cNvSpPr txBox="1"/>
                <p:nvPr/>
              </p:nvSpPr>
              <p:spPr>
                <a:xfrm>
                  <a:off x="7724474" y="850237"/>
                  <a:ext cx="1561012" cy="866462"/>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orbel"/>
                      <a:ea typeface="+mn-ea"/>
                      <a:cs typeface="+mn-cs"/>
                    </a:rPr>
                    <a:t>Charging Power </a:t>
                  </a:r>
                  <a14:m>
                    <m:oMath xmlns:m="http://schemas.openxmlformats.org/officeDocument/2006/math">
                      <m:sSubSup>
                        <m:sSubSup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𝑐𝑗</m:t>
                          </m:r>
                        </m:sub>
                        <m:sup>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9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3" name="TextBox 12">
                  <a:extLst>
                    <a:ext uri="{FF2B5EF4-FFF2-40B4-BE49-F238E27FC236}">
                      <a16:creationId xmlns:a16="http://schemas.microsoft.com/office/drawing/2014/main" id="{CFE082BE-96FE-D429-927A-4F0B70ED50AA}"/>
                    </a:ext>
                  </a:extLst>
                </p:cNvPr>
                <p:cNvSpPr txBox="1">
                  <a:spLocks noRot="1" noChangeAspect="1" noMove="1" noResize="1" noEditPoints="1" noAdjustHandles="1" noChangeArrowheads="1" noChangeShapeType="1" noTextEdit="1"/>
                </p:cNvSpPr>
                <p:nvPr/>
              </p:nvSpPr>
              <p:spPr>
                <a:xfrm>
                  <a:off x="7724474" y="850237"/>
                  <a:ext cx="1561012" cy="86646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0AE3D69-8B4A-3596-A06F-F69380E513AB}"/>
                    </a:ext>
                  </a:extLst>
                </p:cNvPr>
                <p:cNvSpPr txBox="1"/>
                <p:nvPr/>
              </p:nvSpPr>
              <p:spPr>
                <a:xfrm>
                  <a:off x="8465452" y="5064884"/>
                  <a:ext cx="1561012" cy="86646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orbel"/>
                      <a:ea typeface="+mn-ea"/>
                      <a:cs typeface="+mn-cs"/>
                    </a:rPr>
                    <a:t>Battery SOC </a:t>
                  </a:r>
                  <a14:m>
                    <m:oMath xmlns:m="http://schemas.openxmlformats.org/officeDocument/2006/math">
                      <m:sSubSup>
                        <m:sSubSup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m:t>
                          </m:r>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sub>
                        <m:sup>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9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70AE3D69-8B4A-3596-A06F-F69380E513AB}"/>
                    </a:ext>
                  </a:extLst>
                </p:cNvPr>
                <p:cNvSpPr txBox="1">
                  <a:spLocks noRot="1" noChangeAspect="1" noMove="1" noResize="1" noEditPoints="1" noAdjustHandles="1" noChangeArrowheads="1" noChangeShapeType="1" noTextEdit="1"/>
                </p:cNvSpPr>
                <p:nvPr/>
              </p:nvSpPr>
              <p:spPr>
                <a:xfrm>
                  <a:off x="8465452" y="5064884"/>
                  <a:ext cx="1561012" cy="86646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7E5666C-2FAC-FE5C-AFDC-53AC345EC3E4}"/>
                    </a:ext>
                  </a:extLst>
                </p:cNvPr>
                <p:cNvSpPr txBox="1"/>
                <p:nvPr/>
              </p:nvSpPr>
              <p:spPr>
                <a:xfrm>
                  <a:off x="4334886" y="5993098"/>
                  <a:ext cx="1561012" cy="1189804"/>
                </a:xfrm>
                <a:prstGeom prst="rect">
                  <a:avLst/>
                </a:prstGeom>
                <a:solidFill>
                  <a:srgbClr val="869FC5"/>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orbel"/>
                      <a:ea typeface="+mn-ea"/>
                      <a:cs typeface="+mn-cs"/>
                    </a:rPr>
                    <a:t>Inverter Rating </a:t>
                  </a:r>
                  <a14:m>
                    <m:oMath xmlns:m="http://schemas.openxmlformats.org/officeDocument/2006/math">
                      <m:sSub>
                        <m:sSub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sSub>
                            <m:sSub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m:t>
                              </m:r>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𝑅𝑎𝑡𝑒𝑑</m:t>
                              </m:r>
                            </m:sub>
                          </m:sSub>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sub>
                      </m:sSub>
                    </m:oMath>
                  </a14:m>
                  <a:endParaRPr kumimoji="0" lang="en-US" sz="9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1" name="TextBox 20">
                  <a:extLst>
                    <a:ext uri="{FF2B5EF4-FFF2-40B4-BE49-F238E27FC236}">
                      <a16:creationId xmlns:a16="http://schemas.microsoft.com/office/drawing/2014/main" id="{17E5666C-2FAC-FE5C-AFDC-53AC345EC3E4}"/>
                    </a:ext>
                  </a:extLst>
                </p:cNvPr>
                <p:cNvSpPr txBox="1">
                  <a:spLocks noRot="1" noChangeAspect="1" noMove="1" noResize="1" noEditPoints="1" noAdjustHandles="1" noChangeArrowheads="1" noChangeShapeType="1" noTextEdit="1"/>
                </p:cNvSpPr>
                <p:nvPr/>
              </p:nvSpPr>
              <p:spPr>
                <a:xfrm>
                  <a:off x="4334886" y="5993098"/>
                  <a:ext cx="1561012" cy="1189804"/>
                </a:xfrm>
                <a:prstGeom prst="rect">
                  <a:avLst/>
                </a:prstGeom>
                <a:blipFill>
                  <a:blip r:embed="rId22"/>
                  <a:stretch>
                    <a:fillRect/>
                  </a:stretch>
                </a:blipFill>
              </p:spPr>
              <p:txBody>
                <a:bodyPr/>
                <a:lstStyle/>
                <a:p>
                  <a:r>
                    <a:rPr lang="en-US">
                      <a:noFill/>
                    </a:rPr>
                    <a:t> </a:t>
                  </a:r>
                </a:p>
              </p:txBody>
            </p:sp>
          </mc:Fallback>
        </mc:AlternateContent>
      </p:grpSp>
      <p:sp>
        <p:nvSpPr>
          <p:cNvPr id="28" name="TextBox 27">
            <a:extLst>
              <a:ext uri="{FF2B5EF4-FFF2-40B4-BE49-F238E27FC236}">
                <a16:creationId xmlns:a16="http://schemas.microsoft.com/office/drawing/2014/main" id="{A15F875F-7DE2-6F5E-C98E-B36BD34D7298}"/>
              </a:ext>
            </a:extLst>
          </p:cNvPr>
          <p:cNvSpPr txBox="1"/>
          <p:nvPr/>
        </p:nvSpPr>
        <p:spPr>
          <a:xfrm>
            <a:off x="8665269" y="4467616"/>
            <a:ext cx="3403739"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Charging/Discharging Efficiencies</a:t>
            </a:r>
          </a:p>
        </p:txBody>
      </p:sp>
      <p:sp>
        <p:nvSpPr>
          <p:cNvPr id="35" name="TextBox 34">
            <a:extLst>
              <a:ext uri="{FF2B5EF4-FFF2-40B4-BE49-F238E27FC236}">
                <a16:creationId xmlns:a16="http://schemas.microsoft.com/office/drawing/2014/main" id="{A996A501-34FB-BCD6-B60B-BA9AA490A698}"/>
              </a:ext>
            </a:extLst>
          </p:cNvPr>
          <p:cNvSpPr txBox="1"/>
          <p:nvPr/>
        </p:nvSpPr>
        <p:spPr>
          <a:xfrm>
            <a:off x="9558698" y="3895036"/>
            <a:ext cx="2273069"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Limits</a:t>
            </a:r>
          </a:p>
        </p:txBody>
      </p:sp>
      <p:sp>
        <p:nvSpPr>
          <p:cNvPr id="36" name="TextBox 35">
            <a:extLst>
              <a:ext uri="{FF2B5EF4-FFF2-40B4-BE49-F238E27FC236}">
                <a16:creationId xmlns:a16="http://schemas.microsoft.com/office/drawing/2014/main" id="{2F4A668B-10A2-BDD7-D5DE-9BE6B2D7EF27}"/>
              </a:ext>
            </a:extLst>
          </p:cNvPr>
          <p:cNvSpPr txBox="1"/>
          <p:nvPr/>
        </p:nvSpPr>
        <p:spPr>
          <a:xfrm>
            <a:off x="4697040" y="183895"/>
            <a:ext cx="3592819" cy="646331"/>
          </a:xfrm>
          <a:prstGeom prst="rect">
            <a:avLst/>
          </a:prstGeom>
          <a:noFill/>
        </p:spPr>
        <p:txBody>
          <a:bodyPr wrap="square" rtlCol="0">
            <a:spAutoFit/>
          </a:bodyPr>
          <a:lstStyle/>
          <a:p>
            <a:r>
              <a:rPr lang="en-US" dirty="0">
                <a:latin typeface="Tw Cen MT" panose="020B0602020104020603" pitchFamily="34" charset="0"/>
              </a:rPr>
              <a:t>Note: Values here are typical in OPF literature [2, 3]</a:t>
            </a:r>
          </a:p>
        </p:txBody>
      </p:sp>
      <p:pic>
        <p:nvPicPr>
          <p:cNvPr id="23" name="Picture 22">
            <a:extLst>
              <a:ext uri="{FF2B5EF4-FFF2-40B4-BE49-F238E27FC236}">
                <a16:creationId xmlns:a16="http://schemas.microsoft.com/office/drawing/2014/main" id="{97095FA9-852B-7F26-B37A-0E49ECF6CC72}"/>
              </a:ext>
            </a:extLst>
          </p:cNvPr>
          <p:cNvPicPr>
            <a:picLocks noChangeAspect="1"/>
          </p:cNvPicPr>
          <p:nvPr/>
        </p:nvPicPr>
        <p:blipFill>
          <a:blip r:embed="rId3"/>
          <a:stretch>
            <a:fillRect/>
          </a:stretch>
        </p:blipFill>
        <p:spPr>
          <a:xfrm>
            <a:off x="6068602" y="3912059"/>
            <a:ext cx="3343742" cy="476316"/>
          </a:xfrm>
          <a:prstGeom prst="rect">
            <a:avLst/>
          </a:prstGeom>
          <a:ln>
            <a:solidFill>
              <a:srgbClr val="002060"/>
            </a:solidFill>
          </a:ln>
        </p:spPr>
      </p:pic>
      <p:pic>
        <p:nvPicPr>
          <p:cNvPr id="25" name="Picture 24">
            <a:extLst>
              <a:ext uri="{FF2B5EF4-FFF2-40B4-BE49-F238E27FC236}">
                <a16:creationId xmlns:a16="http://schemas.microsoft.com/office/drawing/2014/main" id="{2C5A14A8-85CD-5928-2021-5C556CB4083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68600" y="4493714"/>
            <a:ext cx="2485129" cy="476316"/>
          </a:xfrm>
          <a:prstGeom prst="rect">
            <a:avLst/>
          </a:prstGeom>
          <a:ln>
            <a:solidFill>
              <a:srgbClr val="002060"/>
            </a:solidFill>
          </a:ln>
        </p:spPr>
      </p:pic>
      <p:sp>
        <p:nvSpPr>
          <p:cNvPr id="37" name="TextBox 36">
            <a:extLst>
              <a:ext uri="{FF2B5EF4-FFF2-40B4-BE49-F238E27FC236}">
                <a16:creationId xmlns:a16="http://schemas.microsoft.com/office/drawing/2014/main" id="{F7DA38E9-41EF-6FE8-2291-89DCBEB8C5FB}"/>
              </a:ext>
            </a:extLst>
          </p:cNvPr>
          <p:cNvSpPr txBox="1"/>
          <p:nvPr/>
        </p:nvSpPr>
        <p:spPr>
          <a:xfrm>
            <a:off x="9573548" y="3905547"/>
            <a:ext cx="2273069"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Limits</a:t>
            </a:r>
          </a:p>
        </p:txBody>
      </p:sp>
    </p:spTree>
    <p:extLst>
      <p:ext uri="{BB962C8B-B14F-4D97-AF65-F5344CB8AC3E}">
        <p14:creationId xmlns:p14="http://schemas.microsoft.com/office/powerpoint/2010/main" val="1971694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D646C81D-A614-A18E-43E3-FF65639E7971}"/>
              </a:ext>
            </a:extLst>
          </p:cNvPr>
          <p:cNvSpPr txBox="1">
            <a:spLocks/>
          </p:cNvSpPr>
          <p:nvPr/>
        </p:nvSpPr>
        <p:spPr>
          <a:xfrm>
            <a:off x="578055" y="278273"/>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FFFFFF"/>
                </a:solidFill>
                <a:effectLst/>
                <a:uLnTx/>
                <a:uFillTx/>
                <a:latin typeface="Corbel"/>
                <a:ea typeface="+mn-ea"/>
                <a:cs typeface="+mn-cs"/>
              </a:rPr>
              <a:t>Solar PVs with Inverters</a:t>
            </a:r>
          </a:p>
        </p:txBody>
      </p:sp>
      <p:pic>
        <p:nvPicPr>
          <p:cNvPr id="5" name="Picture 4">
            <a:extLst>
              <a:ext uri="{FF2B5EF4-FFF2-40B4-BE49-F238E27FC236}">
                <a16:creationId xmlns:a16="http://schemas.microsoft.com/office/drawing/2014/main" id="{F6A948A5-61B0-2A70-5482-69B6F78E191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7645" y="5594099"/>
            <a:ext cx="4189703" cy="665551"/>
          </a:xfrm>
          <a:prstGeom prst="rect">
            <a:avLst/>
          </a:prstGeom>
          <a:ln>
            <a:solidFill>
              <a:srgbClr val="002060"/>
            </a:solidFill>
          </a:ln>
        </p:spPr>
      </p:pic>
      <p:sp>
        <p:nvSpPr>
          <p:cNvPr id="8" name="TextBox 7">
            <a:extLst>
              <a:ext uri="{FF2B5EF4-FFF2-40B4-BE49-F238E27FC236}">
                <a16:creationId xmlns:a16="http://schemas.microsoft.com/office/drawing/2014/main" id="{28F711B5-1E29-6BE6-CA2C-8CD2398B918E}"/>
              </a:ext>
            </a:extLst>
          </p:cNvPr>
          <p:cNvSpPr txBox="1"/>
          <p:nvPr/>
        </p:nvSpPr>
        <p:spPr>
          <a:xfrm>
            <a:off x="267645" y="6365117"/>
            <a:ext cx="2979072" cy="369332"/>
          </a:xfrm>
          <a:prstGeom prst="rect">
            <a:avLst/>
          </a:prstGeom>
          <a:solidFill>
            <a:srgbClr val="869FC5"/>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Solar Inverter Rating Limit</a:t>
            </a:r>
          </a:p>
        </p:txBody>
      </p:sp>
      <p:grpSp>
        <p:nvGrpSpPr>
          <p:cNvPr id="21" name="Group 20">
            <a:extLst>
              <a:ext uri="{FF2B5EF4-FFF2-40B4-BE49-F238E27FC236}">
                <a16:creationId xmlns:a16="http://schemas.microsoft.com/office/drawing/2014/main" id="{2864FB68-5D08-E76D-CC0E-CDC709FD49DF}"/>
              </a:ext>
            </a:extLst>
          </p:cNvPr>
          <p:cNvGrpSpPr/>
          <p:nvPr/>
        </p:nvGrpSpPr>
        <p:grpSpPr>
          <a:xfrm>
            <a:off x="4199286" y="258024"/>
            <a:ext cx="7791589" cy="3355960"/>
            <a:chOff x="4199286" y="258024"/>
            <a:chExt cx="7791589" cy="3355960"/>
          </a:xfrm>
        </p:grpSpPr>
        <p:pic>
          <p:nvPicPr>
            <p:cNvPr id="6" name="Picture 5" descr="A blue and black graphic of a mail and a solar panel&#10;&#10;Description automatically generated">
              <a:extLst>
                <a:ext uri="{FF2B5EF4-FFF2-40B4-BE49-F238E27FC236}">
                  <a16:creationId xmlns:a16="http://schemas.microsoft.com/office/drawing/2014/main" id="{F409A292-4450-5A8F-A43D-030F806F6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513" y="948726"/>
              <a:ext cx="5855155" cy="229529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485549-9346-3788-49E4-3B09D06594DA}"/>
                    </a:ext>
                  </a:extLst>
                </p:cNvPr>
                <p:cNvSpPr txBox="1"/>
                <p:nvPr/>
              </p:nvSpPr>
              <p:spPr>
                <a:xfrm>
                  <a:off x="4199286" y="1751020"/>
                  <a:ext cx="1561011" cy="690702"/>
                </a:xfrm>
                <a:prstGeom prst="rect">
                  <a:avLst/>
                </a:prstGeom>
                <a:solidFill>
                  <a:srgbClr val="9D43B2"/>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 </a:t>
                  </a:r>
                  <a14:m>
                    <m:oMath xmlns:m="http://schemas.openxmlformats.org/officeDocument/2006/math">
                      <m:sSubSup>
                        <m:sSubSup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3" name="TextBox 12">
                  <a:extLst>
                    <a:ext uri="{FF2B5EF4-FFF2-40B4-BE49-F238E27FC236}">
                      <a16:creationId xmlns:a16="http://schemas.microsoft.com/office/drawing/2014/main" id="{06485549-9346-3788-49E4-3B09D06594DA}"/>
                    </a:ext>
                  </a:extLst>
                </p:cNvPr>
                <p:cNvSpPr txBox="1">
                  <a:spLocks noRot="1" noChangeAspect="1" noMove="1" noResize="1" noEditPoints="1" noAdjustHandles="1" noChangeArrowheads="1" noChangeShapeType="1" noTextEdit="1"/>
                </p:cNvSpPr>
                <p:nvPr/>
              </p:nvSpPr>
              <p:spPr>
                <a:xfrm>
                  <a:off x="4199286" y="1751020"/>
                  <a:ext cx="1561011" cy="690702"/>
                </a:xfrm>
                <a:prstGeom prst="rect">
                  <a:avLst/>
                </a:prstGeom>
                <a:blipFill>
                  <a:blip r:embed="rId4"/>
                  <a:stretch>
                    <a:fillRect l="-3089" t="-3419" b="-68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4685E39-B785-F841-5FBF-C111B2EB55F6}"/>
                    </a:ext>
                  </a:extLst>
                </p:cNvPr>
                <p:cNvSpPr txBox="1"/>
                <p:nvPr/>
              </p:nvSpPr>
              <p:spPr>
                <a:xfrm>
                  <a:off x="9667683" y="258024"/>
                  <a:ext cx="2323192" cy="690702"/>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PV Real Power  </a:t>
                  </a:r>
                  <a14:m>
                    <m:oMath xmlns:m="http://schemas.openxmlformats.org/officeDocument/2006/math">
                      <m:sSubSup>
                        <m:sSubSup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800" b="0" i="0" u="none" strike="noStrike" kern="1200" cap="none" spc="0" normalizeH="0" baseline="0" noProof="0">
                    <a:ln>
                      <a:noFill/>
                    </a:ln>
                    <a:solidFill>
                      <a:srgbClr val="FFFFFF"/>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4" name="TextBox 13">
                  <a:extLst>
                    <a:ext uri="{FF2B5EF4-FFF2-40B4-BE49-F238E27FC236}">
                      <a16:creationId xmlns:a16="http://schemas.microsoft.com/office/drawing/2014/main" id="{94685E39-B785-F841-5FBF-C111B2EB55F6}"/>
                    </a:ext>
                  </a:extLst>
                </p:cNvPr>
                <p:cNvSpPr txBox="1">
                  <a:spLocks noRot="1" noChangeAspect="1" noMove="1" noResize="1" noEditPoints="1" noAdjustHandles="1" noChangeArrowheads="1" noChangeShapeType="1" noTextEdit="1"/>
                </p:cNvSpPr>
                <p:nvPr/>
              </p:nvSpPr>
              <p:spPr>
                <a:xfrm>
                  <a:off x="9667683" y="258024"/>
                  <a:ext cx="2323192" cy="690702"/>
                </a:xfrm>
                <a:prstGeom prst="rect">
                  <a:avLst/>
                </a:prstGeom>
                <a:blipFill>
                  <a:blip r:embed="rId5"/>
                  <a:stretch>
                    <a:fillRect l="-2083" t="-8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5B121B6-2A05-FEEE-8BA2-3BF147899C6B}"/>
                    </a:ext>
                  </a:extLst>
                </p:cNvPr>
                <p:cNvSpPr txBox="1"/>
                <p:nvPr/>
              </p:nvSpPr>
              <p:spPr>
                <a:xfrm>
                  <a:off x="6794307" y="2907765"/>
                  <a:ext cx="1561011" cy="706219"/>
                </a:xfrm>
                <a:prstGeom prst="rect">
                  <a:avLst/>
                </a:prstGeom>
                <a:solidFill>
                  <a:srgbClr val="869FC5"/>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Inverter Rating </a:t>
                  </a:r>
                  <a14:m>
                    <m:oMath xmlns:m="http://schemas.openxmlformats.org/officeDocument/2006/math">
                      <m:sSub>
                        <m:sSub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sSub>
                            <m:sSub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𝑅𝑎𝑡𝑒𝑑</m:t>
                              </m:r>
                            </m:sub>
                          </m:sSub>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sub>
                      </m:sSub>
                    </m:oMath>
                  </a14:m>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95B121B6-2A05-FEEE-8BA2-3BF147899C6B}"/>
                    </a:ext>
                  </a:extLst>
                </p:cNvPr>
                <p:cNvSpPr txBox="1">
                  <a:spLocks noRot="1" noChangeAspect="1" noMove="1" noResize="1" noEditPoints="1" noAdjustHandles="1" noChangeArrowheads="1" noChangeShapeType="1" noTextEdit="1"/>
                </p:cNvSpPr>
                <p:nvPr/>
              </p:nvSpPr>
              <p:spPr>
                <a:xfrm>
                  <a:off x="6794307" y="2907765"/>
                  <a:ext cx="1561011" cy="706219"/>
                </a:xfrm>
                <a:prstGeom prst="rect">
                  <a:avLst/>
                </a:prstGeom>
                <a:blipFill>
                  <a:blip r:embed="rId6"/>
                  <a:stretch>
                    <a:fillRect l="-3089" t="-4202" b="-3361"/>
                  </a:stretch>
                </a:blipFill>
              </p:spPr>
              <p:txBody>
                <a:bodyPr/>
                <a:lstStyle/>
                <a:p>
                  <a:r>
                    <a:rPr lang="en-US">
                      <a:noFill/>
                    </a:rPr>
                    <a:t> </a:t>
                  </a:r>
                </a:p>
              </p:txBody>
            </p:sp>
          </mc:Fallback>
        </mc:AlternateContent>
      </p:grpSp>
      <p:pic>
        <p:nvPicPr>
          <p:cNvPr id="18" name="Picture 17">
            <a:extLst>
              <a:ext uri="{FF2B5EF4-FFF2-40B4-BE49-F238E27FC236}">
                <a16:creationId xmlns:a16="http://schemas.microsoft.com/office/drawing/2014/main" id="{C829D128-191F-C1D2-7E97-7B0FD13572B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67645" y="3671921"/>
            <a:ext cx="2979072" cy="537483"/>
          </a:xfrm>
          <a:prstGeom prst="rect">
            <a:avLst/>
          </a:prstGeom>
          <a:ln>
            <a:solidFill>
              <a:srgbClr val="002060"/>
            </a:solidFill>
          </a:ln>
        </p:spPr>
      </p:pic>
      <p:sp>
        <p:nvSpPr>
          <p:cNvPr id="19" name="TextBox 18">
            <a:extLst>
              <a:ext uri="{FF2B5EF4-FFF2-40B4-BE49-F238E27FC236}">
                <a16:creationId xmlns:a16="http://schemas.microsoft.com/office/drawing/2014/main" id="{B2A7DBDA-5980-51AC-1E22-7D2FB0A5B8A9}"/>
              </a:ext>
            </a:extLst>
          </p:cNvPr>
          <p:cNvSpPr txBox="1"/>
          <p:nvPr/>
        </p:nvSpPr>
        <p:spPr>
          <a:xfrm>
            <a:off x="267645" y="5085586"/>
            <a:ext cx="4062618" cy="369332"/>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Relationships between the rated powers</a:t>
            </a:r>
          </a:p>
        </p:txBody>
      </p:sp>
      <p:pic>
        <p:nvPicPr>
          <p:cNvPr id="20" name="Picture 19">
            <a:extLst>
              <a:ext uri="{FF2B5EF4-FFF2-40B4-BE49-F238E27FC236}">
                <a16:creationId xmlns:a16="http://schemas.microsoft.com/office/drawing/2014/main" id="{A95F840B-439D-59F5-9CC6-7CDD9BAEBAB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67645" y="4346553"/>
            <a:ext cx="4906665" cy="599852"/>
          </a:xfrm>
          <a:prstGeom prst="rect">
            <a:avLst/>
          </a:prstGeom>
          <a:ln>
            <a:solidFill>
              <a:srgbClr val="002060"/>
            </a:solidFill>
          </a:ln>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53F2E59-CF71-9E95-5581-EB0F9357A960}"/>
                  </a:ext>
                </a:extLst>
              </p:cNvPr>
              <p:cNvSpPr txBox="1"/>
              <p:nvPr/>
            </p:nvSpPr>
            <p:spPr>
              <a:xfrm>
                <a:off x="7409163" y="5033024"/>
                <a:ext cx="4005072" cy="784189"/>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Typical </a:t>
                </a:r>
                <a14:m>
                  <m:oMath xmlns:m="http://schemas.openxmlformats.org/officeDocument/2006/math">
                    <m:sSub>
                      <m:sSub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𝑅𝑎𝑡𝑒𝑑𝑗</m:t>
                        </m:r>
                      </m:sub>
                    </m:s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5, 40</m:t>
                        </m:r>
                      </m:e>
                    </m:d>
                  </m:oMath>
                </a14:m>
                <a:r>
                  <a:rPr kumimoji="0" lang="en-US" sz="1800" b="0" i="0" u="none" strike="noStrike" kern="1200" cap="none" spc="0" normalizeH="0" baseline="0" noProof="0" dirty="0">
                    <a:ln>
                      <a:noFill/>
                    </a:ln>
                    <a:solidFill>
                      <a:srgbClr val="FFFFFF"/>
                    </a:solidFill>
                    <a:effectLst/>
                    <a:uLnTx/>
                    <a:uFillTx/>
                    <a:latin typeface="Corbel"/>
                    <a:ea typeface="+mn-ea"/>
                    <a:cs typeface="+mn-cs"/>
                  </a:rPr>
                  <a:t> kW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orbel"/>
                  </a:rPr>
                  <a:t>Typically, </a:t>
                </a:r>
                <a14:m>
                  <m:oMath xmlns:m="http://schemas.openxmlformats.org/officeDocument/2006/math">
                    <m:sSub>
                      <m:sSubPr>
                        <m:ctrlPr>
                          <a:rPr lang="en-US" b="0" i="1" smtClean="0">
                            <a:solidFill>
                              <a:srgbClr val="FFFFFF"/>
                            </a:solidFill>
                            <a:latin typeface="Cambria Math" panose="02040503050406030204" pitchFamily="18" charset="0"/>
                          </a:rPr>
                        </m:ctrlPr>
                      </m:sSubPr>
                      <m:e>
                        <m:r>
                          <a:rPr lang="en-US" b="0" i="1" smtClean="0">
                            <a:solidFill>
                              <a:srgbClr val="FFFFFF"/>
                            </a:solidFill>
                            <a:latin typeface="Cambria Math" panose="02040503050406030204" pitchFamily="18" charset="0"/>
                          </a:rPr>
                          <m:t>𝑃</m:t>
                        </m:r>
                      </m:e>
                      <m:sub>
                        <m:r>
                          <a:rPr lang="en-US" b="0" i="1" smtClean="0">
                            <a:solidFill>
                              <a:srgbClr val="FFFFFF"/>
                            </a:solidFill>
                            <a:latin typeface="Cambria Math" panose="02040503050406030204" pitchFamily="18" charset="0"/>
                          </a:rPr>
                          <m:t>𝑅𝑎𝑡𝑒𝑑𝑗</m:t>
                        </m:r>
                      </m:sub>
                    </m:sSub>
                    <m:r>
                      <a:rPr lang="en-US" b="0" i="1" smtClean="0">
                        <a:solidFill>
                          <a:srgbClr val="FFFFFF"/>
                        </a:solidFill>
                        <a:latin typeface="Cambria Math" panose="02040503050406030204" pitchFamily="18" charset="0"/>
                      </a:rPr>
                      <m:t>=</m:t>
                    </m:r>
                    <m:f>
                      <m:fPr>
                        <m:ctrlPr>
                          <a:rPr lang="en-US" b="0" i="1" smtClean="0">
                            <a:solidFill>
                              <a:srgbClr val="FFFFFF"/>
                            </a:solidFill>
                            <a:latin typeface="Cambria Math" panose="02040503050406030204" pitchFamily="18" charset="0"/>
                          </a:rPr>
                        </m:ctrlPr>
                      </m:fPr>
                      <m:num>
                        <m:r>
                          <a:rPr lang="en-US" b="0" i="1" smtClean="0">
                            <a:solidFill>
                              <a:srgbClr val="FFFFFF"/>
                            </a:solidFill>
                            <a:latin typeface="Cambria Math" panose="02040503050406030204" pitchFamily="18" charset="0"/>
                          </a:rPr>
                          <m:t>1</m:t>
                        </m:r>
                      </m:num>
                      <m:den>
                        <m:r>
                          <a:rPr lang="en-US" b="0" i="1" smtClean="0">
                            <a:solidFill>
                              <a:srgbClr val="FFFFFF"/>
                            </a:solidFill>
                            <a:latin typeface="Cambria Math" panose="02040503050406030204" pitchFamily="18" charset="0"/>
                          </a:rPr>
                          <m:t>3</m:t>
                        </m:r>
                      </m:den>
                    </m:f>
                    <m:r>
                      <a:rPr lang="en-US" b="0" i="1" smtClean="0">
                        <a:solidFill>
                          <a:srgbClr val="FFFFFF"/>
                        </a:solidFill>
                        <a:latin typeface="Cambria Math" panose="02040503050406030204" pitchFamily="18" charset="0"/>
                      </a:rPr>
                      <m:t>∗</m:t>
                    </m:r>
                    <m:sSub>
                      <m:sSubPr>
                        <m:ctrlPr>
                          <a:rPr lang="en-US" b="0" i="1" smtClean="0">
                            <a:solidFill>
                              <a:srgbClr val="FFFFFF"/>
                            </a:solidFill>
                            <a:latin typeface="Cambria Math" panose="02040503050406030204" pitchFamily="18" charset="0"/>
                          </a:rPr>
                        </m:ctrlPr>
                      </m:sSubPr>
                      <m:e>
                        <m:r>
                          <a:rPr lang="en-US" b="0" i="1" smtClean="0">
                            <a:solidFill>
                              <a:srgbClr val="FFFFFF"/>
                            </a:solidFill>
                            <a:latin typeface="Cambria Math" panose="02040503050406030204" pitchFamily="18" charset="0"/>
                          </a:rPr>
                          <m:t>𝑃</m:t>
                        </m:r>
                      </m:e>
                      <m:sub>
                        <m:r>
                          <a:rPr lang="en-US" b="0" i="1" smtClean="0">
                            <a:solidFill>
                              <a:srgbClr val="FFFFFF"/>
                            </a:solidFill>
                            <a:latin typeface="Cambria Math" panose="02040503050406030204" pitchFamily="18" charset="0"/>
                          </a:rPr>
                          <m:t>𝐿𝑜𝑎𝑑𝑗</m:t>
                        </m:r>
                      </m:sub>
                    </m:sSub>
                  </m:oMath>
                </a14:m>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4" name="TextBox 23">
                <a:extLst>
                  <a:ext uri="{FF2B5EF4-FFF2-40B4-BE49-F238E27FC236}">
                    <a16:creationId xmlns:a16="http://schemas.microsoft.com/office/drawing/2014/main" id="{053F2E59-CF71-9E95-5581-EB0F9357A960}"/>
                  </a:ext>
                </a:extLst>
              </p:cNvPr>
              <p:cNvSpPr txBox="1">
                <a:spLocks noRot="1" noChangeAspect="1" noMove="1" noResize="1" noEditPoints="1" noAdjustHandles="1" noChangeArrowheads="1" noChangeShapeType="1" noTextEdit="1"/>
              </p:cNvSpPr>
              <p:nvPr/>
            </p:nvSpPr>
            <p:spPr>
              <a:xfrm>
                <a:off x="7409163" y="5033024"/>
                <a:ext cx="4005072" cy="784189"/>
              </a:xfrm>
              <a:prstGeom prst="rect">
                <a:avLst/>
              </a:prstGeom>
              <a:blipFill>
                <a:blip r:embed="rId9"/>
                <a:stretch>
                  <a:fillRect l="-1061" t="-3053" b="-3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56FE9ED-F848-8AF5-55A8-C05764353B81}"/>
                  </a:ext>
                </a:extLst>
              </p:cNvPr>
              <p:cNvSpPr txBox="1"/>
              <p:nvPr/>
            </p:nvSpPr>
            <p:spPr>
              <a:xfrm>
                <a:off x="7409163" y="5921324"/>
                <a:ext cx="4005072" cy="784189"/>
              </a:xfrm>
              <a:prstGeom prst="rect">
                <a:avLst/>
              </a:prstGeom>
              <a:solidFill>
                <a:srgbClr val="9D43B2"/>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Typical </a:t>
                </a:r>
                <a14:m>
                  <m:oMath xmlns:m="http://schemas.openxmlformats.org/officeDocument/2006/math">
                    <m:sSub>
                      <m:sSub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𝑅𝑎𝑡𝑒𝑑𝑗</m:t>
                        </m:r>
                      </m:sub>
                    </m:s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1, 10</m:t>
                        </m:r>
                      </m:e>
                    </m:d>
                  </m:oMath>
                </a14:m>
                <a:r>
                  <a:rPr kumimoji="0" lang="en-US" sz="1800" b="0" i="0" u="none" strike="noStrike" kern="1200" cap="none" spc="0" normalizeH="0" baseline="0" noProof="0">
                    <a:ln>
                      <a:noFill/>
                    </a:ln>
                    <a:solidFill>
                      <a:srgbClr val="FFFFFF"/>
                    </a:solidFill>
                    <a:effectLst/>
                    <a:uLnTx/>
                    <a:uFillTx/>
                    <a:latin typeface="Corbel"/>
                    <a:ea typeface="+mn-ea"/>
                    <a:cs typeface="+mn-cs"/>
                  </a:rPr>
                  <a:t> </a:t>
                </a:r>
                <a:r>
                  <a:rPr kumimoji="0" lang="en-US" sz="1800" b="0" i="0" u="none" strike="noStrike" kern="1200" cap="none" spc="0" normalizeH="0" baseline="0" noProof="0" err="1">
                    <a:ln>
                      <a:noFill/>
                    </a:ln>
                    <a:solidFill>
                      <a:srgbClr val="FFFFFF"/>
                    </a:solidFill>
                    <a:effectLst/>
                    <a:uLnTx/>
                    <a:uFillTx/>
                    <a:latin typeface="Corbel"/>
                    <a:ea typeface="+mn-ea"/>
                    <a:cs typeface="+mn-cs"/>
                  </a:rPr>
                  <a:t>kVAr</a:t>
                </a:r>
                <a:endParaRPr kumimoji="0" lang="en-US" sz="1800" b="0" i="0" u="none" strike="noStrike" kern="1200" cap="none" spc="0" normalizeH="0" baseline="0" noProof="0">
                  <a:ln>
                    <a:noFill/>
                  </a:ln>
                  <a:solidFill>
                    <a:srgbClr val="FFFFFF"/>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FFFF"/>
                    </a:solidFill>
                    <a:latin typeface="Corbel"/>
                  </a:rPr>
                  <a:t>Typically, </a:t>
                </a:r>
                <a14:m>
                  <m:oMath xmlns:m="http://schemas.openxmlformats.org/officeDocument/2006/math">
                    <m:sSub>
                      <m:sSubPr>
                        <m:ctrlPr>
                          <a:rPr lang="en-US" b="0" i="1" smtClean="0">
                            <a:solidFill>
                              <a:srgbClr val="FFFFFF"/>
                            </a:solidFill>
                            <a:latin typeface="Cambria Math" panose="02040503050406030204" pitchFamily="18" charset="0"/>
                          </a:rPr>
                        </m:ctrlPr>
                      </m:sSubPr>
                      <m:e>
                        <m:r>
                          <a:rPr lang="en-US" b="0" i="1" smtClean="0">
                            <a:solidFill>
                              <a:srgbClr val="FFFFFF"/>
                            </a:solidFill>
                            <a:latin typeface="Cambria Math" panose="02040503050406030204" pitchFamily="18" charset="0"/>
                          </a:rPr>
                          <m:t>𝑞</m:t>
                        </m:r>
                      </m:e>
                      <m:sub>
                        <m:r>
                          <a:rPr lang="en-US" b="0" i="1" smtClean="0">
                            <a:solidFill>
                              <a:srgbClr val="FFFFFF"/>
                            </a:solidFill>
                            <a:latin typeface="Cambria Math" panose="02040503050406030204" pitchFamily="18" charset="0"/>
                          </a:rPr>
                          <m:t>𝑅𝑎𝑡𝑒𝑑𝑗</m:t>
                        </m:r>
                      </m:sub>
                    </m:sSub>
                    <m:r>
                      <a:rPr lang="en-US" b="0" i="1" smtClean="0">
                        <a:solidFill>
                          <a:srgbClr val="FFFFFF"/>
                        </a:solidFill>
                        <a:latin typeface="Cambria Math" panose="02040503050406030204" pitchFamily="18" charset="0"/>
                      </a:rPr>
                      <m:t>=</m:t>
                    </m:r>
                    <m:f>
                      <m:fPr>
                        <m:ctrlPr>
                          <a:rPr lang="en-US" b="0" i="1" smtClean="0">
                            <a:solidFill>
                              <a:srgbClr val="FFFFFF"/>
                            </a:solidFill>
                            <a:latin typeface="Cambria Math" panose="02040503050406030204" pitchFamily="18" charset="0"/>
                          </a:rPr>
                        </m:ctrlPr>
                      </m:fPr>
                      <m:num>
                        <m:r>
                          <a:rPr lang="en-US" b="0" i="1" smtClean="0">
                            <a:solidFill>
                              <a:srgbClr val="FFFFFF"/>
                            </a:solidFill>
                            <a:latin typeface="Cambria Math" panose="02040503050406030204" pitchFamily="18" charset="0"/>
                          </a:rPr>
                          <m:t>1</m:t>
                        </m:r>
                      </m:num>
                      <m:den>
                        <m:r>
                          <a:rPr lang="en-US" b="0" i="1" smtClean="0">
                            <a:solidFill>
                              <a:srgbClr val="FFFFFF"/>
                            </a:solidFill>
                            <a:latin typeface="Cambria Math" panose="02040503050406030204" pitchFamily="18" charset="0"/>
                          </a:rPr>
                          <m:t>3</m:t>
                        </m:r>
                      </m:den>
                    </m:f>
                    <m:r>
                      <a:rPr lang="en-US" b="0" i="1" smtClean="0">
                        <a:solidFill>
                          <a:srgbClr val="FFFFFF"/>
                        </a:solidFill>
                        <a:latin typeface="Cambria Math" panose="02040503050406030204" pitchFamily="18" charset="0"/>
                      </a:rPr>
                      <m:t>∗</m:t>
                    </m:r>
                    <m:sSub>
                      <m:sSubPr>
                        <m:ctrlPr>
                          <a:rPr lang="en-US" b="0" i="1" smtClean="0">
                            <a:solidFill>
                              <a:srgbClr val="FFFFFF"/>
                            </a:solidFill>
                            <a:latin typeface="Cambria Math" panose="02040503050406030204" pitchFamily="18" charset="0"/>
                          </a:rPr>
                        </m:ctrlPr>
                      </m:sSubPr>
                      <m:e>
                        <m:r>
                          <a:rPr lang="en-US" b="0" i="1" smtClean="0">
                            <a:solidFill>
                              <a:srgbClr val="FFFFFF"/>
                            </a:solidFill>
                            <a:latin typeface="Cambria Math" panose="02040503050406030204" pitchFamily="18" charset="0"/>
                          </a:rPr>
                          <m:t>𝑄</m:t>
                        </m:r>
                      </m:e>
                      <m:sub>
                        <m:r>
                          <a:rPr lang="en-US" b="0" i="1" smtClean="0">
                            <a:solidFill>
                              <a:srgbClr val="FFFFFF"/>
                            </a:solidFill>
                            <a:latin typeface="Cambria Math" panose="02040503050406030204" pitchFamily="18" charset="0"/>
                          </a:rPr>
                          <m:t>𝐿𝑜𝑎𝑑𝑗</m:t>
                        </m:r>
                      </m:sub>
                    </m:sSub>
                  </m:oMath>
                </a14:m>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D56FE9ED-F848-8AF5-55A8-C05764353B81}"/>
                  </a:ext>
                </a:extLst>
              </p:cNvPr>
              <p:cNvSpPr txBox="1">
                <a:spLocks noRot="1" noChangeAspect="1" noMove="1" noResize="1" noEditPoints="1" noAdjustHandles="1" noChangeArrowheads="1" noChangeShapeType="1" noTextEdit="1"/>
              </p:cNvSpPr>
              <p:nvPr/>
            </p:nvSpPr>
            <p:spPr>
              <a:xfrm>
                <a:off x="7409163" y="5921324"/>
                <a:ext cx="4005072" cy="784189"/>
              </a:xfrm>
              <a:prstGeom prst="rect">
                <a:avLst/>
              </a:prstGeom>
              <a:blipFill>
                <a:blip r:embed="rId10"/>
                <a:stretch>
                  <a:fillRect l="-1061" t="-2273" b="-2273"/>
                </a:stretch>
              </a:blipFill>
            </p:spPr>
            <p:txBody>
              <a:bodyPr/>
              <a:lstStyle/>
              <a:p>
                <a:r>
                  <a:rPr lang="en-US">
                    <a:noFill/>
                  </a:rPr>
                  <a:t> </a:t>
                </a:r>
              </a:p>
            </p:txBody>
          </p:sp>
        </mc:Fallback>
      </mc:AlternateContent>
    </p:spTree>
    <p:extLst>
      <p:ext uri="{BB962C8B-B14F-4D97-AF65-F5344CB8AC3E}">
        <p14:creationId xmlns:p14="http://schemas.microsoft.com/office/powerpoint/2010/main" val="4216244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D646C81D-A614-A18E-43E3-FF65639E7971}"/>
              </a:ext>
            </a:extLst>
          </p:cNvPr>
          <p:cNvSpPr txBox="1">
            <a:spLocks/>
          </p:cNvSpPr>
          <p:nvPr/>
        </p:nvSpPr>
        <p:spPr>
          <a:xfrm>
            <a:off x="578055" y="278273"/>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FFFFFF"/>
                </a:solidFill>
                <a:effectLst/>
                <a:uLnTx/>
                <a:uFillTx/>
                <a:latin typeface="Corbel"/>
                <a:ea typeface="+mn-ea"/>
                <a:cs typeface="+mn-cs"/>
              </a:rPr>
              <a:t>Network Constraints – Branch Flow Model</a:t>
            </a:r>
          </a:p>
        </p:txBody>
      </p:sp>
      <p:grpSp>
        <p:nvGrpSpPr>
          <p:cNvPr id="39" name="Group 38">
            <a:extLst>
              <a:ext uri="{FF2B5EF4-FFF2-40B4-BE49-F238E27FC236}">
                <a16:creationId xmlns:a16="http://schemas.microsoft.com/office/drawing/2014/main" id="{F7952FE9-C992-4F09-96F6-6F1FAFAFB848}"/>
              </a:ext>
            </a:extLst>
          </p:cNvPr>
          <p:cNvGrpSpPr/>
          <p:nvPr/>
        </p:nvGrpSpPr>
        <p:grpSpPr>
          <a:xfrm>
            <a:off x="1799762" y="46375"/>
            <a:ext cx="10239852" cy="6590907"/>
            <a:chOff x="2924369" y="219796"/>
            <a:chExt cx="9042942" cy="5864025"/>
          </a:xfrm>
        </p:grpSpPr>
        <p:pic>
          <p:nvPicPr>
            <p:cNvPr id="3" name="Picture 2" descr="A screenshot of a computer game&#10;&#10;Description automatically generated">
              <a:extLst>
                <a:ext uri="{FF2B5EF4-FFF2-40B4-BE49-F238E27FC236}">
                  <a16:creationId xmlns:a16="http://schemas.microsoft.com/office/drawing/2014/main" id="{3767014B-BAFA-BF3F-F014-85F6BBEEF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605" y="278273"/>
              <a:ext cx="7160706" cy="454347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CFEB6A7-4769-1D20-174A-0F18A3B445F9}"/>
                    </a:ext>
                  </a:extLst>
                </p:cNvPr>
                <p:cNvSpPr txBox="1"/>
                <p:nvPr/>
              </p:nvSpPr>
              <p:spPr>
                <a:xfrm>
                  <a:off x="6158764" y="4414308"/>
                  <a:ext cx="788573" cy="338554"/>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m:t>
                          </m:r>
                        </m:sub>
                      </m:sSub>
                    </m:oMath>
                  </a14:m>
                  <a:endParaRPr kumimoji="0" lang="en-US" sz="16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5CFEB6A7-4769-1D20-174A-0F18A3B445F9}"/>
                    </a:ext>
                  </a:extLst>
                </p:cNvPr>
                <p:cNvSpPr txBox="1">
                  <a:spLocks noRot="1" noChangeAspect="1" noMove="1" noResize="1" noEditPoints="1" noAdjustHandles="1" noChangeArrowheads="1" noChangeShapeType="1" noTextEdit="1"/>
                </p:cNvSpPr>
                <p:nvPr/>
              </p:nvSpPr>
              <p:spPr>
                <a:xfrm>
                  <a:off x="6158764" y="4414308"/>
                  <a:ext cx="788573" cy="338554"/>
                </a:xfrm>
                <a:prstGeom prst="rect">
                  <a:avLst/>
                </a:prstGeom>
                <a:blipFill>
                  <a:blip r:embed="rId3"/>
                  <a:stretch>
                    <a:fillRect l="-2667" t="-3077"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30279A2-127D-8314-A2FA-A273DBA47239}"/>
                    </a:ext>
                  </a:extLst>
                </p:cNvPr>
                <p:cNvSpPr txBox="1"/>
                <p:nvPr/>
              </p:nvSpPr>
              <p:spPr>
                <a:xfrm>
                  <a:off x="7735317" y="4917008"/>
                  <a:ext cx="788573" cy="338554"/>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2</m:t>
                          </m:r>
                        </m:sub>
                      </m:sSub>
                    </m:oMath>
                  </a14:m>
                  <a:endParaRPr kumimoji="0" lang="en-US" sz="16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7" name="TextBox 16">
                  <a:extLst>
                    <a:ext uri="{FF2B5EF4-FFF2-40B4-BE49-F238E27FC236}">
                      <a16:creationId xmlns:a16="http://schemas.microsoft.com/office/drawing/2014/main" id="{530279A2-127D-8314-A2FA-A273DBA47239}"/>
                    </a:ext>
                  </a:extLst>
                </p:cNvPr>
                <p:cNvSpPr txBox="1">
                  <a:spLocks noRot="1" noChangeAspect="1" noMove="1" noResize="1" noEditPoints="1" noAdjustHandles="1" noChangeArrowheads="1" noChangeShapeType="1" noTextEdit="1"/>
                </p:cNvSpPr>
                <p:nvPr/>
              </p:nvSpPr>
              <p:spPr>
                <a:xfrm>
                  <a:off x="7735317" y="4917008"/>
                  <a:ext cx="788573" cy="338554"/>
                </a:xfrm>
                <a:prstGeom prst="rect">
                  <a:avLst/>
                </a:prstGeom>
                <a:blipFill>
                  <a:blip r:embed="rId4"/>
                  <a:stretch>
                    <a:fillRect l="-3356" t="-3077"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489B73-4408-134E-2195-268AD190FDFF}"/>
                    </a:ext>
                  </a:extLst>
                </p:cNvPr>
                <p:cNvSpPr txBox="1"/>
                <p:nvPr/>
              </p:nvSpPr>
              <p:spPr>
                <a:xfrm>
                  <a:off x="9212021" y="4917008"/>
                  <a:ext cx="1592613" cy="336416"/>
                </a:xfrm>
                <a:prstGeom prst="rect">
                  <a:avLst/>
                </a:prstGeom>
                <a:solidFill>
                  <a:srgbClr val="FFD70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Corbel"/>
                      <a:ea typeface="+mn-ea"/>
                      <a:cs typeface="+mn-cs"/>
                    </a:rPr>
                    <a:t>Load </a:t>
                  </a:r>
                  <a14:m>
                    <m:oMath xmlns:m="http://schemas.openxmlformats.org/officeDocument/2006/math">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𝐿𝑗</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𝑄</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𝐿𝑗</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22" name="TextBox 21">
                  <a:extLst>
                    <a:ext uri="{FF2B5EF4-FFF2-40B4-BE49-F238E27FC236}">
                      <a16:creationId xmlns:a16="http://schemas.microsoft.com/office/drawing/2014/main" id="{A5489B73-4408-134E-2195-268AD190FDFF}"/>
                    </a:ext>
                  </a:extLst>
                </p:cNvPr>
                <p:cNvSpPr txBox="1">
                  <a:spLocks noRot="1" noChangeAspect="1" noMove="1" noResize="1" noEditPoints="1" noAdjustHandles="1" noChangeArrowheads="1" noChangeShapeType="1" noTextEdit="1"/>
                </p:cNvSpPr>
                <p:nvPr/>
              </p:nvSpPr>
              <p:spPr>
                <a:xfrm>
                  <a:off x="9212021" y="4917008"/>
                  <a:ext cx="1592613" cy="336416"/>
                </a:xfrm>
                <a:prstGeom prst="rect">
                  <a:avLst/>
                </a:prstGeom>
                <a:blipFill>
                  <a:blip r:embed="rId5"/>
                  <a:stretch>
                    <a:fillRect l="-1338"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21BFCE3-121A-ADB3-C136-19318A9FB28A}"/>
                    </a:ext>
                  </a:extLst>
                </p:cNvPr>
                <p:cNvSpPr txBox="1"/>
                <p:nvPr/>
              </p:nvSpPr>
              <p:spPr>
                <a:xfrm>
                  <a:off x="2924369" y="2686241"/>
                  <a:ext cx="1698305" cy="557781"/>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Battery Reactive Power </a:t>
                  </a:r>
                  <a14:m>
                    <m:oMath xmlns:m="http://schemas.openxmlformats.org/officeDocument/2006/math">
                      <m:sSubSup>
                        <m:sSubSupPr>
                          <m:ctrlP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𝐵𝑗</m:t>
                          </m:r>
                        </m:sub>
                        <m:sup>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4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3" name="TextBox 22">
                  <a:extLst>
                    <a:ext uri="{FF2B5EF4-FFF2-40B4-BE49-F238E27FC236}">
                      <a16:creationId xmlns:a16="http://schemas.microsoft.com/office/drawing/2014/main" id="{E21BFCE3-121A-ADB3-C136-19318A9FB28A}"/>
                    </a:ext>
                  </a:extLst>
                </p:cNvPr>
                <p:cNvSpPr txBox="1">
                  <a:spLocks noRot="1" noChangeAspect="1" noMove="1" noResize="1" noEditPoints="1" noAdjustHandles="1" noChangeArrowheads="1" noChangeShapeType="1" noTextEdit="1"/>
                </p:cNvSpPr>
                <p:nvPr/>
              </p:nvSpPr>
              <p:spPr>
                <a:xfrm>
                  <a:off x="2924369" y="2686241"/>
                  <a:ext cx="1698305" cy="557781"/>
                </a:xfrm>
                <a:prstGeom prst="rect">
                  <a:avLst/>
                </a:prstGeom>
                <a:blipFill>
                  <a:blip r:embed="rId6"/>
                  <a:stretch>
                    <a:fillRect l="-627" r="-6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2B82702-D51F-E5B7-69BF-49A8941CEDE7}"/>
                    </a:ext>
                  </a:extLst>
                </p:cNvPr>
                <p:cNvSpPr txBox="1"/>
                <p:nvPr/>
              </p:nvSpPr>
              <p:spPr>
                <a:xfrm>
                  <a:off x="3158844" y="1962990"/>
                  <a:ext cx="1229353" cy="557781"/>
                </a:xfrm>
                <a:prstGeom prst="rect">
                  <a:avLst/>
                </a:prstGeom>
                <a:solidFill>
                  <a:srgbClr val="B24367"/>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Discharging Power </a:t>
                  </a:r>
                  <a14:m>
                    <m:oMath xmlns:m="http://schemas.openxmlformats.org/officeDocument/2006/math">
                      <m:sSubSup>
                        <m:sSubSupPr>
                          <m:ctrlP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𝑑𝑗</m:t>
                          </m:r>
                        </m:sub>
                        <m:sup>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4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6" name="TextBox 25">
                  <a:extLst>
                    <a:ext uri="{FF2B5EF4-FFF2-40B4-BE49-F238E27FC236}">
                      <a16:creationId xmlns:a16="http://schemas.microsoft.com/office/drawing/2014/main" id="{F2B82702-D51F-E5B7-69BF-49A8941CEDE7}"/>
                    </a:ext>
                  </a:extLst>
                </p:cNvPr>
                <p:cNvSpPr txBox="1">
                  <a:spLocks noRot="1" noChangeAspect="1" noMove="1" noResize="1" noEditPoints="1" noAdjustHandles="1" noChangeArrowheads="1" noChangeShapeType="1" noTextEdit="1"/>
                </p:cNvSpPr>
                <p:nvPr/>
              </p:nvSpPr>
              <p:spPr>
                <a:xfrm>
                  <a:off x="3158844" y="1962990"/>
                  <a:ext cx="1229353" cy="557781"/>
                </a:xfrm>
                <a:prstGeom prst="rect">
                  <a:avLst/>
                </a:prstGeom>
                <a:blipFill>
                  <a:blip r:embed="rId7"/>
                  <a:stretch>
                    <a:fillRect l="-866" t="-9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71F9CFB-7C3B-EA97-34D8-4E2BCB771CAB}"/>
                    </a:ext>
                  </a:extLst>
                </p:cNvPr>
                <p:cNvSpPr txBox="1"/>
                <p:nvPr/>
              </p:nvSpPr>
              <p:spPr>
                <a:xfrm>
                  <a:off x="4669971" y="1976653"/>
                  <a:ext cx="1229353" cy="557781"/>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Charging Power </a:t>
                  </a:r>
                  <a14:m>
                    <m:oMath xmlns:m="http://schemas.openxmlformats.org/officeDocument/2006/math">
                      <m:sSubSup>
                        <m:sSubSupPr>
                          <m:ctrlP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𝑐𝑗</m:t>
                          </m:r>
                        </m:sub>
                        <m:sup>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4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7" name="TextBox 26">
                  <a:extLst>
                    <a:ext uri="{FF2B5EF4-FFF2-40B4-BE49-F238E27FC236}">
                      <a16:creationId xmlns:a16="http://schemas.microsoft.com/office/drawing/2014/main" id="{671F9CFB-7C3B-EA97-34D8-4E2BCB771CAB}"/>
                    </a:ext>
                  </a:extLst>
                </p:cNvPr>
                <p:cNvSpPr txBox="1">
                  <a:spLocks noRot="1" noChangeAspect="1" noMove="1" noResize="1" noEditPoints="1" noAdjustHandles="1" noChangeArrowheads="1" noChangeShapeType="1" noTextEdit="1"/>
                </p:cNvSpPr>
                <p:nvPr/>
              </p:nvSpPr>
              <p:spPr>
                <a:xfrm>
                  <a:off x="4669971" y="1976653"/>
                  <a:ext cx="1229353" cy="557781"/>
                </a:xfrm>
                <a:prstGeom prst="rect">
                  <a:avLst/>
                </a:prstGeom>
                <a:blipFill>
                  <a:blip r:embed="rId8"/>
                  <a:stretch>
                    <a:fillRect l="-862" t="-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CA6B9E3-7C8E-0809-9C33-A69646AA4459}"/>
                    </a:ext>
                  </a:extLst>
                </p:cNvPr>
                <p:cNvSpPr txBox="1"/>
                <p:nvPr/>
              </p:nvSpPr>
              <p:spPr>
                <a:xfrm>
                  <a:off x="9943325" y="3653847"/>
                  <a:ext cx="1989372" cy="342338"/>
                </a:xfrm>
                <a:prstGeom prst="rect">
                  <a:avLst/>
                </a:prstGeom>
                <a:solidFill>
                  <a:srgbClr val="9D43B2"/>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PV Reactive Power </a:t>
                  </a:r>
                  <a14:m>
                    <m:oMath xmlns:m="http://schemas.openxmlformats.org/officeDocument/2006/math">
                      <m:sSubSup>
                        <m:sSubSupPr>
                          <m:ctrlP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4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8" name="TextBox 27">
                  <a:extLst>
                    <a:ext uri="{FF2B5EF4-FFF2-40B4-BE49-F238E27FC236}">
                      <a16:creationId xmlns:a16="http://schemas.microsoft.com/office/drawing/2014/main" id="{5CA6B9E3-7C8E-0809-9C33-A69646AA4459}"/>
                    </a:ext>
                  </a:extLst>
                </p:cNvPr>
                <p:cNvSpPr txBox="1">
                  <a:spLocks noRot="1" noChangeAspect="1" noMove="1" noResize="1" noEditPoints="1" noAdjustHandles="1" noChangeArrowheads="1" noChangeShapeType="1" noTextEdit="1"/>
                </p:cNvSpPr>
                <p:nvPr/>
              </p:nvSpPr>
              <p:spPr>
                <a:xfrm>
                  <a:off x="9943325" y="3653847"/>
                  <a:ext cx="1989372" cy="342338"/>
                </a:xfrm>
                <a:prstGeom prst="rect">
                  <a:avLst/>
                </a:prstGeom>
                <a:blipFill>
                  <a:blip r:embed="rId9"/>
                  <a:stretch>
                    <a:fillRect l="-5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7325C3B-64AA-CBBC-8BF3-66A33A834A2B}"/>
                    </a:ext>
                  </a:extLst>
                </p:cNvPr>
                <p:cNvSpPr txBox="1"/>
                <p:nvPr/>
              </p:nvSpPr>
              <p:spPr>
                <a:xfrm>
                  <a:off x="9908712" y="2450167"/>
                  <a:ext cx="2058599" cy="342338"/>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PV Real Power  </a:t>
                  </a:r>
                  <a14:m>
                    <m:oMath xmlns:m="http://schemas.openxmlformats.org/officeDocument/2006/math">
                      <m:sSubSup>
                        <m:sSubSupPr>
                          <m:ctrlP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4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9" name="TextBox 28">
                  <a:extLst>
                    <a:ext uri="{FF2B5EF4-FFF2-40B4-BE49-F238E27FC236}">
                      <a16:creationId xmlns:a16="http://schemas.microsoft.com/office/drawing/2014/main" id="{67325C3B-64AA-CBBC-8BF3-66A33A834A2B}"/>
                    </a:ext>
                  </a:extLst>
                </p:cNvPr>
                <p:cNvSpPr txBox="1">
                  <a:spLocks noRot="1" noChangeAspect="1" noMove="1" noResize="1" noEditPoints="1" noAdjustHandles="1" noChangeArrowheads="1" noChangeShapeType="1" noTextEdit="1"/>
                </p:cNvSpPr>
                <p:nvPr/>
              </p:nvSpPr>
              <p:spPr>
                <a:xfrm>
                  <a:off x="9908712" y="2450167"/>
                  <a:ext cx="2058599" cy="342338"/>
                </a:xfrm>
                <a:prstGeom prst="rect">
                  <a:avLst/>
                </a:prstGeom>
                <a:blipFill>
                  <a:blip r:embed="rId10"/>
                  <a:stretch>
                    <a:fillRect l="-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FCD3489-1932-154D-1CB8-93B9474DBF76}"/>
                    </a:ext>
                  </a:extLst>
                </p:cNvPr>
                <p:cNvSpPr txBox="1"/>
                <p:nvPr/>
              </p:nvSpPr>
              <p:spPr>
                <a:xfrm>
                  <a:off x="8339660" y="1254808"/>
                  <a:ext cx="1356133" cy="338554"/>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0" name="TextBox 29">
                  <a:extLst>
                    <a:ext uri="{FF2B5EF4-FFF2-40B4-BE49-F238E27FC236}">
                      <a16:creationId xmlns:a16="http://schemas.microsoft.com/office/drawing/2014/main" id="{4FCD3489-1932-154D-1CB8-93B9474DBF76}"/>
                    </a:ext>
                  </a:extLst>
                </p:cNvPr>
                <p:cNvSpPr txBox="1">
                  <a:spLocks noRot="1" noChangeAspect="1" noMove="1" noResize="1" noEditPoints="1" noAdjustHandles="1" noChangeArrowheads="1" noChangeShapeType="1" noTextEdit="1"/>
                </p:cNvSpPr>
                <p:nvPr/>
              </p:nvSpPr>
              <p:spPr>
                <a:xfrm>
                  <a:off x="8339660" y="1254808"/>
                  <a:ext cx="1356133" cy="338554"/>
                </a:xfrm>
                <a:prstGeom prst="rect">
                  <a:avLst/>
                </a:prstGeom>
                <a:blipFill>
                  <a:blip r:embed="rId11"/>
                  <a:stretch>
                    <a:fillRect l="-1569" t="-303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B420A3C-A9D8-762A-7DD1-10BD18319409}"/>
                    </a:ext>
                  </a:extLst>
                </p:cNvPr>
                <p:cNvSpPr txBox="1"/>
                <p:nvPr/>
              </p:nvSpPr>
              <p:spPr>
                <a:xfrm>
                  <a:off x="6684132" y="3020951"/>
                  <a:ext cx="1356133" cy="338554"/>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sSub>
                        <m:sSub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1</m:t>
                          </m:r>
                        </m:sub>
                      </m:s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1" name="TextBox 30">
                  <a:extLst>
                    <a:ext uri="{FF2B5EF4-FFF2-40B4-BE49-F238E27FC236}">
                      <a16:creationId xmlns:a16="http://schemas.microsoft.com/office/drawing/2014/main" id="{CB420A3C-A9D8-762A-7DD1-10BD18319409}"/>
                    </a:ext>
                  </a:extLst>
                </p:cNvPr>
                <p:cNvSpPr txBox="1">
                  <a:spLocks noRot="1" noChangeAspect="1" noMove="1" noResize="1" noEditPoints="1" noAdjustHandles="1" noChangeArrowheads="1" noChangeShapeType="1" noTextEdit="1"/>
                </p:cNvSpPr>
                <p:nvPr/>
              </p:nvSpPr>
              <p:spPr>
                <a:xfrm>
                  <a:off x="6684132" y="3020951"/>
                  <a:ext cx="1356133" cy="338554"/>
                </a:xfrm>
                <a:prstGeom prst="rect">
                  <a:avLst/>
                </a:prstGeom>
                <a:blipFill>
                  <a:blip r:embed="rId12"/>
                  <a:stretch>
                    <a:fillRect l="-1961" t="-3077"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C291930-D84C-05AB-5555-56523809BE28}"/>
                    </a:ext>
                  </a:extLst>
                </p:cNvPr>
                <p:cNvSpPr txBox="1"/>
                <p:nvPr/>
              </p:nvSpPr>
              <p:spPr>
                <a:xfrm>
                  <a:off x="7451536" y="3771385"/>
                  <a:ext cx="1356133" cy="338554"/>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sSub>
                        <m:sSub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2</m:t>
                          </m:r>
                        </m:sub>
                      </m:s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2" name="TextBox 31">
                  <a:extLst>
                    <a:ext uri="{FF2B5EF4-FFF2-40B4-BE49-F238E27FC236}">
                      <a16:creationId xmlns:a16="http://schemas.microsoft.com/office/drawing/2014/main" id="{7C291930-D84C-05AB-5555-56523809BE28}"/>
                    </a:ext>
                  </a:extLst>
                </p:cNvPr>
                <p:cNvSpPr txBox="1">
                  <a:spLocks noRot="1" noChangeAspect="1" noMove="1" noResize="1" noEditPoints="1" noAdjustHandles="1" noChangeArrowheads="1" noChangeShapeType="1" noTextEdit="1"/>
                </p:cNvSpPr>
                <p:nvPr/>
              </p:nvSpPr>
              <p:spPr>
                <a:xfrm>
                  <a:off x="7451536" y="3771385"/>
                  <a:ext cx="1356133" cy="338554"/>
                </a:xfrm>
                <a:prstGeom prst="rect">
                  <a:avLst/>
                </a:prstGeom>
                <a:blipFill>
                  <a:blip r:embed="rId13"/>
                  <a:stretch>
                    <a:fillRect l="-1569" t="-303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08ADDB-0ED8-D777-246A-3174401061CC}"/>
                    </a:ext>
                  </a:extLst>
                </p:cNvPr>
                <p:cNvSpPr txBox="1"/>
                <p:nvPr/>
              </p:nvSpPr>
              <p:spPr>
                <a:xfrm>
                  <a:off x="5532310" y="539130"/>
                  <a:ext cx="1820469" cy="910121"/>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Corbel"/>
                      <a:ea typeface="+mn-ea"/>
                      <a:cs typeface="+mn-cs"/>
                    </a:rPr>
                    <a:t>Branch Power Flow </a:t>
                  </a:r>
                  <a14:m>
                    <m:oMath xmlns:m="http://schemas.openxmlformats.org/officeDocument/2006/math">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𝑆</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𝑖𝑗</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𝑖𝑗</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𝑄</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𝑖𝑗</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Corbel"/>
                    </a:rPr>
                    <a:t>Current Flow </a:t>
                  </a:r>
                  <a14:m>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𝑙</m:t>
                          </m:r>
                        </m:e>
                        <m:sub>
                          <m:r>
                            <a:rPr lang="en-US" sz="1600" b="0" i="1" smtClean="0">
                              <a:solidFill>
                                <a:schemeClr val="tx1"/>
                              </a:solidFill>
                              <a:latin typeface="Cambria Math" panose="02040503050406030204" pitchFamily="18" charset="0"/>
                            </a:rPr>
                            <m:t>𝑖𝑗</m:t>
                          </m:r>
                        </m:sub>
                        <m:sup>
                          <m:r>
                            <a:rPr lang="en-US" sz="1600" b="0" i="1" smtClean="0">
                              <a:solidFill>
                                <a:schemeClr val="tx1"/>
                              </a:solidFill>
                              <a:latin typeface="Cambria Math" panose="02040503050406030204" pitchFamily="18" charset="0"/>
                            </a:rPr>
                            <m:t>𝑡</m:t>
                          </m:r>
                        </m:sup>
                      </m:sSubSup>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3" name="TextBox 32">
                  <a:extLst>
                    <a:ext uri="{FF2B5EF4-FFF2-40B4-BE49-F238E27FC236}">
                      <a16:creationId xmlns:a16="http://schemas.microsoft.com/office/drawing/2014/main" id="{5808ADDB-0ED8-D777-246A-3174401061CC}"/>
                    </a:ext>
                  </a:extLst>
                </p:cNvPr>
                <p:cNvSpPr txBox="1">
                  <a:spLocks noRot="1" noChangeAspect="1" noMove="1" noResize="1" noEditPoints="1" noAdjustHandles="1" noChangeArrowheads="1" noChangeShapeType="1" noTextEdit="1"/>
                </p:cNvSpPr>
                <p:nvPr/>
              </p:nvSpPr>
              <p:spPr>
                <a:xfrm>
                  <a:off x="5532310" y="539130"/>
                  <a:ext cx="1820469" cy="910121"/>
                </a:xfrm>
                <a:prstGeom prst="rect">
                  <a:avLst/>
                </a:prstGeom>
                <a:blipFill>
                  <a:blip r:embed="rId14"/>
                  <a:stretch>
                    <a:fillRect l="-1466" t="-1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4173B3F-38B2-67DF-CD92-D770BC0A3209}"/>
                    </a:ext>
                  </a:extLst>
                </p:cNvPr>
                <p:cNvSpPr txBox="1"/>
                <p:nvPr/>
              </p:nvSpPr>
              <p:spPr>
                <a:xfrm>
                  <a:off x="4669971" y="4871398"/>
                  <a:ext cx="2034990" cy="625684"/>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lvl="0">
                    <a:defRPr/>
                  </a:pPr>
                  <a:r>
                    <a:rPr kumimoji="0" lang="en-US" sz="1600" b="0" i="0" u="none" strike="noStrike" kern="1200" cap="none" spc="0" normalizeH="0" baseline="0" noProof="0">
                      <a:ln>
                        <a:noFill/>
                      </a:ln>
                      <a:solidFill>
                        <a:schemeClr val="tx1"/>
                      </a:solidFill>
                      <a:effectLst/>
                      <a:uLnTx/>
                      <a:uFillTx/>
                      <a:latin typeface="Corbel"/>
                      <a:ea typeface="+mn-ea"/>
                      <a:cs typeface="+mn-cs"/>
                    </a:rPr>
                    <a:t>Branch Power Flow </a:t>
                  </a:r>
                  <a14:m>
                    <m:oMath xmlns:m="http://schemas.openxmlformats.org/officeDocument/2006/math">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𝑆</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
                            <m:sSub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1</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𝑃</m:t>
                          </m:r>
                        </m:e>
                        <m:sub>
                          <m:r>
                            <a:rPr lang="en-US" sz="1600" i="1">
                              <a:solidFill>
                                <a:schemeClr val="tx1"/>
                              </a:solidFill>
                              <a:latin typeface="Cambria Math" panose="02040503050406030204" pitchFamily="18" charset="0"/>
                            </a:rPr>
                            <m:t>𝑗</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𝑘</m:t>
                              </m:r>
                            </m:e>
                            <m:sub>
                              <m:r>
                                <a:rPr lang="en-US" sz="1600" i="1">
                                  <a:solidFill>
                                    <a:schemeClr val="tx1"/>
                                  </a:solidFill>
                                  <a:latin typeface="Cambria Math" panose="02040503050406030204" pitchFamily="18" charset="0"/>
                                </a:rPr>
                                <m:t>1</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𝑄</m:t>
                          </m:r>
                        </m:e>
                        <m:sub>
                          <m:r>
                            <a:rPr lang="en-US" sz="1600" i="1">
                              <a:solidFill>
                                <a:schemeClr val="tx1"/>
                              </a:solidFill>
                              <a:latin typeface="Cambria Math" panose="02040503050406030204" pitchFamily="18" charset="0"/>
                            </a:rPr>
                            <m:t>𝑗</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𝑘</m:t>
                              </m:r>
                            </m:e>
                            <m:sub>
                              <m:r>
                                <a:rPr lang="en-US" sz="1600" i="1">
                                  <a:solidFill>
                                    <a:schemeClr val="tx1"/>
                                  </a:solidFill>
                                  <a:latin typeface="Cambria Math" panose="02040503050406030204" pitchFamily="18" charset="0"/>
                                </a:rPr>
                                <m:t>1</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4" name="TextBox 33">
                  <a:extLst>
                    <a:ext uri="{FF2B5EF4-FFF2-40B4-BE49-F238E27FC236}">
                      <a16:creationId xmlns:a16="http://schemas.microsoft.com/office/drawing/2014/main" id="{84173B3F-38B2-67DF-CD92-D770BC0A3209}"/>
                    </a:ext>
                  </a:extLst>
                </p:cNvPr>
                <p:cNvSpPr txBox="1">
                  <a:spLocks noRot="1" noChangeAspect="1" noMove="1" noResize="1" noEditPoints="1" noAdjustHandles="1" noChangeArrowheads="1" noChangeShapeType="1" noTextEdit="1"/>
                </p:cNvSpPr>
                <p:nvPr/>
              </p:nvSpPr>
              <p:spPr>
                <a:xfrm>
                  <a:off x="4669971" y="4871398"/>
                  <a:ext cx="2034990" cy="625684"/>
                </a:xfrm>
                <a:prstGeom prst="rect">
                  <a:avLst/>
                </a:prstGeom>
                <a:blipFill>
                  <a:blip r:embed="rId15"/>
                  <a:stretch>
                    <a:fillRect l="-1050" t="-16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ECE82D-7967-5EED-791A-0F0CF21FD1CC}"/>
                    </a:ext>
                  </a:extLst>
                </p:cNvPr>
                <p:cNvSpPr txBox="1"/>
                <p:nvPr/>
              </p:nvSpPr>
              <p:spPr>
                <a:xfrm>
                  <a:off x="7177031" y="5458137"/>
                  <a:ext cx="2034990" cy="625684"/>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lvl="0">
                    <a:defRPr/>
                  </a:pPr>
                  <a:r>
                    <a:rPr kumimoji="0" lang="en-US" sz="1600" b="0" i="0" u="none" strike="noStrike" kern="1200" cap="none" spc="0" normalizeH="0" baseline="0" noProof="0">
                      <a:ln>
                        <a:noFill/>
                      </a:ln>
                      <a:solidFill>
                        <a:schemeClr val="tx1"/>
                      </a:solidFill>
                      <a:effectLst/>
                      <a:uLnTx/>
                      <a:uFillTx/>
                      <a:latin typeface="Corbel"/>
                      <a:ea typeface="+mn-ea"/>
                      <a:cs typeface="+mn-cs"/>
                    </a:rPr>
                    <a:t>Branch Power Flow </a:t>
                  </a:r>
                  <a14:m>
                    <m:oMath xmlns:m="http://schemas.openxmlformats.org/officeDocument/2006/math">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𝑆</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
                            <m:sSub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2</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𝑃</m:t>
                          </m:r>
                        </m:e>
                        <m:sub>
                          <m:r>
                            <a:rPr lang="en-US" sz="1600" i="1">
                              <a:solidFill>
                                <a:schemeClr val="tx1"/>
                              </a:solidFill>
                              <a:latin typeface="Cambria Math" panose="02040503050406030204" pitchFamily="18" charset="0"/>
                            </a:rPr>
                            <m:t>𝑗</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𝑘</m:t>
                              </m:r>
                            </m:e>
                            <m:sub>
                              <m:r>
                                <a:rPr lang="en-US" sz="1600" i="1">
                                  <a:solidFill>
                                    <a:schemeClr val="tx1"/>
                                  </a:solidFill>
                                  <a:latin typeface="Cambria Math" panose="02040503050406030204" pitchFamily="18" charset="0"/>
                                </a:rPr>
                                <m:t>2</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𝑄</m:t>
                          </m:r>
                        </m:e>
                        <m:sub>
                          <m:r>
                            <a:rPr lang="en-US" sz="1600" i="1">
                              <a:solidFill>
                                <a:schemeClr val="tx1"/>
                              </a:solidFill>
                              <a:latin typeface="Cambria Math" panose="02040503050406030204" pitchFamily="18" charset="0"/>
                            </a:rPr>
                            <m:t>𝑗</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𝑘</m:t>
                              </m:r>
                            </m:e>
                            <m:sub>
                              <m:r>
                                <a:rPr lang="en-US" sz="1600" i="1">
                                  <a:solidFill>
                                    <a:schemeClr val="tx1"/>
                                  </a:solidFill>
                                  <a:latin typeface="Cambria Math" panose="02040503050406030204" pitchFamily="18" charset="0"/>
                                </a:rPr>
                                <m:t>2</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5" name="TextBox 34">
                  <a:extLst>
                    <a:ext uri="{FF2B5EF4-FFF2-40B4-BE49-F238E27FC236}">
                      <a16:creationId xmlns:a16="http://schemas.microsoft.com/office/drawing/2014/main" id="{A9ECE82D-7967-5EED-791A-0F0CF21FD1CC}"/>
                    </a:ext>
                  </a:extLst>
                </p:cNvPr>
                <p:cNvSpPr txBox="1">
                  <a:spLocks noRot="1" noChangeAspect="1" noMove="1" noResize="1" noEditPoints="1" noAdjustHandles="1" noChangeArrowheads="1" noChangeShapeType="1" noTextEdit="1"/>
                </p:cNvSpPr>
                <p:nvPr/>
              </p:nvSpPr>
              <p:spPr>
                <a:xfrm>
                  <a:off x="7177031" y="5458137"/>
                  <a:ext cx="2034990" cy="625684"/>
                </a:xfrm>
                <a:prstGeom prst="rect">
                  <a:avLst/>
                </a:prstGeom>
                <a:blipFill>
                  <a:blip r:embed="rId16"/>
                  <a:stretch>
                    <a:fillRect l="-1050" t="-16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6EEA29E-716C-0AB3-498F-1583C441194A}"/>
                    </a:ext>
                  </a:extLst>
                </p:cNvPr>
                <p:cNvSpPr txBox="1"/>
                <p:nvPr/>
              </p:nvSpPr>
              <p:spPr>
                <a:xfrm>
                  <a:off x="8339660" y="219796"/>
                  <a:ext cx="1907925" cy="418897"/>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𝑖</m:t>
                      </m:r>
                    </m:oMath>
                  </a14:m>
                  <a:r>
                    <a:rPr kumimoji="0" lang="en-US" sz="1600" b="0" i="0" u="none" strike="noStrike" kern="1200" cap="none" spc="0" normalizeH="0" baseline="0" noProof="0">
                      <a:ln>
                        <a:noFill/>
                      </a:ln>
                      <a:solidFill>
                        <a:srgbClr val="FFFFFF"/>
                      </a:solidFill>
                      <a:effectLst/>
                      <a:uLnTx/>
                      <a:uFillTx/>
                      <a:latin typeface="+mj-lt"/>
                      <a:ea typeface="+mn-ea"/>
                      <a:cs typeface="+mn-cs"/>
                    </a:rPr>
                    <a:t>:</a:t>
                  </a:r>
                  <a14:m>
                    <m:oMath xmlns:m="http://schemas.openxmlformats.org/officeDocument/2006/math">
                      <m:r>
                        <a:rPr lang="en-US" sz="1600" b="0" i="0" smtClean="0">
                          <a:solidFill>
                            <a:srgbClr val="FFFFFF"/>
                          </a:solidFill>
                          <a:latin typeface="Cambria Math" panose="02040503050406030204" pitchFamily="18" charset="0"/>
                        </a:rPr>
                        <m:t> </m:t>
                      </m:r>
                      <m:sSubSup>
                        <m:sSubSupPr>
                          <m:ctrlPr>
                            <a:rPr lang="en-US" sz="1600" b="0" i="1" smtClean="0">
                              <a:solidFill>
                                <a:srgbClr val="FFFFFF"/>
                              </a:solidFill>
                              <a:latin typeface="Cambria Math" panose="02040503050406030204" pitchFamily="18" charset="0"/>
                            </a:rPr>
                          </m:ctrlPr>
                        </m:sSubSupPr>
                        <m:e>
                          <m:r>
                            <a:rPr lang="en-US" sz="1600" b="0" i="1" smtClean="0">
                              <a:solidFill>
                                <a:srgbClr val="FFFFFF"/>
                              </a:solidFill>
                              <a:latin typeface="Cambria Math" panose="02040503050406030204" pitchFamily="18" charset="0"/>
                            </a:rPr>
                            <m:t>𝑣</m:t>
                          </m:r>
                        </m:e>
                        <m:sub>
                          <m:r>
                            <a:rPr lang="en-US" sz="1600" b="0" i="1" smtClean="0">
                              <a:solidFill>
                                <a:srgbClr val="FFFFFF"/>
                              </a:solidFill>
                              <a:latin typeface="Cambria Math" panose="02040503050406030204" pitchFamily="18" charset="0"/>
                            </a:rPr>
                            <m:t>𝑖</m:t>
                          </m:r>
                        </m:sub>
                        <m:sup>
                          <m:r>
                            <a:rPr lang="en-US" sz="1600" b="0" i="1" smtClean="0">
                              <a:solidFill>
                                <a:srgbClr val="FFFFFF"/>
                              </a:solidFill>
                              <a:latin typeface="Cambria Math" panose="02040503050406030204" pitchFamily="18" charset="0"/>
                            </a:rPr>
                            <m:t>𝑡</m:t>
                          </m:r>
                        </m:sup>
                      </m:sSubSup>
                      <m:r>
                        <a:rPr lang="en-US" sz="1600" b="0" i="1" smtClean="0">
                          <a:solidFill>
                            <a:srgbClr val="FFFFFF"/>
                          </a:solidFill>
                          <a:latin typeface="Cambria Math" panose="02040503050406030204" pitchFamily="18" charset="0"/>
                        </a:rPr>
                        <m:t>=</m:t>
                      </m:r>
                      <m:sSup>
                        <m:sSupPr>
                          <m:ctrlPr>
                            <a:rPr lang="en-US" sz="1600" b="0" i="1" smtClean="0">
                              <a:solidFill>
                                <a:srgbClr val="FFFFFF"/>
                              </a:solidFill>
                              <a:latin typeface="Cambria Math" panose="02040503050406030204" pitchFamily="18" charset="0"/>
                            </a:rPr>
                          </m:ctrlPr>
                        </m:sSupPr>
                        <m:e>
                          <m:d>
                            <m:dPr>
                              <m:ctrlPr>
                                <a:rPr lang="en-US" sz="1600" b="0" i="1" smtClean="0">
                                  <a:solidFill>
                                    <a:srgbClr val="FFFFFF"/>
                                  </a:solidFill>
                                  <a:latin typeface="Cambria Math" panose="02040503050406030204" pitchFamily="18" charset="0"/>
                                </a:rPr>
                              </m:ctrlPr>
                            </m:dPr>
                            <m:e>
                              <m:sSubSup>
                                <m:sSubSupPr>
                                  <m:ctrlPr>
                                    <a:rPr lang="en-US" sz="1600" b="0" i="1" smtClean="0">
                                      <a:solidFill>
                                        <a:srgbClr val="FFFFFF"/>
                                      </a:solidFill>
                                      <a:latin typeface="Cambria Math" panose="02040503050406030204" pitchFamily="18" charset="0"/>
                                    </a:rPr>
                                  </m:ctrlPr>
                                </m:sSubSupPr>
                                <m:e>
                                  <m:r>
                                    <a:rPr lang="en-US" sz="1600" b="0" i="1" smtClean="0">
                                      <a:solidFill>
                                        <a:srgbClr val="FFFFFF"/>
                                      </a:solidFill>
                                      <a:latin typeface="Cambria Math" panose="02040503050406030204" pitchFamily="18" charset="0"/>
                                    </a:rPr>
                                    <m:t>𝑉</m:t>
                                  </m:r>
                                </m:e>
                                <m:sub>
                                  <m:r>
                                    <a:rPr lang="en-US" sz="1600" b="0" i="1" smtClean="0">
                                      <a:solidFill>
                                        <a:srgbClr val="FFFFFF"/>
                                      </a:solidFill>
                                      <a:latin typeface="Cambria Math" panose="02040503050406030204" pitchFamily="18" charset="0"/>
                                    </a:rPr>
                                    <m:t>𝑖</m:t>
                                  </m:r>
                                </m:sub>
                                <m:sup>
                                  <m:r>
                                    <a:rPr lang="en-US" sz="1600" b="0" i="1" smtClean="0">
                                      <a:solidFill>
                                        <a:srgbClr val="FFFFFF"/>
                                      </a:solidFill>
                                      <a:latin typeface="Cambria Math" panose="02040503050406030204" pitchFamily="18" charset="0"/>
                                    </a:rPr>
                                    <m:t>𝑡</m:t>
                                  </m:r>
                                </m:sup>
                              </m:sSubSup>
                            </m:e>
                          </m:d>
                        </m:e>
                        <m:sup>
                          <m:r>
                            <a:rPr lang="en-US" sz="1600" b="0" i="1" smtClean="0">
                              <a:solidFill>
                                <a:srgbClr val="FFFFFF"/>
                              </a:solidFill>
                              <a:latin typeface="Cambria Math" panose="02040503050406030204" pitchFamily="18" charset="0"/>
                            </a:rPr>
                            <m:t>2</m:t>
                          </m:r>
                        </m:sup>
                      </m:sSup>
                    </m:oMath>
                  </a14:m>
                  <a:endParaRPr kumimoji="0" lang="en-US" sz="16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37" name="TextBox 36">
                  <a:extLst>
                    <a:ext uri="{FF2B5EF4-FFF2-40B4-BE49-F238E27FC236}">
                      <a16:creationId xmlns:a16="http://schemas.microsoft.com/office/drawing/2014/main" id="{76EEA29E-716C-0AB3-498F-1583C441194A}"/>
                    </a:ext>
                  </a:extLst>
                </p:cNvPr>
                <p:cNvSpPr txBox="1">
                  <a:spLocks noRot="1" noChangeAspect="1" noMove="1" noResize="1" noEditPoints="1" noAdjustHandles="1" noChangeArrowheads="1" noChangeShapeType="1" noTextEdit="1"/>
                </p:cNvSpPr>
                <p:nvPr/>
              </p:nvSpPr>
              <p:spPr>
                <a:xfrm>
                  <a:off x="8339660" y="219796"/>
                  <a:ext cx="1907925" cy="418897"/>
                </a:xfrm>
                <a:prstGeom prst="rect">
                  <a:avLst/>
                </a:prstGeom>
                <a:blipFill>
                  <a:blip r:embed="rId17"/>
                  <a:stretch>
                    <a:fillRect l="-11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0BB4B5D-8E5A-A940-14B5-37FE068DF3FB}"/>
                    </a:ext>
                  </a:extLst>
                </p:cNvPr>
                <p:cNvSpPr txBox="1"/>
                <p:nvPr/>
              </p:nvSpPr>
              <p:spPr>
                <a:xfrm>
                  <a:off x="8339659" y="1976653"/>
                  <a:ext cx="1907925" cy="390813"/>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rPr>
                    <a:t>Bus </a:t>
                  </a:r>
                  <a14:m>
                    <m:oMath xmlns:m="http://schemas.openxmlformats.org/officeDocument/2006/math">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rPr>
                        <m:t>𝑗</m:t>
                      </m:r>
                    </m:oMath>
                  </a14:m>
                  <a:r>
                    <a:rPr kumimoji="0" lang="en-US" sz="1400" b="0" i="0" u="none" strike="noStrike" kern="1200" cap="none" spc="0" normalizeH="0" baseline="0" noProof="0">
                      <a:ln>
                        <a:noFill/>
                      </a:ln>
                      <a:solidFill>
                        <a:srgbClr val="FFFFFF"/>
                      </a:solidFill>
                      <a:effectLst/>
                      <a:uLnTx/>
                      <a:uFillTx/>
                      <a:latin typeface="+mj-lt"/>
                    </a:rPr>
                    <a:t>:</a:t>
                  </a:r>
                  <a14:m>
                    <m:oMath xmlns:m="http://schemas.openxmlformats.org/officeDocument/2006/math">
                      <m:r>
                        <a:rPr lang="en-US" sz="1400" b="0" i="0" smtClean="0">
                          <a:solidFill>
                            <a:srgbClr val="FFFFFF"/>
                          </a:solidFill>
                          <a:latin typeface="Cambria Math" panose="02040503050406030204" pitchFamily="18" charset="0"/>
                        </a:rPr>
                        <m:t> </m:t>
                      </m:r>
                      <m:sSubSup>
                        <m:sSubSupPr>
                          <m:ctrlPr>
                            <a:rPr lang="en-US" sz="1400" b="0" i="1" smtClean="0">
                              <a:solidFill>
                                <a:srgbClr val="FFFFFF"/>
                              </a:solidFill>
                              <a:latin typeface="Cambria Math" panose="02040503050406030204" pitchFamily="18" charset="0"/>
                            </a:rPr>
                          </m:ctrlPr>
                        </m:sSubSupPr>
                        <m:e>
                          <m:r>
                            <a:rPr lang="en-US" sz="1400" b="0" i="1" smtClean="0">
                              <a:solidFill>
                                <a:srgbClr val="FFFFFF"/>
                              </a:solidFill>
                              <a:latin typeface="Cambria Math" panose="02040503050406030204" pitchFamily="18" charset="0"/>
                            </a:rPr>
                            <m:t>𝑣</m:t>
                          </m:r>
                        </m:e>
                        <m:sub>
                          <m:r>
                            <a:rPr lang="en-US" sz="1400" b="0" i="1" smtClean="0">
                              <a:solidFill>
                                <a:srgbClr val="FFFFFF"/>
                              </a:solidFill>
                              <a:latin typeface="Cambria Math" panose="02040503050406030204" pitchFamily="18" charset="0"/>
                            </a:rPr>
                            <m:t>𝑗</m:t>
                          </m:r>
                        </m:sub>
                        <m:sup>
                          <m:r>
                            <a:rPr lang="en-US" sz="1400" b="0" i="1" smtClean="0">
                              <a:solidFill>
                                <a:srgbClr val="FFFFFF"/>
                              </a:solidFill>
                              <a:latin typeface="Cambria Math" panose="02040503050406030204" pitchFamily="18" charset="0"/>
                            </a:rPr>
                            <m:t>𝑡</m:t>
                          </m:r>
                        </m:sup>
                      </m:sSubSup>
                      <m:r>
                        <a:rPr lang="en-US" sz="1400" b="0" i="1" smtClean="0">
                          <a:solidFill>
                            <a:srgbClr val="FFFFFF"/>
                          </a:solidFill>
                          <a:latin typeface="Cambria Math" panose="02040503050406030204" pitchFamily="18" charset="0"/>
                        </a:rPr>
                        <m:t>=</m:t>
                      </m:r>
                      <m:sSup>
                        <m:sSupPr>
                          <m:ctrlPr>
                            <a:rPr lang="en-US" sz="1400" b="0" i="1" smtClean="0">
                              <a:solidFill>
                                <a:srgbClr val="FFFFFF"/>
                              </a:solidFill>
                              <a:latin typeface="Cambria Math" panose="02040503050406030204" pitchFamily="18" charset="0"/>
                            </a:rPr>
                          </m:ctrlPr>
                        </m:sSupPr>
                        <m:e>
                          <m:d>
                            <m:dPr>
                              <m:ctrlPr>
                                <a:rPr lang="en-US" sz="1400" b="0" i="1" smtClean="0">
                                  <a:solidFill>
                                    <a:srgbClr val="FFFFFF"/>
                                  </a:solidFill>
                                  <a:latin typeface="Cambria Math" panose="02040503050406030204" pitchFamily="18" charset="0"/>
                                </a:rPr>
                              </m:ctrlPr>
                            </m:dPr>
                            <m:e>
                              <m:sSubSup>
                                <m:sSubSupPr>
                                  <m:ctrlPr>
                                    <a:rPr lang="en-US" sz="1400" b="0" i="1" smtClean="0">
                                      <a:solidFill>
                                        <a:srgbClr val="FFFFFF"/>
                                      </a:solidFill>
                                      <a:latin typeface="Cambria Math" panose="02040503050406030204" pitchFamily="18" charset="0"/>
                                    </a:rPr>
                                  </m:ctrlPr>
                                </m:sSubSupPr>
                                <m:e>
                                  <m:r>
                                    <a:rPr lang="en-US" sz="1400" b="0" i="1" smtClean="0">
                                      <a:solidFill>
                                        <a:srgbClr val="FFFFFF"/>
                                      </a:solidFill>
                                      <a:latin typeface="Cambria Math" panose="02040503050406030204" pitchFamily="18" charset="0"/>
                                    </a:rPr>
                                    <m:t>𝑉</m:t>
                                  </m:r>
                                </m:e>
                                <m:sub>
                                  <m:r>
                                    <a:rPr lang="en-US" sz="1400" b="0" i="1" smtClean="0">
                                      <a:solidFill>
                                        <a:srgbClr val="FFFFFF"/>
                                      </a:solidFill>
                                      <a:latin typeface="Cambria Math" panose="02040503050406030204" pitchFamily="18" charset="0"/>
                                    </a:rPr>
                                    <m:t>𝑗</m:t>
                                  </m:r>
                                </m:sub>
                                <m:sup>
                                  <m:r>
                                    <a:rPr lang="en-US" sz="1400" b="0" i="1" smtClean="0">
                                      <a:solidFill>
                                        <a:srgbClr val="FFFFFF"/>
                                      </a:solidFill>
                                      <a:latin typeface="Cambria Math" panose="02040503050406030204" pitchFamily="18" charset="0"/>
                                    </a:rPr>
                                    <m:t>𝑡</m:t>
                                  </m:r>
                                </m:sup>
                              </m:sSubSup>
                            </m:e>
                          </m:d>
                        </m:e>
                        <m:sup>
                          <m:r>
                            <a:rPr lang="en-US" sz="1400" b="0" i="1" smtClean="0">
                              <a:solidFill>
                                <a:srgbClr val="FFFFFF"/>
                              </a:solidFill>
                              <a:latin typeface="Cambria Math" panose="02040503050406030204" pitchFamily="18" charset="0"/>
                            </a:rPr>
                            <m:t>2</m:t>
                          </m:r>
                        </m:sup>
                      </m:sSup>
                    </m:oMath>
                  </a14:m>
                  <a:endParaRPr kumimoji="0" lang="en-US" sz="1400" b="0" i="0" u="none" strike="noStrike" kern="1200" cap="none" spc="0" normalizeH="0" baseline="0" noProof="0">
                    <a:ln>
                      <a:noFill/>
                    </a:ln>
                    <a:solidFill>
                      <a:srgbClr val="FFFFFF"/>
                    </a:solidFill>
                    <a:effectLst/>
                    <a:uLnTx/>
                    <a:uFillTx/>
                    <a:latin typeface="Corbel"/>
                  </a:endParaRPr>
                </a:p>
              </p:txBody>
            </p:sp>
          </mc:Choice>
          <mc:Fallback xmlns="">
            <p:sp>
              <p:nvSpPr>
                <p:cNvPr id="38" name="TextBox 37">
                  <a:extLst>
                    <a:ext uri="{FF2B5EF4-FFF2-40B4-BE49-F238E27FC236}">
                      <a16:creationId xmlns:a16="http://schemas.microsoft.com/office/drawing/2014/main" id="{80BB4B5D-8E5A-A940-14B5-37FE068DF3FB}"/>
                    </a:ext>
                  </a:extLst>
                </p:cNvPr>
                <p:cNvSpPr txBox="1">
                  <a:spLocks noRot="1" noChangeAspect="1" noMove="1" noResize="1" noEditPoints="1" noAdjustHandles="1" noChangeArrowheads="1" noChangeShapeType="1" noTextEdit="1"/>
                </p:cNvSpPr>
                <p:nvPr/>
              </p:nvSpPr>
              <p:spPr>
                <a:xfrm>
                  <a:off x="8339659" y="1976653"/>
                  <a:ext cx="1907925" cy="390813"/>
                </a:xfrm>
                <a:prstGeom prst="rect">
                  <a:avLst/>
                </a:prstGeom>
                <a:blipFill>
                  <a:blip r:embed="rId18"/>
                  <a:stretch>
                    <a:fillRect l="-559"/>
                  </a:stretch>
                </a:blipFill>
              </p:spPr>
              <p:txBody>
                <a:bodyPr/>
                <a:lstStyle/>
                <a:p>
                  <a:r>
                    <a:rPr lang="en-US">
                      <a:noFill/>
                    </a:rPr>
                    <a:t> </a:t>
                  </a:r>
                </a:p>
              </p:txBody>
            </p:sp>
          </mc:Fallback>
        </mc:AlternateContent>
      </p:grpSp>
      <p:sp>
        <p:nvSpPr>
          <p:cNvPr id="42" name="TextBox 41">
            <a:extLst>
              <a:ext uri="{FF2B5EF4-FFF2-40B4-BE49-F238E27FC236}">
                <a16:creationId xmlns:a16="http://schemas.microsoft.com/office/drawing/2014/main" id="{DB9854EB-434B-73B2-148B-4EA7EA5C99B7}"/>
              </a:ext>
            </a:extLst>
          </p:cNvPr>
          <p:cNvSpPr txBox="1"/>
          <p:nvPr/>
        </p:nvSpPr>
        <p:spPr>
          <a:xfrm>
            <a:off x="243294" y="5073090"/>
            <a:ext cx="2644868" cy="369332"/>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Engineering Constraints</a:t>
            </a:r>
          </a:p>
        </p:txBody>
      </p:sp>
      <p:pic>
        <p:nvPicPr>
          <p:cNvPr id="43" name="Picture 42">
            <a:extLst>
              <a:ext uri="{FF2B5EF4-FFF2-40B4-BE49-F238E27FC236}">
                <a16:creationId xmlns:a16="http://schemas.microsoft.com/office/drawing/2014/main" id="{2421587E-DA4D-0CC2-77CA-CB0CD184C18D}"/>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97225" y="3691019"/>
            <a:ext cx="2598518" cy="599852"/>
          </a:xfrm>
          <a:prstGeom prst="rect">
            <a:avLst/>
          </a:prstGeom>
          <a:ln>
            <a:solidFill>
              <a:srgbClr val="002060"/>
            </a:solidFill>
          </a:ln>
        </p:spPr>
      </p:pic>
      <p:pic>
        <p:nvPicPr>
          <p:cNvPr id="46" name="Picture 45">
            <a:extLst>
              <a:ext uri="{FF2B5EF4-FFF2-40B4-BE49-F238E27FC236}">
                <a16:creationId xmlns:a16="http://schemas.microsoft.com/office/drawing/2014/main" id="{89EAB2E5-FE2B-FC85-86C1-15A6126B17F3}"/>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243294" y="4371540"/>
            <a:ext cx="2508472" cy="599852"/>
          </a:xfrm>
          <a:prstGeom prst="rect">
            <a:avLst/>
          </a:prstGeom>
          <a:ln>
            <a:solidFill>
              <a:srgbClr val="002060"/>
            </a:solidFill>
          </a:ln>
        </p:spPr>
      </p:pic>
      <p:pic>
        <p:nvPicPr>
          <p:cNvPr id="49" name="Picture 48">
            <a:extLst>
              <a:ext uri="{FF2B5EF4-FFF2-40B4-BE49-F238E27FC236}">
                <a16:creationId xmlns:a16="http://schemas.microsoft.com/office/drawing/2014/main" id="{AFA54F6D-0D3E-AB6B-75CC-D6E9B7C686A5}"/>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267887" y="5604471"/>
            <a:ext cx="2508472" cy="458121"/>
          </a:xfrm>
          <a:prstGeom prst="rect">
            <a:avLst/>
          </a:prstGeom>
          <a:ln>
            <a:solidFill>
              <a:srgbClr val="002060"/>
            </a:solidFill>
          </a:ln>
        </p:spPr>
      </p:pic>
      <p:sp>
        <p:nvSpPr>
          <p:cNvPr id="50" name="TextBox 49">
            <a:extLst>
              <a:ext uri="{FF2B5EF4-FFF2-40B4-BE49-F238E27FC236}">
                <a16:creationId xmlns:a16="http://schemas.microsoft.com/office/drawing/2014/main" id="{F5A1EEAC-B1CC-677C-A286-E211800375C9}"/>
              </a:ext>
            </a:extLst>
          </p:cNvPr>
          <p:cNvSpPr txBox="1"/>
          <p:nvPr/>
        </p:nvSpPr>
        <p:spPr>
          <a:xfrm>
            <a:off x="184249" y="6157424"/>
            <a:ext cx="5911751" cy="584775"/>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 backflow allowed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Optionally, Peak Satisfiable Demand may be specified as well</a:t>
            </a:r>
          </a:p>
        </p:txBody>
      </p:sp>
    </p:spTree>
    <p:extLst>
      <p:ext uri="{BB962C8B-B14F-4D97-AF65-F5344CB8AC3E}">
        <p14:creationId xmlns:p14="http://schemas.microsoft.com/office/powerpoint/2010/main" val="352587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D646C81D-A614-A18E-43E3-FF65639E7971}"/>
              </a:ext>
            </a:extLst>
          </p:cNvPr>
          <p:cNvSpPr txBox="1">
            <a:spLocks/>
          </p:cNvSpPr>
          <p:nvPr/>
        </p:nvSpPr>
        <p:spPr>
          <a:xfrm>
            <a:off x="578055" y="278273"/>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85000" lnSpcReduction="1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FFFFF"/>
                </a:solidFill>
                <a:effectLst/>
                <a:uLnTx/>
                <a:uFillTx/>
                <a:latin typeface="Corbel"/>
                <a:ea typeface="+mn-ea"/>
                <a:cs typeface="+mn-cs"/>
              </a:rPr>
              <a:t>Network Constraints – Branch Flow Model [1A]</a:t>
            </a:r>
          </a:p>
        </p:txBody>
      </p:sp>
      <p:grpSp>
        <p:nvGrpSpPr>
          <p:cNvPr id="39" name="Group 38">
            <a:extLst>
              <a:ext uri="{FF2B5EF4-FFF2-40B4-BE49-F238E27FC236}">
                <a16:creationId xmlns:a16="http://schemas.microsoft.com/office/drawing/2014/main" id="{F7952FE9-C992-4F09-96F6-6F1FAFAFB848}"/>
              </a:ext>
            </a:extLst>
          </p:cNvPr>
          <p:cNvGrpSpPr/>
          <p:nvPr/>
        </p:nvGrpSpPr>
        <p:grpSpPr>
          <a:xfrm>
            <a:off x="7278414" y="46376"/>
            <a:ext cx="4761200" cy="3396662"/>
            <a:chOff x="2924369" y="219796"/>
            <a:chExt cx="9042942" cy="5793848"/>
          </a:xfrm>
        </p:grpSpPr>
        <p:pic>
          <p:nvPicPr>
            <p:cNvPr id="3" name="Picture 2" descr="A screenshot of a computer game&#10;&#10;Description automatically generated">
              <a:extLst>
                <a:ext uri="{FF2B5EF4-FFF2-40B4-BE49-F238E27FC236}">
                  <a16:creationId xmlns:a16="http://schemas.microsoft.com/office/drawing/2014/main" id="{3767014B-BAFA-BF3F-F014-85F6BBEEF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605" y="278273"/>
              <a:ext cx="7160706" cy="454347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CFEB6A7-4769-1D20-174A-0F18A3B445F9}"/>
                    </a:ext>
                  </a:extLst>
                </p:cNvPr>
                <p:cNvSpPr txBox="1"/>
                <p:nvPr/>
              </p:nvSpPr>
              <p:spPr>
                <a:xfrm>
                  <a:off x="6158765" y="4414307"/>
                  <a:ext cx="788574" cy="52499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m:t>
                          </m:r>
                        </m:sub>
                      </m:sSub>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5CFEB6A7-4769-1D20-174A-0F18A3B445F9}"/>
                    </a:ext>
                  </a:extLst>
                </p:cNvPr>
                <p:cNvSpPr txBox="1">
                  <a:spLocks noRot="1" noChangeAspect="1" noMove="1" noResize="1" noEditPoints="1" noAdjustHandles="1" noChangeArrowheads="1" noChangeShapeType="1" noTextEdit="1"/>
                </p:cNvSpPr>
                <p:nvPr/>
              </p:nvSpPr>
              <p:spPr>
                <a:xfrm>
                  <a:off x="6158765" y="4414307"/>
                  <a:ext cx="788574" cy="5249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30279A2-127D-8314-A2FA-A273DBA47239}"/>
                    </a:ext>
                  </a:extLst>
                </p:cNvPr>
                <p:cNvSpPr txBox="1"/>
                <p:nvPr/>
              </p:nvSpPr>
              <p:spPr>
                <a:xfrm>
                  <a:off x="7735318" y="4917008"/>
                  <a:ext cx="788574" cy="52499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2</m:t>
                          </m:r>
                        </m:sub>
                      </m:sSub>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7" name="TextBox 16">
                  <a:extLst>
                    <a:ext uri="{FF2B5EF4-FFF2-40B4-BE49-F238E27FC236}">
                      <a16:creationId xmlns:a16="http://schemas.microsoft.com/office/drawing/2014/main" id="{530279A2-127D-8314-A2FA-A273DBA47239}"/>
                    </a:ext>
                  </a:extLst>
                </p:cNvPr>
                <p:cNvSpPr txBox="1">
                  <a:spLocks noRot="1" noChangeAspect="1" noMove="1" noResize="1" noEditPoints="1" noAdjustHandles="1" noChangeArrowheads="1" noChangeShapeType="1" noTextEdit="1"/>
                </p:cNvSpPr>
                <p:nvPr/>
              </p:nvSpPr>
              <p:spPr>
                <a:xfrm>
                  <a:off x="7735318" y="4917008"/>
                  <a:ext cx="788574" cy="52499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489B73-4408-134E-2195-268AD190FDFF}"/>
                    </a:ext>
                  </a:extLst>
                </p:cNvPr>
                <p:cNvSpPr txBox="1"/>
                <p:nvPr/>
              </p:nvSpPr>
              <p:spPr>
                <a:xfrm>
                  <a:off x="9212021" y="4917009"/>
                  <a:ext cx="1592613" cy="370773"/>
                </a:xfrm>
                <a:prstGeom prst="rect">
                  <a:avLst/>
                </a:prstGeom>
                <a:solidFill>
                  <a:srgbClr val="FFD70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lvl="0">
                    <a:defRPr/>
                  </a:pPr>
                  <a:r>
                    <a:rPr lang="en-US" sz="700">
                      <a:solidFill>
                        <a:schemeClr val="tx1"/>
                      </a:solidFill>
                    </a:rPr>
                    <a:t>Load </a:t>
                  </a:r>
                  <a14:m>
                    <m:oMath xmlns:m="http://schemas.openxmlformats.org/officeDocument/2006/math">
                      <m:sSubSup>
                        <m:sSubSupPr>
                          <m:ctrlPr>
                            <a:rPr lang="en-US" sz="700" i="1">
                              <a:solidFill>
                                <a:schemeClr val="tx1"/>
                              </a:solidFill>
                              <a:latin typeface="Cambria Math" panose="02040503050406030204" pitchFamily="18" charset="0"/>
                            </a:rPr>
                          </m:ctrlPr>
                        </m:sSubSupPr>
                        <m:e>
                          <m:r>
                            <a:rPr lang="en-US" sz="700" i="1">
                              <a:solidFill>
                                <a:schemeClr val="tx1"/>
                              </a:solidFill>
                              <a:latin typeface="Cambria Math" panose="02040503050406030204" pitchFamily="18" charset="0"/>
                            </a:rPr>
                            <m:t>𝑃</m:t>
                          </m:r>
                        </m:e>
                        <m:sub>
                          <m:r>
                            <a:rPr lang="en-US" sz="700" i="1">
                              <a:solidFill>
                                <a:schemeClr val="tx1"/>
                              </a:solidFill>
                              <a:latin typeface="Cambria Math" panose="02040503050406030204" pitchFamily="18" charset="0"/>
                            </a:rPr>
                            <m:t>𝐿𝑗</m:t>
                          </m:r>
                        </m:sub>
                        <m:sup>
                          <m:r>
                            <a:rPr lang="en-US" sz="700" i="1">
                              <a:solidFill>
                                <a:schemeClr val="tx1"/>
                              </a:solidFill>
                              <a:latin typeface="Cambria Math" panose="02040503050406030204" pitchFamily="18" charset="0"/>
                            </a:rPr>
                            <m:t>𝑡</m:t>
                          </m:r>
                        </m:sup>
                      </m:sSubSup>
                      <m:r>
                        <a:rPr lang="en-US" sz="700" i="1">
                          <a:solidFill>
                            <a:schemeClr val="tx1"/>
                          </a:solidFill>
                          <a:latin typeface="Cambria Math" panose="02040503050406030204" pitchFamily="18" charset="0"/>
                        </a:rPr>
                        <m:t>+</m:t>
                      </m:r>
                      <m:r>
                        <a:rPr lang="en-US" sz="700" i="1">
                          <a:solidFill>
                            <a:schemeClr val="tx1"/>
                          </a:solidFill>
                          <a:latin typeface="Cambria Math" panose="02040503050406030204" pitchFamily="18" charset="0"/>
                        </a:rPr>
                        <m:t>𝑗</m:t>
                      </m:r>
                      <m:sSubSup>
                        <m:sSubSupPr>
                          <m:ctrlPr>
                            <a:rPr lang="en-US" sz="700" i="1">
                              <a:solidFill>
                                <a:schemeClr val="tx1"/>
                              </a:solidFill>
                              <a:latin typeface="Cambria Math" panose="02040503050406030204" pitchFamily="18" charset="0"/>
                            </a:rPr>
                          </m:ctrlPr>
                        </m:sSubSupPr>
                        <m:e>
                          <m:r>
                            <a:rPr lang="en-US" sz="700" i="1">
                              <a:solidFill>
                                <a:schemeClr val="tx1"/>
                              </a:solidFill>
                              <a:latin typeface="Cambria Math" panose="02040503050406030204" pitchFamily="18" charset="0"/>
                            </a:rPr>
                            <m:t>𝑄</m:t>
                          </m:r>
                        </m:e>
                        <m:sub>
                          <m:r>
                            <a:rPr lang="en-US" sz="700" i="1">
                              <a:solidFill>
                                <a:schemeClr val="tx1"/>
                              </a:solidFill>
                              <a:latin typeface="Cambria Math" panose="02040503050406030204" pitchFamily="18" charset="0"/>
                            </a:rPr>
                            <m:t>𝐿𝑗</m:t>
                          </m:r>
                        </m:sub>
                        <m:sup>
                          <m:r>
                            <a:rPr lang="en-US" sz="700" i="1">
                              <a:solidFill>
                                <a:schemeClr val="tx1"/>
                              </a:solidFill>
                              <a:latin typeface="Cambria Math" panose="02040503050406030204" pitchFamily="18" charset="0"/>
                            </a:rPr>
                            <m:t>𝑡</m:t>
                          </m:r>
                        </m:sup>
                      </m:sSubSup>
                    </m:oMath>
                  </a14:m>
                  <a:endParaRPr lang="en-US" sz="700">
                    <a:solidFill>
                      <a:schemeClr val="tx1"/>
                    </a:solidFill>
                  </a:endParaRPr>
                </a:p>
              </p:txBody>
            </p:sp>
          </mc:Choice>
          <mc:Fallback xmlns="">
            <p:sp>
              <p:nvSpPr>
                <p:cNvPr id="22" name="TextBox 21">
                  <a:extLst>
                    <a:ext uri="{FF2B5EF4-FFF2-40B4-BE49-F238E27FC236}">
                      <a16:creationId xmlns:a16="http://schemas.microsoft.com/office/drawing/2014/main" id="{A5489B73-4408-134E-2195-268AD190FDFF}"/>
                    </a:ext>
                  </a:extLst>
                </p:cNvPr>
                <p:cNvSpPr txBox="1">
                  <a:spLocks noRot="1" noChangeAspect="1" noMove="1" noResize="1" noEditPoints="1" noAdjustHandles="1" noChangeArrowheads="1" noChangeShapeType="1" noTextEdit="1"/>
                </p:cNvSpPr>
                <p:nvPr/>
              </p:nvSpPr>
              <p:spPr>
                <a:xfrm>
                  <a:off x="9212021" y="4917009"/>
                  <a:ext cx="1592613" cy="37077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21BFCE3-121A-ADB3-C136-19318A9FB28A}"/>
                    </a:ext>
                  </a:extLst>
                </p:cNvPr>
                <p:cNvSpPr txBox="1"/>
                <p:nvPr/>
              </p:nvSpPr>
              <p:spPr>
                <a:xfrm>
                  <a:off x="2924369" y="2686242"/>
                  <a:ext cx="1698306" cy="554520"/>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Battery Reactive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3" name="TextBox 22">
                  <a:extLst>
                    <a:ext uri="{FF2B5EF4-FFF2-40B4-BE49-F238E27FC236}">
                      <a16:creationId xmlns:a16="http://schemas.microsoft.com/office/drawing/2014/main" id="{E21BFCE3-121A-ADB3-C136-19318A9FB28A}"/>
                    </a:ext>
                  </a:extLst>
                </p:cNvPr>
                <p:cNvSpPr txBox="1">
                  <a:spLocks noRot="1" noChangeAspect="1" noMove="1" noResize="1" noEditPoints="1" noAdjustHandles="1" noChangeArrowheads="1" noChangeShapeType="1" noTextEdit="1"/>
                </p:cNvSpPr>
                <p:nvPr/>
              </p:nvSpPr>
              <p:spPr>
                <a:xfrm>
                  <a:off x="2924369" y="2686242"/>
                  <a:ext cx="1698306" cy="5545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2B82702-D51F-E5B7-69BF-49A8941CEDE7}"/>
                    </a:ext>
                  </a:extLst>
                </p:cNvPr>
                <p:cNvSpPr txBox="1"/>
                <p:nvPr/>
              </p:nvSpPr>
              <p:spPr>
                <a:xfrm>
                  <a:off x="3158843" y="1962990"/>
                  <a:ext cx="1229354" cy="554520"/>
                </a:xfrm>
                <a:prstGeom prst="rect">
                  <a:avLst/>
                </a:prstGeom>
                <a:solidFill>
                  <a:srgbClr val="B24367"/>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Discharging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𝑑𝑗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6" name="TextBox 25">
                  <a:extLst>
                    <a:ext uri="{FF2B5EF4-FFF2-40B4-BE49-F238E27FC236}">
                      <a16:creationId xmlns:a16="http://schemas.microsoft.com/office/drawing/2014/main" id="{F2B82702-D51F-E5B7-69BF-49A8941CEDE7}"/>
                    </a:ext>
                  </a:extLst>
                </p:cNvPr>
                <p:cNvSpPr txBox="1">
                  <a:spLocks noRot="1" noChangeAspect="1" noMove="1" noResize="1" noEditPoints="1" noAdjustHandles="1" noChangeArrowheads="1" noChangeShapeType="1" noTextEdit="1"/>
                </p:cNvSpPr>
                <p:nvPr/>
              </p:nvSpPr>
              <p:spPr>
                <a:xfrm>
                  <a:off x="3158843" y="1962990"/>
                  <a:ext cx="1229354" cy="5545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71F9CFB-7C3B-EA97-34D8-4E2BCB771CAB}"/>
                    </a:ext>
                  </a:extLst>
                </p:cNvPr>
                <p:cNvSpPr txBox="1"/>
                <p:nvPr/>
              </p:nvSpPr>
              <p:spPr>
                <a:xfrm>
                  <a:off x="4669971" y="1976653"/>
                  <a:ext cx="1229354" cy="554520"/>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Charging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𝑐𝑗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7" name="TextBox 26">
                  <a:extLst>
                    <a:ext uri="{FF2B5EF4-FFF2-40B4-BE49-F238E27FC236}">
                      <a16:creationId xmlns:a16="http://schemas.microsoft.com/office/drawing/2014/main" id="{671F9CFB-7C3B-EA97-34D8-4E2BCB771CAB}"/>
                    </a:ext>
                  </a:extLst>
                </p:cNvPr>
                <p:cNvSpPr txBox="1">
                  <a:spLocks noRot="1" noChangeAspect="1" noMove="1" noResize="1" noEditPoints="1" noAdjustHandles="1" noChangeArrowheads="1" noChangeShapeType="1" noTextEdit="1"/>
                </p:cNvSpPr>
                <p:nvPr/>
              </p:nvSpPr>
              <p:spPr>
                <a:xfrm>
                  <a:off x="4669971" y="1976653"/>
                  <a:ext cx="1229354" cy="5545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CA6B9E3-7C8E-0809-9C33-A69646AA4459}"/>
                    </a:ext>
                  </a:extLst>
                </p:cNvPr>
                <p:cNvSpPr txBox="1"/>
                <p:nvPr/>
              </p:nvSpPr>
              <p:spPr>
                <a:xfrm>
                  <a:off x="9943325" y="3653847"/>
                  <a:ext cx="1989371" cy="370773"/>
                </a:xfrm>
                <a:prstGeom prst="rect">
                  <a:avLst/>
                </a:prstGeom>
                <a:solidFill>
                  <a:srgbClr val="9D43B2"/>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PV Reactive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8" name="TextBox 27">
                  <a:extLst>
                    <a:ext uri="{FF2B5EF4-FFF2-40B4-BE49-F238E27FC236}">
                      <a16:creationId xmlns:a16="http://schemas.microsoft.com/office/drawing/2014/main" id="{5CA6B9E3-7C8E-0809-9C33-A69646AA4459}"/>
                    </a:ext>
                  </a:extLst>
                </p:cNvPr>
                <p:cNvSpPr txBox="1">
                  <a:spLocks noRot="1" noChangeAspect="1" noMove="1" noResize="1" noEditPoints="1" noAdjustHandles="1" noChangeArrowheads="1" noChangeShapeType="1" noTextEdit="1"/>
                </p:cNvSpPr>
                <p:nvPr/>
              </p:nvSpPr>
              <p:spPr>
                <a:xfrm>
                  <a:off x="9943325" y="3653847"/>
                  <a:ext cx="1989371" cy="3707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7325C3B-64AA-CBBC-8BF3-66A33A834A2B}"/>
                    </a:ext>
                  </a:extLst>
                </p:cNvPr>
                <p:cNvSpPr txBox="1"/>
                <p:nvPr/>
              </p:nvSpPr>
              <p:spPr>
                <a:xfrm>
                  <a:off x="9908712" y="2450166"/>
                  <a:ext cx="2058599" cy="370773"/>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PV Real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9" name="TextBox 28">
                  <a:extLst>
                    <a:ext uri="{FF2B5EF4-FFF2-40B4-BE49-F238E27FC236}">
                      <a16:creationId xmlns:a16="http://schemas.microsoft.com/office/drawing/2014/main" id="{67325C3B-64AA-CBBC-8BF3-66A33A834A2B}"/>
                    </a:ext>
                  </a:extLst>
                </p:cNvPr>
                <p:cNvSpPr txBox="1">
                  <a:spLocks noRot="1" noChangeAspect="1" noMove="1" noResize="1" noEditPoints="1" noAdjustHandles="1" noChangeArrowheads="1" noChangeShapeType="1" noTextEdit="1"/>
                </p:cNvSpPr>
                <p:nvPr/>
              </p:nvSpPr>
              <p:spPr>
                <a:xfrm>
                  <a:off x="9908712" y="2450166"/>
                  <a:ext cx="2058599" cy="37077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FCD3489-1932-154D-1CB8-93B9474DBF76}"/>
                    </a:ext>
                  </a:extLst>
                </p:cNvPr>
                <p:cNvSpPr txBox="1"/>
                <p:nvPr/>
              </p:nvSpPr>
              <p:spPr>
                <a:xfrm>
                  <a:off x="8339660" y="1254808"/>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0" name="TextBox 29">
                  <a:extLst>
                    <a:ext uri="{FF2B5EF4-FFF2-40B4-BE49-F238E27FC236}">
                      <a16:creationId xmlns:a16="http://schemas.microsoft.com/office/drawing/2014/main" id="{4FCD3489-1932-154D-1CB8-93B9474DBF76}"/>
                    </a:ext>
                  </a:extLst>
                </p:cNvPr>
                <p:cNvSpPr txBox="1">
                  <a:spLocks noRot="1" noChangeAspect="1" noMove="1" noResize="1" noEditPoints="1" noAdjustHandles="1" noChangeArrowheads="1" noChangeShapeType="1" noTextEdit="1"/>
                </p:cNvSpPr>
                <p:nvPr/>
              </p:nvSpPr>
              <p:spPr>
                <a:xfrm>
                  <a:off x="8339660" y="1254808"/>
                  <a:ext cx="1356134" cy="34124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B420A3C-A9D8-762A-7DD1-10BD18319409}"/>
                    </a:ext>
                  </a:extLst>
                </p:cNvPr>
                <p:cNvSpPr txBox="1"/>
                <p:nvPr/>
              </p:nvSpPr>
              <p:spPr>
                <a:xfrm>
                  <a:off x="6684132" y="3020950"/>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sSub>
                        <m:sSub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1</m:t>
                          </m:r>
                        </m:sub>
                      </m:s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1" name="TextBox 30">
                  <a:extLst>
                    <a:ext uri="{FF2B5EF4-FFF2-40B4-BE49-F238E27FC236}">
                      <a16:creationId xmlns:a16="http://schemas.microsoft.com/office/drawing/2014/main" id="{CB420A3C-A9D8-762A-7DD1-10BD18319409}"/>
                    </a:ext>
                  </a:extLst>
                </p:cNvPr>
                <p:cNvSpPr txBox="1">
                  <a:spLocks noRot="1" noChangeAspect="1" noMove="1" noResize="1" noEditPoints="1" noAdjustHandles="1" noChangeArrowheads="1" noChangeShapeType="1" noTextEdit="1"/>
                </p:cNvSpPr>
                <p:nvPr/>
              </p:nvSpPr>
              <p:spPr>
                <a:xfrm>
                  <a:off x="6684132" y="3020950"/>
                  <a:ext cx="1356134" cy="34124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C291930-D84C-05AB-5555-56523809BE28}"/>
                    </a:ext>
                  </a:extLst>
                </p:cNvPr>
                <p:cNvSpPr txBox="1"/>
                <p:nvPr/>
              </p:nvSpPr>
              <p:spPr>
                <a:xfrm>
                  <a:off x="7451536" y="3771385"/>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sSub>
                        <m:sSub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2</m:t>
                          </m:r>
                        </m:sub>
                      </m:s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2" name="TextBox 31">
                  <a:extLst>
                    <a:ext uri="{FF2B5EF4-FFF2-40B4-BE49-F238E27FC236}">
                      <a16:creationId xmlns:a16="http://schemas.microsoft.com/office/drawing/2014/main" id="{7C291930-D84C-05AB-5555-56523809BE28}"/>
                    </a:ext>
                  </a:extLst>
                </p:cNvPr>
                <p:cNvSpPr txBox="1">
                  <a:spLocks noRot="1" noChangeAspect="1" noMove="1" noResize="1" noEditPoints="1" noAdjustHandles="1" noChangeArrowheads="1" noChangeShapeType="1" noTextEdit="1"/>
                </p:cNvSpPr>
                <p:nvPr/>
              </p:nvSpPr>
              <p:spPr>
                <a:xfrm>
                  <a:off x="7451536" y="3771385"/>
                  <a:ext cx="1356134" cy="34124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08ADDB-0ED8-D777-246A-3174401061CC}"/>
                    </a:ext>
                  </a:extLst>
                </p:cNvPr>
                <p:cNvSpPr txBox="1"/>
                <p:nvPr/>
              </p:nvSpPr>
              <p:spPr>
                <a:xfrm>
                  <a:off x="5532310" y="539131"/>
                  <a:ext cx="1820469" cy="76779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Corbel"/>
                    </a:rPr>
                    <a:t>Branch Power Flow </a:t>
                  </a:r>
                  <a14:m>
                    <m:oMath xmlns:m="http://schemas.openxmlformats.org/officeDocument/2006/math">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𝑆</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𝑖𝑗</m:t>
                          </m:r>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𝑃</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𝑖𝑗</m:t>
                          </m:r>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𝑗</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𝑄</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𝑖𝑗</m:t>
                          </m:r>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oMath>
                  </a14:m>
                  <a:endParaRPr kumimoji="0" lang="en-US" sz="700" b="0" i="0" u="none" strike="noStrike" kern="1200" cap="none" spc="0" normalizeH="0" baseline="0" noProof="0">
                    <a:ln>
                      <a:noFill/>
                    </a:ln>
                    <a:solidFill>
                      <a:schemeClr val="tx1"/>
                    </a:solidFill>
                    <a:effectLst/>
                    <a:uLnTx/>
                    <a:uFillTx/>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solidFill>
                      <a:latin typeface="Corbel"/>
                    </a:rPr>
                    <a:t>Current Flow </a:t>
                  </a:r>
                  <a14:m>
                    <m:oMath xmlns:m="http://schemas.openxmlformats.org/officeDocument/2006/math">
                      <m:sSubSup>
                        <m:sSubSupPr>
                          <m:ctrlPr>
                            <a:rPr lang="en-US" sz="700" b="0" i="1" smtClean="0">
                              <a:solidFill>
                                <a:schemeClr val="tx1"/>
                              </a:solidFill>
                              <a:latin typeface="Cambria Math" panose="02040503050406030204" pitchFamily="18" charset="0"/>
                            </a:rPr>
                          </m:ctrlPr>
                        </m:sSubSupPr>
                        <m:e>
                          <m:r>
                            <a:rPr lang="en-US" sz="700" b="0" i="1" smtClean="0">
                              <a:solidFill>
                                <a:schemeClr val="tx1"/>
                              </a:solidFill>
                              <a:latin typeface="Cambria Math" panose="02040503050406030204" pitchFamily="18" charset="0"/>
                            </a:rPr>
                            <m:t>𝑙</m:t>
                          </m:r>
                        </m:e>
                        <m:sub>
                          <m:r>
                            <a:rPr lang="en-US" sz="700" b="0" i="1" smtClean="0">
                              <a:solidFill>
                                <a:schemeClr val="tx1"/>
                              </a:solidFill>
                              <a:latin typeface="Cambria Math" panose="02040503050406030204" pitchFamily="18" charset="0"/>
                            </a:rPr>
                            <m:t>𝑖𝑗</m:t>
                          </m:r>
                        </m:sub>
                        <m:sup>
                          <m:r>
                            <a:rPr lang="en-US" sz="700" b="0" i="1" smtClean="0">
                              <a:solidFill>
                                <a:schemeClr val="tx1"/>
                              </a:solidFill>
                              <a:latin typeface="Cambria Math" panose="02040503050406030204" pitchFamily="18" charset="0"/>
                            </a:rPr>
                            <m:t>𝑡</m:t>
                          </m:r>
                        </m:sup>
                      </m:sSubSup>
                    </m:oMath>
                  </a14:m>
                  <a:endParaRPr kumimoji="0" lang="en-US" sz="700" b="0" i="0" u="none" strike="noStrike" kern="1200" cap="none" spc="0" normalizeH="0" baseline="0" noProof="0">
                    <a:ln>
                      <a:noFill/>
                    </a:ln>
                    <a:solidFill>
                      <a:schemeClr val="tx1"/>
                    </a:solidFill>
                    <a:effectLst/>
                    <a:uLnTx/>
                    <a:uFillTx/>
                    <a:latin typeface="Corbel"/>
                  </a:endParaRPr>
                </a:p>
              </p:txBody>
            </p:sp>
          </mc:Choice>
          <mc:Fallback xmlns="">
            <p:sp>
              <p:nvSpPr>
                <p:cNvPr id="33" name="TextBox 32">
                  <a:extLst>
                    <a:ext uri="{FF2B5EF4-FFF2-40B4-BE49-F238E27FC236}">
                      <a16:creationId xmlns:a16="http://schemas.microsoft.com/office/drawing/2014/main" id="{5808ADDB-0ED8-D777-246A-3174401061CC}"/>
                    </a:ext>
                  </a:extLst>
                </p:cNvPr>
                <p:cNvSpPr txBox="1">
                  <a:spLocks noRot="1" noChangeAspect="1" noMove="1" noResize="1" noEditPoints="1" noAdjustHandles="1" noChangeArrowheads="1" noChangeShapeType="1" noTextEdit="1"/>
                </p:cNvSpPr>
                <p:nvPr/>
              </p:nvSpPr>
              <p:spPr>
                <a:xfrm>
                  <a:off x="5532310" y="539131"/>
                  <a:ext cx="1820469" cy="76779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4173B3F-38B2-67DF-CD92-D770BC0A3209}"/>
                    </a:ext>
                  </a:extLst>
                </p:cNvPr>
                <p:cNvSpPr txBox="1"/>
                <p:nvPr/>
              </p:nvSpPr>
              <p:spPr>
                <a:xfrm>
                  <a:off x="4669971" y="4871398"/>
                  <a:ext cx="2034991" cy="55550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lvl="0">
                    <a:defRPr/>
                  </a:pPr>
                  <a:r>
                    <a:rPr kumimoji="0" lang="en-US" sz="700" b="0" i="0" u="none" strike="noStrike" kern="1200" cap="none" spc="0" normalizeH="0" baseline="0" noProof="0">
                      <a:ln>
                        <a:noFill/>
                      </a:ln>
                      <a:solidFill>
                        <a:schemeClr val="tx1"/>
                      </a:solidFill>
                      <a:effectLst/>
                      <a:uLnTx/>
                      <a:uFillTx/>
                      <a:latin typeface="Corbel"/>
                    </a:rPr>
                    <a:t>Branch Power Flow </a:t>
                  </a:r>
                  <a14:m>
                    <m:oMath xmlns:m="http://schemas.openxmlformats.org/officeDocument/2006/math">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𝑆</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𝑗</m:t>
                          </m:r>
                          <m:sSub>
                            <m:sSub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𝑘</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1</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𝑃</m:t>
                          </m:r>
                        </m:e>
                        <m:sub>
                          <m:r>
                            <a:rPr lang="en-US" sz="700" i="1">
                              <a:solidFill>
                                <a:schemeClr val="tx1"/>
                              </a:solidFill>
                              <a:latin typeface="Cambria Math" panose="02040503050406030204" pitchFamily="18" charset="0"/>
                            </a:rPr>
                            <m:t>𝑗</m:t>
                          </m:r>
                          <m:sSub>
                            <m:sSubPr>
                              <m:ctrlPr>
                                <a:rPr lang="en-US" sz="700" i="1">
                                  <a:solidFill>
                                    <a:schemeClr val="tx1"/>
                                  </a:solidFill>
                                  <a:latin typeface="Cambria Math" panose="02040503050406030204" pitchFamily="18" charset="0"/>
                                </a:rPr>
                              </m:ctrlPr>
                            </m:sSubPr>
                            <m:e>
                              <m:r>
                                <a:rPr lang="en-US" sz="700" i="1">
                                  <a:solidFill>
                                    <a:schemeClr val="tx1"/>
                                  </a:solidFill>
                                  <a:latin typeface="Cambria Math" panose="02040503050406030204" pitchFamily="18" charset="0"/>
                                </a:rPr>
                                <m:t>𝑘</m:t>
                              </m:r>
                            </m:e>
                            <m:sub>
                              <m:r>
                                <a:rPr lang="en-US" sz="700" i="1">
                                  <a:solidFill>
                                    <a:schemeClr val="tx1"/>
                                  </a:solidFill>
                                  <a:latin typeface="Cambria Math" panose="02040503050406030204" pitchFamily="18" charset="0"/>
                                </a:rPr>
                                <m:t>1</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𝑗</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𝑄</m:t>
                          </m:r>
                        </m:e>
                        <m:sub>
                          <m:r>
                            <a:rPr lang="en-US" sz="700" i="1">
                              <a:solidFill>
                                <a:schemeClr val="tx1"/>
                              </a:solidFill>
                              <a:latin typeface="Cambria Math" panose="02040503050406030204" pitchFamily="18" charset="0"/>
                            </a:rPr>
                            <m:t>𝑗</m:t>
                          </m:r>
                          <m:sSub>
                            <m:sSubPr>
                              <m:ctrlPr>
                                <a:rPr lang="en-US" sz="700" i="1">
                                  <a:solidFill>
                                    <a:schemeClr val="tx1"/>
                                  </a:solidFill>
                                  <a:latin typeface="Cambria Math" panose="02040503050406030204" pitchFamily="18" charset="0"/>
                                </a:rPr>
                              </m:ctrlPr>
                            </m:sSubPr>
                            <m:e>
                              <m:r>
                                <a:rPr lang="en-US" sz="700" i="1">
                                  <a:solidFill>
                                    <a:schemeClr val="tx1"/>
                                  </a:solidFill>
                                  <a:latin typeface="Cambria Math" panose="02040503050406030204" pitchFamily="18" charset="0"/>
                                </a:rPr>
                                <m:t>𝑘</m:t>
                              </m:r>
                            </m:e>
                            <m:sub>
                              <m:r>
                                <a:rPr lang="en-US" sz="700" i="1">
                                  <a:solidFill>
                                    <a:schemeClr val="tx1"/>
                                  </a:solidFill>
                                  <a:latin typeface="Cambria Math" panose="02040503050406030204" pitchFamily="18" charset="0"/>
                                </a:rPr>
                                <m:t>1</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oMath>
                  </a14:m>
                  <a:endParaRPr kumimoji="0" lang="en-US" sz="700" b="0" i="0" u="none" strike="noStrike" kern="1200" cap="none" spc="0" normalizeH="0" baseline="0" noProof="0">
                    <a:ln>
                      <a:noFill/>
                    </a:ln>
                    <a:solidFill>
                      <a:schemeClr val="tx1"/>
                    </a:solidFill>
                    <a:effectLst/>
                    <a:uLnTx/>
                    <a:uFillTx/>
                    <a:latin typeface="Corbel"/>
                  </a:endParaRPr>
                </a:p>
              </p:txBody>
            </p:sp>
          </mc:Choice>
          <mc:Fallback xmlns="">
            <p:sp>
              <p:nvSpPr>
                <p:cNvPr id="34" name="TextBox 33">
                  <a:extLst>
                    <a:ext uri="{FF2B5EF4-FFF2-40B4-BE49-F238E27FC236}">
                      <a16:creationId xmlns:a16="http://schemas.microsoft.com/office/drawing/2014/main" id="{84173B3F-38B2-67DF-CD92-D770BC0A3209}"/>
                    </a:ext>
                  </a:extLst>
                </p:cNvPr>
                <p:cNvSpPr txBox="1">
                  <a:spLocks noRot="1" noChangeAspect="1" noMove="1" noResize="1" noEditPoints="1" noAdjustHandles="1" noChangeArrowheads="1" noChangeShapeType="1" noTextEdit="1"/>
                </p:cNvSpPr>
                <p:nvPr/>
              </p:nvSpPr>
              <p:spPr>
                <a:xfrm>
                  <a:off x="4669971" y="4871398"/>
                  <a:ext cx="2034991" cy="55550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ECE82D-7967-5EED-791A-0F0CF21FD1CC}"/>
                    </a:ext>
                  </a:extLst>
                </p:cNvPr>
                <p:cNvSpPr txBox="1"/>
                <p:nvPr/>
              </p:nvSpPr>
              <p:spPr>
                <a:xfrm>
                  <a:off x="7177030" y="5458138"/>
                  <a:ext cx="2034991" cy="55550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lvl="0">
                    <a:defRPr/>
                  </a:pPr>
                  <a:r>
                    <a:rPr kumimoji="0" lang="en-US" sz="700" b="0" i="0" u="none" strike="noStrike" kern="1200" cap="none" spc="0" normalizeH="0" baseline="0" noProof="0">
                      <a:ln>
                        <a:noFill/>
                      </a:ln>
                      <a:solidFill>
                        <a:schemeClr val="tx1"/>
                      </a:solidFill>
                      <a:effectLst/>
                      <a:uLnTx/>
                      <a:uFillTx/>
                      <a:latin typeface="Corbel"/>
                    </a:rPr>
                    <a:t>Branch Power Flow </a:t>
                  </a:r>
                  <a14:m>
                    <m:oMath xmlns:m="http://schemas.openxmlformats.org/officeDocument/2006/math">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𝑆</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𝑗</m:t>
                          </m:r>
                          <m:sSub>
                            <m:sSub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𝑘</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2</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𝑃</m:t>
                          </m:r>
                        </m:e>
                        <m:sub>
                          <m:r>
                            <a:rPr lang="en-US" sz="700" i="1">
                              <a:solidFill>
                                <a:schemeClr val="tx1"/>
                              </a:solidFill>
                              <a:latin typeface="Cambria Math" panose="02040503050406030204" pitchFamily="18" charset="0"/>
                            </a:rPr>
                            <m:t>𝑗</m:t>
                          </m:r>
                          <m:sSub>
                            <m:sSubPr>
                              <m:ctrlPr>
                                <a:rPr lang="en-US" sz="700" i="1">
                                  <a:solidFill>
                                    <a:schemeClr val="tx1"/>
                                  </a:solidFill>
                                  <a:latin typeface="Cambria Math" panose="02040503050406030204" pitchFamily="18" charset="0"/>
                                </a:rPr>
                              </m:ctrlPr>
                            </m:sSubPr>
                            <m:e>
                              <m:r>
                                <a:rPr lang="en-US" sz="700" i="1">
                                  <a:solidFill>
                                    <a:schemeClr val="tx1"/>
                                  </a:solidFill>
                                  <a:latin typeface="Cambria Math" panose="02040503050406030204" pitchFamily="18" charset="0"/>
                                </a:rPr>
                                <m:t>𝑘</m:t>
                              </m:r>
                            </m:e>
                            <m:sub>
                              <m:r>
                                <a:rPr lang="en-US" sz="700" i="1">
                                  <a:solidFill>
                                    <a:schemeClr val="tx1"/>
                                  </a:solidFill>
                                  <a:latin typeface="Cambria Math" panose="02040503050406030204" pitchFamily="18" charset="0"/>
                                </a:rPr>
                                <m:t>2</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𝑗</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𝑄</m:t>
                          </m:r>
                        </m:e>
                        <m:sub>
                          <m:r>
                            <a:rPr lang="en-US" sz="700" i="1">
                              <a:solidFill>
                                <a:schemeClr val="tx1"/>
                              </a:solidFill>
                              <a:latin typeface="Cambria Math" panose="02040503050406030204" pitchFamily="18" charset="0"/>
                            </a:rPr>
                            <m:t>𝑗</m:t>
                          </m:r>
                          <m:sSub>
                            <m:sSubPr>
                              <m:ctrlPr>
                                <a:rPr lang="en-US" sz="700" i="1">
                                  <a:solidFill>
                                    <a:schemeClr val="tx1"/>
                                  </a:solidFill>
                                  <a:latin typeface="Cambria Math" panose="02040503050406030204" pitchFamily="18" charset="0"/>
                                </a:rPr>
                              </m:ctrlPr>
                            </m:sSubPr>
                            <m:e>
                              <m:r>
                                <a:rPr lang="en-US" sz="700" i="1">
                                  <a:solidFill>
                                    <a:schemeClr val="tx1"/>
                                  </a:solidFill>
                                  <a:latin typeface="Cambria Math" panose="02040503050406030204" pitchFamily="18" charset="0"/>
                                </a:rPr>
                                <m:t>𝑘</m:t>
                              </m:r>
                            </m:e>
                            <m:sub>
                              <m:r>
                                <a:rPr lang="en-US" sz="700" i="1">
                                  <a:solidFill>
                                    <a:schemeClr val="tx1"/>
                                  </a:solidFill>
                                  <a:latin typeface="Cambria Math" panose="02040503050406030204" pitchFamily="18" charset="0"/>
                                </a:rPr>
                                <m:t>2</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oMath>
                  </a14:m>
                  <a:endParaRPr kumimoji="0" lang="en-US" sz="700" b="0" i="0" u="none" strike="noStrike" kern="1200" cap="none" spc="0" normalizeH="0" baseline="0" noProof="0">
                    <a:ln>
                      <a:noFill/>
                    </a:ln>
                    <a:solidFill>
                      <a:schemeClr val="tx1"/>
                    </a:solidFill>
                    <a:effectLst/>
                    <a:uLnTx/>
                    <a:uFillTx/>
                    <a:latin typeface="Corbel"/>
                  </a:endParaRPr>
                </a:p>
              </p:txBody>
            </p:sp>
          </mc:Choice>
          <mc:Fallback xmlns="">
            <p:sp>
              <p:nvSpPr>
                <p:cNvPr id="35" name="TextBox 34">
                  <a:extLst>
                    <a:ext uri="{FF2B5EF4-FFF2-40B4-BE49-F238E27FC236}">
                      <a16:creationId xmlns:a16="http://schemas.microsoft.com/office/drawing/2014/main" id="{A9ECE82D-7967-5EED-791A-0F0CF21FD1CC}"/>
                    </a:ext>
                  </a:extLst>
                </p:cNvPr>
                <p:cNvSpPr txBox="1">
                  <a:spLocks noRot="1" noChangeAspect="1" noMove="1" noResize="1" noEditPoints="1" noAdjustHandles="1" noChangeArrowheads="1" noChangeShapeType="1" noTextEdit="1"/>
                </p:cNvSpPr>
                <p:nvPr/>
              </p:nvSpPr>
              <p:spPr>
                <a:xfrm>
                  <a:off x="7177030" y="5458138"/>
                  <a:ext cx="2034991" cy="55550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6EEA29E-716C-0AB3-498F-1583C441194A}"/>
                    </a:ext>
                  </a:extLst>
                </p:cNvPr>
                <p:cNvSpPr txBox="1"/>
                <p:nvPr/>
              </p:nvSpPr>
              <p:spPr>
                <a:xfrm>
                  <a:off x="8339660" y="219796"/>
                  <a:ext cx="1907926" cy="40118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rPr>
                    <a:t>Bus </a:t>
                  </a:r>
                  <a14:m>
                    <m:oMath xmlns:m="http://schemas.openxmlformats.org/officeDocument/2006/math">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rPr>
                        <m:t>𝑖</m:t>
                      </m:r>
                    </m:oMath>
                  </a14:m>
                  <a:r>
                    <a:rPr kumimoji="0" lang="en-US" sz="700" b="0" i="0" u="none" strike="noStrike" kern="1200" cap="none" spc="0" normalizeH="0" baseline="0" noProof="0">
                      <a:ln>
                        <a:noFill/>
                      </a:ln>
                      <a:solidFill>
                        <a:srgbClr val="FFFFFF"/>
                      </a:solidFill>
                      <a:effectLst/>
                      <a:uLnTx/>
                      <a:uFillTx/>
                      <a:latin typeface="+mj-lt"/>
                    </a:rPr>
                    <a:t>:</a:t>
                  </a:r>
                  <a14:m>
                    <m:oMath xmlns:m="http://schemas.openxmlformats.org/officeDocument/2006/math">
                      <m:r>
                        <a:rPr lang="en-US" sz="700" b="0" i="0" smtClean="0">
                          <a:solidFill>
                            <a:srgbClr val="FFFFFF"/>
                          </a:solidFill>
                          <a:latin typeface="Cambria Math" panose="02040503050406030204" pitchFamily="18" charset="0"/>
                        </a:rPr>
                        <m:t> </m:t>
                      </m:r>
                      <m:sSubSup>
                        <m:sSubSupPr>
                          <m:ctrlPr>
                            <a:rPr lang="en-US" sz="700" b="0" i="1" smtClean="0">
                              <a:solidFill>
                                <a:srgbClr val="FFFFFF"/>
                              </a:solidFill>
                              <a:latin typeface="Cambria Math" panose="02040503050406030204" pitchFamily="18" charset="0"/>
                            </a:rPr>
                          </m:ctrlPr>
                        </m:sSubSupPr>
                        <m:e>
                          <m:r>
                            <a:rPr lang="en-US" sz="700" b="0" i="1" smtClean="0">
                              <a:solidFill>
                                <a:srgbClr val="FFFFFF"/>
                              </a:solidFill>
                              <a:latin typeface="Cambria Math" panose="02040503050406030204" pitchFamily="18" charset="0"/>
                            </a:rPr>
                            <m:t>𝑣</m:t>
                          </m:r>
                        </m:e>
                        <m:sub>
                          <m:r>
                            <a:rPr lang="en-US" sz="700" b="0" i="1" smtClean="0">
                              <a:solidFill>
                                <a:srgbClr val="FFFFFF"/>
                              </a:solidFill>
                              <a:latin typeface="Cambria Math" panose="02040503050406030204" pitchFamily="18" charset="0"/>
                            </a:rPr>
                            <m:t>𝑖</m:t>
                          </m:r>
                        </m:sub>
                        <m:sup>
                          <m:r>
                            <a:rPr lang="en-US" sz="700" b="0" i="1" smtClean="0">
                              <a:solidFill>
                                <a:srgbClr val="FFFFFF"/>
                              </a:solidFill>
                              <a:latin typeface="Cambria Math" panose="02040503050406030204" pitchFamily="18" charset="0"/>
                            </a:rPr>
                            <m:t>𝑡</m:t>
                          </m:r>
                        </m:sup>
                      </m:sSubSup>
                      <m:r>
                        <a:rPr lang="en-US" sz="700" b="0" i="1" smtClean="0">
                          <a:solidFill>
                            <a:srgbClr val="FFFFFF"/>
                          </a:solidFill>
                          <a:latin typeface="Cambria Math" panose="02040503050406030204" pitchFamily="18" charset="0"/>
                        </a:rPr>
                        <m:t>=</m:t>
                      </m:r>
                      <m:sSup>
                        <m:sSupPr>
                          <m:ctrlPr>
                            <a:rPr lang="en-US" sz="700" b="0" i="1" smtClean="0">
                              <a:solidFill>
                                <a:srgbClr val="FFFFFF"/>
                              </a:solidFill>
                              <a:latin typeface="Cambria Math" panose="02040503050406030204" pitchFamily="18" charset="0"/>
                            </a:rPr>
                          </m:ctrlPr>
                        </m:sSupPr>
                        <m:e>
                          <m:d>
                            <m:dPr>
                              <m:ctrlPr>
                                <a:rPr lang="en-US" sz="700" b="0" i="1" smtClean="0">
                                  <a:solidFill>
                                    <a:srgbClr val="FFFFFF"/>
                                  </a:solidFill>
                                  <a:latin typeface="Cambria Math" panose="02040503050406030204" pitchFamily="18" charset="0"/>
                                </a:rPr>
                              </m:ctrlPr>
                            </m:dPr>
                            <m:e>
                              <m:sSubSup>
                                <m:sSubSupPr>
                                  <m:ctrlPr>
                                    <a:rPr lang="en-US" sz="700" b="0" i="1" smtClean="0">
                                      <a:solidFill>
                                        <a:srgbClr val="FFFFFF"/>
                                      </a:solidFill>
                                      <a:latin typeface="Cambria Math" panose="02040503050406030204" pitchFamily="18" charset="0"/>
                                    </a:rPr>
                                  </m:ctrlPr>
                                </m:sSubSupPr>
                                <m:e>
                                  <m:r>
                                    <a:rPr lang="en-US" sz="700" b="0" i="1" smtClean="0">
                                      <a:solidFill>
                                        <a:srgbClr val="FFFFFF"/>
                                      </a:solidFill>
                                      <a:latin typeface="Cambria Math" panose="02040503050406030204" pitchFamily="18" charset="0"/>
                                    </a:rPr>
                                    <m:t>𝑉</m:t>
                                  </m:r>
                                </m:e>
                                <m:sub>
                                  <m:r>
                                    <a:rPr lang="en-US" sz="700" b="0" i="1" smtClean="0">
                                      <a:solidFill>
                                        <a:srgbClr val="FFFFFF"/>
                                      </a:solidFill>
                                      <a:latin typeface="Cambria Math" panose="02040503050406030204" pitchFamily="18" charset="0"/>
                                    </a:rPr>
                                    <m:t>𝑖</m:t>
                                  </m:r>
                                </m:sub>
                                <m:sup>
                                  <m:r>
                                    <a:rPr lang="en-US" sz="700" b="0" i="1" smtClean="0">
                                      <a:solidFill>
                                        <a:srgbClr val="FFFFFF"/>
                                      </a:solidFill>
                                      <a:latin typeface="Cambria Math" panose="02040503050406030204" pitchFamily="18" charset="0"/>
                                    </a:rPr>
                                    <m:t>𝑡</m:t>
                                  </m:r>
                                </m:sup>
                              </m:sSubSup>
                            </m:e>
                          </m:d>
                        </m:e>
                        <m:sup>
                          <m:r>
                            <a:rPr lang="en-US" sz="700" b="0" i="1" smtClean="0">
                              <a:solidFill>
                                <a:srgbClr val="FFFFFF"/>
                              </a:solidFill>
                              <a:latin typeface="Cambria Math" panose="02040503050406030204" pitchFamily="18" charset="0"/>
                            </a:rPr>
                            <m:t>2</m:t>
                          </m:r>
                        </m:sup>
                      </m:sSup>
                    </m:oMath>
                  </a14:m>
                  <a:endParaRPr kumimoji="0" lang="en-US" sz="700" b="0" i="0" u="none" strike="noStrike" kern="1200" cap="none" spc="0" normalizeH="0" baseline="0" noProof="0">
                    <a:ln>
                      <a:noFill/>
                    </a:ln>
                    <a:solidFill>
                      <a:srgbClr val="FFFFFF"/>
                    </a:solidFill>
                    <a:effectLst/>
                    <a:uLnTx/>
                    <a:uFillTx/>
                    <a:latin typeface="Corbel"/>
                  </a:endParaRPr>
                </a:p>
              </p:txBody>
            </p:sp>
          </mc:Choice>
          <mc:Fallback xmlns="">
            <p:sp>
              <p:nvSpPr>
                <p:cNvPr id="37" name="TextBox 36">
                  <a:extLst>
                    <a:ext uri="{FF2B5EF4-FFF2-40B4-BE49-F238E27FC236}">
                      <a16:creationId xmlns:a16="http://schemas.microsoft.com/office/drawing/2014/main" id="{76EEA29E-716C-0AB3-498F-1583C441194A}"/>
                    </a:ext>
                  </a:extLst>
                </p:cNvPr>
                <p:cNvSpPr txBox="1">
                  <a:spLocks noRot="1" noChangeAspect="1" noMove="1" noResize="1" noEditPoints="1" noAdjustHandles="1" noChangeArrowheads="1" noChangeShapeType="1" noTextEdit="1"/>
                </p:cNvSpPr>
                <p:nvPr/>
              </p:nvSpPr>
              <p:spPr>
                <a:xfrm>
                  <a:off x="8339660" y="219796"/>
                  <a:ext cx="1907926" cy="40118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0BB4B5D-8E5A-A940-14B5-37FE068DF3FB}"/>
                    </a:ext>
                  </a:extLst>
                </p:cNvPr>
                <p:cNvSpPr txBox="1"/>
                <p:nvPr/>
              </p:nvSpPr>
              <p:spPr>
                <a:xfrm>
                  <a:off x="8339660" y="1976653"/>
                  <a:ext cx="1907926" cy="412117"/>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rPr>
                    <a:t>Bus </a:t>
                  </a:r>
                  <a14:m>
                    <m:oMath xmlns:m="http://schemas.openxmlformats.org/officeDocument/2006/math">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rPr>
                        <m:t>𝑗</m:t>
                      </m:r>
                    </m:oMath>
                  </a14:m>
                  <a:r>
                    <a:rPr kumimoji="0" lang="en-US" sz="700" b="0" i="0" u="none" strike="noStrike" kern="1200" cap="none" spc="0" normalizeH="0" baseline="0" noProof="0">
                      <a:ln>
                        <a:noFill/>
                      </a:ln>
                      <a:solidFill>
                        <a:srgbClr val="FFFFFF"/>
                      </a:solidFill>
                      <a:effectLst/>
                      <a:uLnTx/>
                      <a:uFillTx/>
                      <a:latin typeface="+mj-lt"/>
                    </a:rPr>
                    <a:t>:</a:t>
                  </a:r>
                  <a14:m>
                    <m:oMath xmlns:m="http://schemas.openxmlformats.org/officeDocument/2006/math">
                      <m:r>
                        <a:rPr lang="en-US" sz="700" b="0" i="0" smtClean="0">
                          <a:solidFill>
                            <a:srgbClr val="FFFFFF"/>
                          </a:solidFill>
                          <a:latin typeface="Cambria Math" panose="02040503050406030204" pitchFamily="18" charset="0"/>
                        </a:rPr>
                        <m:t> </m:t>
                      </m:r>
                      <m:sSubSup>
                        <m:sSubSupPr>
                          <m:ctrlPr>
                            <a:rPr lang="en-US" sz="700" b="0" i="1" smtClean="0">
                              <a:solidFill>
                                <a:srgbClr val="FFFFFF"/>
                              </a:solidFill>
                              <a:latin typeface="Cambria Math" panose="02040503050406030204" pitchFamily="18" charset="0"/>
                            </a:rPr>
                          </m:ctrlPr>
                        </m:sSubSupPr>
                        <m:e>
                          <m:r>
                            <a:rPr lang="en-US" sz="700" b="0" i="1" smtClean="0">
                              <a:solidFill>
                                <a:srgbClr val="FFFFFF"/>
                              </a:solidFill>
                              <a:latin typeface="Cambria Math" panose="02040503050406030204" pitchFamily="18" charset="0"/>
                            </a:rPr>
                            <m:t>𝑣</m:t>
                          </m:r>
                        </m:e>
                        <m:sub>
                          <m:r>
                            <a:rPr lang="en-US" sz="700" b="0" i="1" smtClean="0">
                              <a:solidFill>
                                <a:srgbClr val="FFFFFF"/>
                              </a:solidFill>
                              <a:latin typeface="Cambria Math" panose="02040503050406030204" pitchFamily="18" charset="0"/>
                            </a:rPr>
                            <m:t>𝑗</m:t>
                          </m:r>
                        </m:sub>
                        <m:sup>
                          <m:r>
                            <a:rPr lang="en-US" sz="700" b="0" i="1" smtClean="0">
                              <a:solidFill>
                                <a:srgbClr val="FFFFFF"/>
                              </a:solidFill>
                              <a:latin typeface="Cambria Math" panose="02040503050406030204" pitchFamily="18" charset="0"/>
                            </a:rPr>
                            <m:t>𝑡</m:t>
                          </m:r>
                        </m:sup>
                      </m:sSubSup>
                      <m:r>
                        <a:rPr lang="en-US" sz="700" b="0" i="1" smtClean="0">
                          <a:solidFill>
                            <a:srgbClr val="FFFFFF"/>
                          </a:solidFill>
                          <a:latin typeface="Cambria Math" panose="02040503050406030204" pitchFamily="18" charset="0"/>
                        </a:rPr>
                        <m:t>=</m:t>
                      </m:r>
                      <m:sSup>
                        <m:sSupPr>
                          <m:ctrlPr>
                            <a:rPr lang="en-US" sz="700" b="0" i="1" smtClean="0">
                              <a:solidFill>
                                <a:srgbClr val="FFFFFF"/>
                              </a:solidFill>
                              <a:latin typeface="Cambria Math" panose="02040503050406030204" pitchFamily="18" charset="0"/>
                            </a:rPr>
                          </m:ctrlPr>
                        </m:sSupPr>
                        <m:e>
                          <m:d>
                            <m:dPr>
                              <m:ctrlPr>
                                <a:rPr lang="en-US" sz="700" b="0" i="1" smtClean="0">
                                  <a:solidFill>
                                    <a:srgbClr val="FFFFFF"/>
                                  </a:solidFill>
                                  <a:latin typeface="Cambria Math" panose="02040503050406030204" pitchFamily="18" charset="0"/>
                                </a:rPr>
                              </m:ctrlPr>
                            </m:dPr>
                            <m:e>
                              <m:sSubSup>
                                <m:sSubSupPr>
                                  <m:ctrlPr>
                                    <a:rPr lang="en-US" sz="700" b="0" i="1" smtClean="0">
                                      <a:solidFill>
                                        <a:srgbClr val="FFFFFF"/>
                                      </a:solidFill>
                                      <a:latin typeface="Cambria Math" panose="02040503050406030204" pitchFamily="18" charset="0"/>
                                    </a:rPr>
                                  </m:ctrlPr>
                                </m:sSubSupPr>
                                <m:e>
                                  <m:r>
                                    <a:rPr lang="en-US" sz="700" b="0" i="1" smtClean="0">
                                      <a:solidFill>
                                        <a:srgbClr val="FFFFFF"/>
                                      </a:solidFill>
                                      <a:latin typeface="Cambria Math" panose="02040503050406030204" pitchFamily="18" charset="0"/>
                                    </a:rPr>
                                    <m:t>𝑉</m:t>
                                  </m:r>
                                </m:e>
                                <m:sub>
                                  <m:r>
                                    <a:rPr lang="en-US" sz="700" b="0" i="1" smtClean="0">
                                      <a:solidFill>
                                        <a:srgbClr val="FFFFFF"/>
                                      </a:solidFill>
                                      <a:latin typeface="Cambria Math" panose="02040503050406030204" pitchFamily="18" charset="0"/>
                                    </a:rPr>
                                    <m:t>𝑗</m:t>
                                  </m:r>
                                </m:sub>
                                <m:sup>
                                  <m:r>
                                    <a:rPr lang="en-US" sz="700" b="0" i="1" smtClean="0">
                                      <a:solidFill>
                                        <a:srgbClr val="FFFFFF"/>
                                      </a:solidFill>
                                      <a:latin typeface="Cambria Math" panose="02040503050406030204" pitchFamily="18" charset="0"/>
                                    </a:rPr>
                                    <m:t>𝑡</m:t>
                                  </m:r>
                                </m:sup>
                              </m:sSubSup>
                            </m:e>
                          </m:d>
                        </m:e>
                        <m:sup>
                          <m:r>
                            <a:rPr lang="en-US" sz="700" b="0" i="1" smtClean="0">
                              <a:solidFill>
                                <a:srgbClr val="FFFFFF"/>
                              </a:solidFill>
                              <a:latin typeface="Cambria Math" panose="02040503050406030204" pitchFamily="18" charset="0"/>
                            </a:rPr>
                            <m:t>2</m:t>
                          </m:r>
                        </m:sup>
                      </m:sSup>
                    </m:oMath>
                  </a14:m>
                  <a:endParaRPr kumimoji="0" lang="en-US" sz="700" b="0" i="0" u="none" strike="noStrike" kern="1200" cap="none" spc="0" normalizeH="0" baseline="0" noProof="0">
                    <a:ln>
                      <a:noFill/>
                    </a:ln>
                    <a:solidFill>
                      <a:srgbClr val="FFFFFF"/>
                    </a:solidFill>
                    <a:effectLst/>
                    <a:uLnTx/>
                    <a:uFillTx/>
                    <a:latin typeface="Corbel"/>
                  </a:endParaRPr>
                </a:p>
              </p:txBody>
            </p:sp>
          </mc:Choice>
          <mc:Fallback xmlns="">
            <p:sp>
              <p:nvSpPr>
                <p:cNvPr id="38" name="TextBox 37">
                  <a:extLst>
                    <a:ext uri="{FF2B5EF4-FFF2-40B4-BE49-F238E27FC236}">
                      <a16:creationId xmlns:a16="http://schemas.microsoft.com/office/drawing/2014/main" id="{80BB4B5D-8E5A-A940-14B5-37FE068DF3FB}"/>
                    </a:ext>
                  </a:extLst>
                </p:cNvPr>
                <p:cNvSpPr txBox="1">
                  <a:spLocks noRot="1" noChangeAspect="1" noMove="1" noResize="1" noEditPoints="1" noAdjustHandles="1" noChangeArrowheads="1" noChangeShapeType="1" noTextEdit="1"/>
                </p:cNvSpPr>
                <p:nvPr/>
              </p:nvSpPr>
              <p:spPr>
                <a:xfrm>
                  <a:off x="8339660" y="1976653"/>
                  <a:ext cx="1907926" cy="412117"/>
                </a:xfrm>
                <a:prstGeom prst="rect">
                  <a:avLst/>
                </a:prstGeom>
                <a:blipFill>
                  <a:blip r:embed="rId18"/>
                  <a:stretch>
                    <a:fillRect/>
                  </a:stretch>
                </a:blipFill>
              </p:spPr>
              <p:txBody>
                <a:bodyPr/>
                <a:lstStyle/>
                <a:p>
                  <a:r>
                    <a:rPr lang="en-US">
                      <a:noFill/>
                    </a:rPr>
                    <a:t> </a:t>
                  </a:r>
                </a:p>
              </p:txBody>
            </p:sp>
          </mc:Fallback>
        </mc:AlternateContent>
      </p:grpSp>
      <p:pic>
        <p:nvPicPr>
          <p:cNvPr id="5" name="Picture 4">
            <a:extLst>
              <a:ext uri="{FF2B5EF4-FFF2-40B4-BE49-F238E27FC236}">
                <a16:creationId xmlns:a16="http://schemas.microsoft.com/office/drawing/2014/main" id="{3D0CBA1E-4457-5C59-30FD-66DBA4E4CDAC}"/>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642645" y="1622736"/>
            <a:ext cx="5559156" cy="792585"/>
          </a:xfrm>
          <a:prstGeom prst="rect">
            <a:avLst/>
          </a:prstGeom>
          <a:ln>
            <a:solidFill>
              <a:schemeClr val="accent2"/>
            </a:solid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1CAD3F4-DE0C-4BCD-2B28-C45B8915B8F4}"/>
                  </a:ext>
                </a:extLst>
              </p:cNvPr>
              <p:cNvSpPr txBox="1"/>
              <p:nvPr/>
            </p:nvSpPr>
            <p:spPr>
              <a:xfrm>
                <a:off x="3195126" y="1350092"/>
                <a:ext cx="323720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bg1"/>
                    </a:solidFill>
                    <a:effectLst/>
                    <a:uLnTx/>
                    <a:uFillTx/>
                    <a:latin typeface="Corbel"/>
                    <a:ea typeface="+mn-ea"/>
                    <a:cs typeface="+mn-cs"/>
                  </a:rPr>
                  <a:t>Node </a:t>
                </a:r>
                <a14:m>
                  <m:oMath xmlns:m="http://schemas.openxmlformats.org/officeDocument/2006/math">
                    <m:r>
                      <a:rPr kumimoji="0" lang="en-US"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𝑗</m:t>
                    </m:r>
                  </m:oMath>
                </a14:m>
                <a:r>
                  <a:rPr kumimoji="0" lang="en-US" sz="1800" b="0" u="none" strike="noStrike" kern="1200" cap="none" spc="0" normalizeH="0" baseline="0" noProof="0">
                    <a:ln>
                      <a:noFill/>
                    </a:ln>
                    <a:solidFill>
                      <a:schemeClr val="bg1"/>
                    </a:solidFill>
                    <a:effectLst/>
                    <a:uLnTx/>
                    <a:uFillTx/>
                    <a:latin typeface="Corbel"/>
                    <a:ea typeface="+mn-ea"/>
                    <a:cs typeface="+mn-cs"/>
                  </a:rPr>
                  <a:t> Real Power Balance</a:t>
                </a:r>
              </a:p>
            </p:txBody>
          </p:sp>
        </mc:Choice>
        <mc:Fallback xmlns="">
          <p:sp>
            <p:nvSpPr>
              <p:cNvPr id="6" name="TextBox 5">
                <a:extLst>
                  <a:ext uri="{FF2B5EF4-FFF2-40B4-BE49-F238E27FC236}">
                    <a16:creationId xmlns:a16="http://schemas.microsoft.com/office/drawing/2014/main" id="{81CAD3F4-DE0C-4BCD-2B28-C45B8915B8F4}"/>
                  </a:ext>
                </a:extLst>
              </p:cNvPr>
              <p:cNvSpPr txBox="1">
                <a:spLocks noRot="1" noChangeAspect="1" noMove="1" noResize="1" noEditPoints="1" noAdjustHandles="1" noChangeArrowheads="1" noChangeShapeType="1" noTextEdit="1"/>
              </p:cNvSpPr>
              <p:nvPr/>
            </p:nvSpPr>
            <p:spPr>
              <a:xfrm>
                <a:off x="3195126" y="1350092"/>
                <a:ext cx="3237200" cy="369332"/>
              </a:xfrm>
              <a:prstGeom prst="rect">
                <a:avLst/>
              </a:prstGeom>
              <a:blipFill>
                <a:blip r:embed="rId20"/>
                <a:stretch>
                  <a:fillRect l="-1507" t="-8197" b="-2459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5845FB0-FD9C-B2EE-EA1C-ABED4CCFD7A4}"/>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642645" y="2861147"/>
            <a:ext cx="5559156" cy="756773"/>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6759036-B6F0-18AB-8553-F43B666D154C}"/>
                  </a:ext>
                </a:extLst>
              </p:cNvPr>
              <p:cNvSpPr txBox="1"/>
              <p:nvPr/>
            </p:nvSpPr>
            <p:spPr>
              <a:xfrm>
                <a:off x="3204452" y="2539483"/>
                <a:ext cx="3147862" cy="369332"/>
              </a:xfrm>
              <a:prstGeom prst="rect">
                <a:avLst/>
              </a:prstGeom>
              <a:solidFill>
                <a:srgbClr val="7030A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bg1"/>
                    </a:solidFill>
                    <a:effectLst/>
                    <a:uLnTx/>
                    <a:uFillTx/>
                    <a:latin typeface="Corbel"/>
                    <a:ea typeface="+mn-ea"/>
                    <a:cs typeface="+mn-cs"/>
                  </a:rPr>
                  <a:t>Node </a:t>
                </a:r>
                <a14:m>
                  <m:oMath xmlns:m="http://schemas.openxmlformats.org/officeDocument/2006/math">
                    <m:r>
                      <a:rPr kumimoji="0" lang="en-US"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𝑗</m:t>
                    </m:r>
                  </m:oMath>
                </a14:m>
                <a:r>
                  <a:rPr kumimoji="0" lang="en-US" sz="1800" b="0" u="none" strike="noStrike" kern="1200" cap="none" spc="0" normalizeH="0" baseline="0" noProof="0">
                    <a:ln>
                      <a:noFill/>
                    </a:ln>
                    <a:solidFill>
                      <a:schemeClr val="bg1"/>
                    </a:solidFill>
                    <a:effectLst/>
                    <a:uLnTx/>
                    <a:uFillTx/>
                    <a:latin typeface="Corbel"/>
                    <a:ea typeface="+mn-ea"/>
                    <a:cs typeface="+mn-cs"/>
                  </a:rPr>
                  <a:t> Reactive Power Balance</a:t>
                </a:r>
              </a:p>
            </p:txBody>
          </p:sp>
        </mc:Choice>
        <mc:Fallback xmlns="">
          <p:sp>
            <p:nvSpPr>
              <p:cNvPr id="12" name="TextBox 11">
                <a:extLst>
                  <a:ext uri="{FF2B5EF4-FFF2-40B4-BE49-F238E27FC236}">
                    <a16:creationId xmlns:a16="http://schemas.microsoft.com/office/drawing/2014/main" id="{16759036-B6F0-18AB-8553-F43B666D154C}"/>
                  </a:ext>
                </a:extLst>
              </p:cNvPr>
              <p:cNvSpPr txBox="1">
                <a:spLocks noRot="1" noChangeAspect="1" noMove="1" noResize="1" noEditPoints="1" noAdjustHandles="1" noChangeArrowheads="1" noChangeShapeType="1" noTextEdit="1"/>
              </p:cNvSpPr>
              <p:nvPr/>
            </p:nvSpPr>
            <p:spPr>
              <a:xfrm>
                <a:off x="3204452" y="2539483"/>
                <a:ext cx="3147862" cy="369332"/>
              </a:xfrm>
              <a:prstGeom prst="rect">
                <a:avLst/>
              </a:prstGeom>
              <a:blipFill>
                <a:blip r:embed="rId22"/>
                <a:stretch>
                  <a:fillRect l="-1744" t="-10000" r="-1357" b="-2666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B88EAB98-4C1A-432E-B8D5-EEEB04D56BAE}"/>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578055" y="4395597"/>
            <a:ext cx="5559156" cy="589607"/>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C3E41AA-F639-D753-28A9-47855518608D}"/>
                  </a:ext>
                </a:extLst>
              </p:cNvPr>
              <p:cNvSpPr txBox="1"/>
              <p:nvPr/>
            </p:nvSpPr>
            <p:spPr>
              <a:xfrm>
                <a:off x="3204452" y="4084616"/>
                <a:ext cx="3147862" cy="369332"/>
              </a:xfrm>
              <a:prstGeom prst="rect">
                <a:avLst/>
              </a:prstGeom>
              <a:solidFill>
                <a:srgbClr val="DECC4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Corbel"/>
                    <a:ea typeface="+mn-ea"/>
                    <a:cs typeface="+mn-cs"/>
                  </a:rPr>
                  <a:t>KVL across branch </a:t>
                </a:r>
                <a14:m>
                  <m:oMath xmlns:m="http://schemas.openxmlformats.org/officeDocument/2006/math">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1800" b="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14" name="TextBox 13">
                <a:extLst>
                  <a:ext uri="{FF2B5EF4-FFF2-40B4-BE49-F238E27FC236}">
                    <a16:creationId xmlns:a16="http://schemas.microsoft.com/office/drawing/2014/main" id="{6C3E41AA-F639-D753-28A9-47855518608D}"/>
                  </a:ext>
                </a:extLst>
              </p:cNvPr>
              <p:cNvSpPr txBox="1">
                <a:spLocks noRot="1" noChangeAspect="1" noMove="1" noResize="1" noEditPoints="1" noAdjustHandles="1" noChangeArrowheads="1" noChangeShapeType="1" noTextEdit="1"/>
              </p:cNvSpPr>
              <p:nvPr/>
            </p:nvSpPr>
            <p:spPr>
              <a:xfrm>
                <a:off x="3204452" y="4084616"/>
                <a:ext cx="3147862" cy="369332"/>
              </a:xfrm>
              <a:prstGeom prst="rect">
                <a:avLst/>
              </a:prstGeom>
              <a:blipFill>
                <a:blip r:embed="rId24"/>
                <a:stretch>
                  <a:fillRect l="-1744" t="-8197" b="-24590"/>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F280AF4-E554-DC21-BF17-A472E08DAF6F}"/>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2095435" y="5762881"/>
            <a:ext cx="2682948" cy="915359"/>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23372A7-1DD7-FD9F-8AE8-4E1ED4C9DA82}"/>
                  </a:ext>
                </a:extLst>
              </p:cNvPr>
              <p:cNvSpPr txBox="1"/>
              <p:nvPr/>
            </p:nvSpPr>
            <p:spPr>
              <a:xfrm>
                <a:off x="1454304" y="5445083"/>
                <a:ext cx="4074137" cy="369332"/>
              </a:xfrm>
              <a:prstGeom prst="rect">
                <a:avLst/>
              </a:prstGeom>
              <a:solidFill>
                <a:srgbClr val="DECC4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Corbel"/>
                    <a:ea typeface="+mn-ea"/>
                    <a:cs typeface="+mn-cs"/>
                  </a:rPr>
                  <a:t>Current Magnitude</a:t>
                </a:r>
                <a:r>
                  <a:rPr kumimoji="0" lang="en-US" sz="1800" b="0" u="none" strike="noStrike" kern="1200" cap="none" spc="0" normalizeH="0" noProof="0">
                    <a:ln>
                      <a:noFill/>
                    </a:ln>
                    <a:solidFill>
                      <a:schemeClr val="tx1"/>
                    </a:solidFill>
                    <a:effectLst/>
                    <a:uLnTx/>
                    <a:uFillTx/>
                    <a:latin typeface="Corbel"/>
                    <a:ea typeface="+mn-ea"/>
                    <a:cs typeface="+mn-cs"/>
                  </a:rPr>
                  <a:t> across branch</a:t>
                </a:r>
                <a:r>
                  <a:rPr kumimoji="0" lang="en-US" sz="1800" b="0" u="none" strike="noStrike" kern="1200" cap="none" spc="0" normalizeH="0" baseline="0" noProof="0">
                    <a:ln>
                      <a:noFill/>
                    </a:ln>
                    <a:solidFill>
                      <a:schemeClr val="tx1"/>
                    </a:solidFill>
                    <a:effectLst/>
                    <a:uLnTx/>
                    <a:uFillTx/>
                    <a:latin typeface="Corbel"/>
                    <a:ea typeface="+mn-ea"/>
                    <a:cs typeface="+mn-cs"/>
                  </a:rPr>
                  <a:t> </a:t>
                </a:r>
                <a14:m>
                  <m:oMath xmlns:m="http://schemas.openxmlformats.org/officeDocument/2006/math">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1800" b="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C23372A7-1DD7-FD9F-8AE8-4E1ED4C9DA82}"/>
                  </a:ext>
                </a:extLst>
              </p:cNvPr>
              <p:cNvSpPr txBox="1">
                <a:spLocks noRot="1" noChangeAspect="1" noMove="1" noResize="1" noEditPoints="1" noAdjustHandles="1" noChangeArrowheads="1" noChangeShapeType="1" noTextEdit="1"/>
              </p:cNvSpPr>
              <p:nvPr/>
            </p:nvSpPr>
            <p:spPr>
              <a:xfrm>
                <a:off x="1454304" y="5445083"/>
                <a:ext cx="4074137" cy="369332"/>
              </a:xfrm>
              <a:prstGeom prst="rect">
                <a:avLst/>
              </a:prstGeom>
              <a:blipFill>
                <a:blip r:embed="rId26"/>
                <a:stretch>
                  <a:fillRect l="-1347" t="-8197" b="-24590"/>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D0477179-A309-6EAE-CC61-29E7041F988D}"/>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894535" y="5508333"/>
            <a:ext cx="2186625" cy="546656"/>
          </a:xfrm>
          <a:prstGeom prst="rect">
            <a:avLst/>
          </a:prstGeom>
          <a:ln>
            <a:solidFill>
              <a:schemeClr val="accent2"/>
            </a:solidFill>
          </a:ln>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9D26C9E-ABE3-B39F-AEFD-E2D5FDCA3C91}"/>
                  </a:ext>
                </a:extLst>
              </p:cNvPr>
              <p:cNvSpPr txBox="1"/>
              <p:nvPr/>
            </p:nvSpPr>
            <p:spPr>
              <a:xfrm>
                <a:off x="8933298" y="4988538"/>
                <a:ext cx="3147862" cy="369332"/>
              </a:xfrm>
              <a:prstGeom prst="rect">
                <a:avLst/>
              </a:prstGeom>
              <a:solidFill>
                <a:srgbClr val="88894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bg1"/>
                    </a:solidFill>
                    <a:effectLst/>
                    <a:uLnTx/>
                    <a:uFillTx/>
                    <a:latin typeface="Corbel"/>
                    <a:ea typeface="+mn-ea"/>
                    <a:cs typeface="+mn-cs"/>
                  </a:rPr>
                  <a:t>Net Generation at Node </a:t>
                </a:r>
                <a14:m>
                  <m:oMath xmlns:m="http://schemas.openxmlformats.org/officeDocument/2006/math">
                    <m:r>
                      <a:rPr kumimoji="0" lang="en-US"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𝑗</m:t>
                    </m:r>
                  </m:oMath>
                </a14:m>
                <a:endParaRPr kumimoji="0" lang="en-US" sz="1800" b="0" u="none" strike="noStrike" kern="1200" cap="none" spc="0" normalizeH="0" baseline="0" noProof="0">
                  <a:ln>
                    <a:noFill/>
                  </a:ln>
                  <a:solidFill>
                    <a:schemeClr val="bg1"/>
                  </a:solidFill>
                  <a:effectLst/>
                  <a:uLnTx/>
                  <a:uFillTx/>
                  <a:latin typeface="Corbel"/>
                  <a:ea typeface="+mn-ea"/>
                  <a:cs typeface="+mn-cs"/>
                </a:endParaRPr>
              </a:p>
            </p:txBody>
          </p:sp>
        </mc:Choice>
        <mc:Fallback xmlns="">
          <p:sp>
            <p:nvSpPr>
              <p:cNvPr id="20" name="TextBox 19">
                <a:extLst>
                  <a:ext uri="{FF2B5EF4-FFF2-40B4-BE49-F238E27FC236}">
                    <a16:creationId xmlns:a16="http://schemas.microsoft.com/office/drawing/2014/main" id="{E9D26C9E-ABE3-B39F-AEFD-E2D5FDCA3C91}"/>
                  </a:ext>
                </a:extLst>
              </p:cNvPr>
              <p:cNvSpPr txBox="1">
                <a:spLocks noRot="1" noChangeAspect="1" noMove="1" noResize="1" noEditPoints="1" noAdjustHandles="1" noChangeArrowheads="1" noChangeShapeType="1" noTextEdit="1"/>
              </p:cNvSpPr>
              <p:nvPr/>
            </p:nvSpPr>
            <p:spPr>
              <a:xfrm>
                <a:off x="8933298" y="4988538"/>
                <a:ext cx="3147862" cy="369332"/>
              </a:xfrm>
              <a:prstGeom prst="rect">
                <a:avLst/>
              </a:prstGeom>
              <a:blipFill>
                <a:blip r:embed="rId28"/>
                <a:stretch>
                  <a:fillRect l="-1547" t="-8197" b="-24590"/>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AD39262C-C6D2-7698-618B-61099DD01E18}"/>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10588926" y="6144029"/>
            <a:ext cx="1496965" cy="534211"/>
          </a:xfrm>
          <a:prstGeom prst="rect">
            <a:avLst/>
          </a:prstGeom>
          <a:ln>
            <a:solidFill>
              <a:schemeClr val="accent2"/>
            </a:solidFill>
          </a:ln>
        </p:spPr>
      </p:pic>
    </p:spTree>
    <p:extLst>
      <p:ext uri="{BB962C8B-B14F-4D97-AF65-F5344CB8AC3E}">
        <p14:creationId xmlns:p14="http://schemas.microsoft.com/office/powerpoint/2010/main" val="1102895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D646C81D-A614-A18E-43E3-FF65639E7971}"/>
              </a:ext>
            </a:extLst>
          </p:cNvPr>
          <p:cNvSpPr txBox="1">
            <a:spLocks/>
          </p:cNvSpPr>
          <p:nvPr/>
        </p:nvSpPr>
        <p:spPr>
          <a:xfrm>
            <a:off x="578054" y="278273"/>
            <a:ext cx="6675455"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FFFFFF"/>
                </a:solidFill>
                <a:effectLst/>
                <a:uLnTx/>
                <a:uFillTx/>
                <a:latin typeface="Corbel"/>
                <a:ea typeface="+mn-ea"/>
                <a:cs typeface="+mn-cs"/>
              </a:rPr>
              <a:t>Full Optimization Model – Balanced Three-Phase Nonlinear OPF</a:t>
            </a:r>
          </a:p>
        </p:txBody>
      </p:sp>
      <p:grpSp>
        <p:nvGrpSpPr>
          <p:cNvPr id="39" name="Group 38">
            <a:extLst>
              <a:ext uri="{FF2B5EF4-FFF2-40B4-BE49-F238E27FC236}">
                <a16:creationId xmlns:a16="http://schemas.microsoft.com/office/drawing/2014/main" id="{F7952FE9-C992-4F09-96F6-6F1FAFAFB848}"/>
              </a:ext>
            </a:extLst>
          </p:cNvPr>
          <p:cNvGrpSpPr/>
          <p:nvPr/>
        </p:nvGrpSpPr>
        <p:grpSpPr>
          <a:xfrm>
            <a:off x="7278414" y="46376"/>
            <a:ext cx="4761200" cy="3396662"/>
            <a:chOff x="2924369" y="219796"/>
            <a:chExt cx="9042942" cy="5793848"/>
          </a:xfrm>
        </p:grpSpPr>
        <p:pic>
          <p:nvPicPr>
            <p:cNvPr id="3" name="Picture 2" descr="A screenshot of a computer game&#10;&#10;Description automatically generated">
              <a:extLst>
                <a:ext uri="{FF2B5EF4-FFF2-40B4-BE49-F238E27FC236}">
                  <a16:creationId xmlns:a16="http://schemas.microsoft.com/office/drawing/2014/main" id="{3767014B-BAFA-BF3F-F014-85F6BBEEF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605" y="278273"/>
              <a:ext cx="7160706" cy="454347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CFEB6A7-4769-1D20-174A-0F18A3B445F9}"/>
                    </a:ext>
                  </a:extLst>
                </p:cNvPr>
                <p:cNvSpPr txBox="1"/>
                <p:nvPr/>
              </p:nvSpPr>
              <p:spPr>
                <a:xfrm>
                  <a:off x="6158765" y="4414307"/>
                  <a:ext cx="788574" cy="52499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m:t>
                          </m:r>
                        </m:sub>
                      </m:sSub>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5CFEB6A7-4769-1D20-174A-0F18A3B445F9}"/>
                    </a:ext>
                  </a:extLst>
                </p:cNvPr>
                <p:cNvSpPr txBox="1">
                  <a:spLocks noRot="1" noChangeAspect="1" noMove="1" noResize="1" noEditPoints="1" noAdjustHandles="1" noChangeArrowheads="1" noChangeShapeType="1" noTextEdit="1"/>
                </p:cNvSpPr>
                <p:nvPr/>
              </p:nvSpPr>
              <p:spPr>
                <a:xfrm>
                  <a:off x="6158765" y="4414307"/>
                  <a:ext cx="788574" cy="52499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30279A2-127D-8314-A2FA-A273DBA47239}"/>
                    </a:ext>
                  </a:extLst>
                </p:cNvPr>
                <p:cNvSpPr txBox="1"/>
                <p:nvPr/>
              </p:nvSpPr>
              <p:spPr>
                <a:xfrm>
                  <a:off x="7735318" y="4917008"/>
                  <a:ext cx="788574" cy="52499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2</m:t>
                          </m:r>
                        </m:sub>
                      </m:sSub>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7" name="TextBox 16">
                  <a:extLst>
                    <a:ext uri="{FF2B5EF4-FFF2-40B4-BE49-F238E27FC236}">
                      <a16:creationId xmlns:a16="http://schemas.microsoft.com/office/drawing/2014/main" id="{530279A2-127D-8314-A2FA-A273DBA47239}"/>
                    </a:ext>
                  </a:extLst>
                </p:cNvPr>
                <p:cNvSpPr txBox="1">
                  <a:spLocks noRot="1" noChangeAspect="1" noMove="1" noResize="1" noEditPoints="1" noAdjustHandles="1" noChangeArrowheads="1" noChangeShapeType="1" noTextEdit="1"/>
                </p:cNvSpPr>
                <p:nvPr/>
              </p:nvSpPr>
              <p:spPr>
                <a:xfrm>
                  <a:off x="7735318" y="4917008"/>
                  <a:ext cx="788574" cy="52499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489B73-4408-134E-2195-268AD190FDFF}"/>
                    </a:ext>
                  </a:extLst>
                </p:cNvPr>
                <p:cNvSpPr txBox="1"/>
                <p:nvPr/>
              </p:nvSpPr>
              <p:spPr>
                <a:xfrm>
                  <a:off x="9212021" y="4917009"/>
                  <a:ext cx="1592613" cy="370773"/>
                </a:xfrm>
                <a:prstGeom prst="rect">
                  <a:avLst/>
                </a:prstGeom>
                <a:solidFill>
                  <a:srgbClr val="FFD70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Load </a:t>
                  </a:r>
                  <a14:m>
                    <m:oMath xmlns:m="http://schemas.openxmlformats.org/officeDocument/2006/math">
                      <m:sSubSup>
                        <m:sSubSup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𝐿𝑗</m:t>
                          </m:r>
                        </m:sub>
                        <m:sup>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𝑗</m:t>
                      </m:r>
                      <m:sSubSup>
                        <m:sSubSup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𝑄</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𝐿𝑗</m:t>
                          </m:r>
                        </m:sub>
                        <m:sup>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22" name="TextBox 21">
                  <a:extLst>
                    <a:ext uri="{FF2B5EF4-FFF2-40B4-BE49-F238E27FC236}">
                      <a16:creationId xmlns:a16="http://schemas.microsoft.com/office/drawing/2014/main" id="{A5489B73-4408-134E-2195-268AD190FDFF}"/>
                    </a:ext>
                  </a:extLst>
                </p:cNvPr>
                <p:cNvSpPr txBox="1">
                  <a:spLocks noRot="1" noChangeAspect="1" noMove="1" noResize="1" noEditPoints="1" noAdjustHandles="1" noChangeArrowheads="1" noChangeShapeType="1" noTextEdit="1"/>
                </p:cNvSpPr>
                <p:nvPr/>
              </p:nvSpPr>
              <p:spPr>
                <a:xfrm>
                  <a:off x="9212021" y="4917009"/>
                  <a:ext cx="1592613" cy="37077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21BFCE3-121A-ADB3-C136-19318A9FB28A}"/>
                    </a:ext>
                  </a:extLst>
                </p:cNvPr>
                <p:cNvSpPr txBox="1"/>
                <p:nvPr/>
              </p:nvSpPr>
              <p:spPr>
                <a:xfrm>
                  <a:off x="2924369" y="2686242"/>
                  <a:ext cx="1698306" cy="554520"/>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Battery Reactive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3" name="TextBox 22">
                  <a:extLst>
                    <a:ext uri="{FF2B5EF4-FFF2-40B4-BE49-F238E27FC236}">
                      <a16:creationId xmlns:a16="http://schemas.microsoft.com/office/drawing/2014/main" id="{E21BFCE3-121A-ADB3-C136-19318A9FB28A}"/>
                    </a:ext>
                  </a:extLst>
                </p:cNvPr>
                <p:cNvSpPr txBox="1">
                  <a:spLocks noRot="1" noChangeAspect="1" noMove="1" noResize="1" noEditPoints="1" noAdjustHandles="1" noChangeArrowheads="1" noChangeShapeType="1" noTextEdit="1"/>
                </p:cNvSpPr>
                <p:nvPr/>
              </p:nvSpPr>
              <p:spPr>
                <a:xfrm>
                  <a:off x="2924369" y="2686242"/>
                  <a:ext cx="1698306" cy="5545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2B82702-D51F-E5B7-69BF-49A8941CEDE7}"/>
                    </a:ext>
                  </a:extLst>
                </p:cNvPr>
                <p:cNvSpPr txBox="1"/>
                <p:nvPr/>
              </p:nvSpPr>
              <p:spPr>
                <a:xfrm>
                  <a:off x="3158843" y="1962990"/>
                  <a:ext cx="1229354" cy="554520"/>
                </a:xfrm>
                <a:prstGeom prst="rect">
                  <a:avLst/>
                </a:prstGeom>
                <a:solidFill>
                  <a:srgbClr val="B24367"/>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Discharging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𝑑𝑗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6" name="TextBox 25">
                  <a:extLst>
                    <a:ext uri="{FF2B5EF4-FFF2-40B4-BE49-F238E27FC236}">
                      <a16:creationId xmlns:a16="http://schemas.microsoft.com/office/drawing/2014/main" id="{F2B82702-D51F-E5B7-69BF-49A8941CEDE7}"/>
                    </a:ext>
                  </a:extLst>
                </p:cNvPr>
                <p:cNvSpPr txBox="1">
                  <a:spLocks noRot="1" noChangeAspect="1" noMove="1" noResize="1" noEditPoints="1" noAdjustHandles="1" noChangeArrowheads="1" noChangeShapeType="1" noTextEdit="1"/>
                </p:cNvSpPr>
                <p:nvPr/>
              </p:nvSpPr>
              <p:spPr>
                <a:xfrm>
                  <a:off x="3158843" y="1962990"/>
                  <a:ext cx="1229354" cy="5545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71F9CFB-7C3B-EA97-34D8-4E2BCB771CAB}"/>
                    </a:ext>
                  </a:extLst>
                </p:cNvPr>
                <p:cNvSpPr txBox="1"/>
                <p:nvPr/>
              </p:nvSpPr>
              <p:spPr>
                <a:xfrm>
                  <a:off x="4669971" y="1976653"/>
                  <a:ext cx="1229354" cy="554520"/>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Charging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𝑐𝑗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7" name="TextBox 26">
                  <a:extLst>
                    <a:ext uri="{FF2B5EF4-FFF2-40B4-BE49-F238E27FC236}">
                      <a16:creationId xmlns:a16="http://schemas.microsoft.com/office/drawing/2014/main" id="{671F9CFB-7C3B-EA97-34D8-4E2BCB771CAB}"/>
                    </a:ext>
                  </a:extLst>
                </p:cNvPr>
                <p:cNvSpPr txBox="1">
                  <a:spLocks noRot="1" noChangeAspect="1" noMove="1" noResize="1" noEditPoints="1" noAdjustHandles="1" noChangeArrowheads="1" noChangeShapeType="1" noTextEdit="1"/>
                </p:cNvSpPr>
                <p:nvPr/>
              </p:nvSpPr>
              <p:spPr>
                <a:xfrm>
                  <a:off x="4669971" y="1976653"/>
                  <a:ext cx="1229354" cy="5545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CA6B9E3-7C8E-0809-9C33-A69646AA4459}"/>
                    </a:ext>
                  </a:extLst>
                </p:cNvPr>
                <p:cNvSpPr txBox="1"/>
                <p:nvPr/>
              </p:nvSpPr>
              <p:spPr>
                <a:xfrm>
                  <a:off x="9943325" y="3653847"/>
                  <a:ext cx="1989371" cy="370773"/>
                </a:xfrm>
                <a:prstGeom prst="rect">
                  <a:avLst/>
                </a:prstGeom>
                <a:solidFill>
                  <a:srgbClr val="9D43B2"/>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PV Reactive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8" name="TextBox 27">
                  <a:extLst>
                    <a:ext uri="{FF2B5EF4-FFF2-40B4-BE49-F238E27FC236}">
                      <a16:creationId xmlns:a16="http://schemas.microsoft.com/office/drawing/2014/main" id="{5CA6B9E3-7C8E-0809-9C33-A69646AA4459}"/>
                    </a:ext>
                  </a:extLst>
                </p:cNvPr>
                <p:cNvSpPr txBox="1">
                  <a:spLocks noRot="1" noChangeAspect="1" noMove="1" noResize="1" noEditPoints="1" noAdjustHandles="1" noChangeArrowheads="1" noChangeShapeType="1" noTextEdit="1"/>
                </p:cNvSpPr>
                <p:nvPr/>
              </p:nvSpPr>
              <p:spPr>
                <a:xfrm>
                  <a:off x="9943325" y="3653847"/>
                  <a:ext cx="1989371" cy="37077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7325C3B-64AA-CBBC-8BF3-66A33A834A2B}"/>
                    </a:ext>
                  </a:extLst>
                </p:cNvPr>
                <p:cNvSpPr txBox="1"/>
                <p:nvPr/>
              </p:nvSpPr>
              <p:spPr>
                <a:xfrm>
                  <a:off x="9908712" y="2450166"/>
                  <a:ext cx="2058599" cy="370773"/>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PV Real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9" name="TextBox 28">
                  <a:extLst>
                    <a:ext uri="{FF2B5EF4-FFF2-40B4-BE49-F238E27FC236}">
                      <a16:creationId xmlns:a16="http://schemas.microsoft.com/office/drawing/2014/main" id="{67325C3B-64AA-CBBC-8BF3-66A33A834A2B}"/>
                    </a:ext>
                  </a:extLst>
                </p:cNvPr>
                <p:cNvSpPr txBox="1">
                  <a:spLocks noRot="1" noChangeAspect="1" noMove="1" noResize="1" noEditPoints="1" noAdjustHandles="1" noChangeArrowheads="1" noChangeShapeType="1" noTextEdit="1"/>
                </p:cNvSpPr>
                <p:nvPr/>
              </p:nvSpPr>
              <p:spPr>
                <a:xfrm>
                  <a:off x="9908712" y="2450166"/>
                  <a:ext cx="2058599" cy="37077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FCD3489-1932-154D-1CB8-93B9474DBF76}"/>
                    </a:ext>
                  </a:extLst>
                </p:cNvPr>
                <p:cNvSpPr txBox="1"/>
                <p:nvPr/>
              </p:nvSpPr>
              <p:spPr>
                <a:xfrm>
                  <a:off x="8339660" y="1254808"/>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30" name="TextBox 29">
                  <a:extLst>
                    <a:ext uri="{FF2B5EF4-FFF2-40B4-BE49-F238E27FC236}">
                      <a16:creationId xmlns:a16="http://schemas.microsoft.com/office/drawing/2014/main" id="{4FCD3489-1932-154D-1CB8-93B9474DBF76}"/>
                    </a:ext>
                  </a:extLst>
                </p:cNvPr>
                <p:cNvSpPr txBox="1">
                  <a:spLocks noRot="1" noChangeAspect="1" noMove="1" noResize="1" noEditPoints="1" noAdjustHandles="1" noChangeArrowheads="1" noChangeShapeType="1" noTextEdit="1"/>
                </p:cNvSpPr>
                <p:nvPr/>
              </p:nvSpPr>
              <p:spPr>
                <a:xfrm>
                  <a:off x="8339660" y="1254808"/>
                  <a:ext cx="1356134" cy="34124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B420A3C-A9D8-762A-7DD1-10BD18319409}"/>
                    </a:ext>
                  </a:extLst>
                </p:cNvPr>
                <p:cNvSpPr txBox="1"/>
                <p:nvPr/>
              </p:nvSpPr>
              <p:spPr>
                <a:xfrm>
                  <a:off x="6684132" y="3020950"/>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31" name="TextBox 30">
                  <a:extLst>
                    <a:ext uri="{FF2B5EF4-FFF2-40B4-BE49-F238E27FC236}">
                      <a16:creationId xmlns:a16="http://schemas.microsoft.com/office/drawing/2014/main" id="{CB420A3C-A9D8-762A-7DD1-10BD18319409}"/>
                    </a:ext>
                  </a:extLst>
                </p:cNvPr>
                <p:cNvSpPr txBox="1">
                  <a:spLocks noRot="1" noChangeAspect="1" noMove="1" noResize="1" noEditPoints="1" noAdjustHandles="1" noChangeArrowheads="1" noChangeShapeType="1" noTextEdit="1"/>
                </p:cNvSpPr>
                <p:nvPr/>
              </p:nvSpPr>
              <p:spPr>
                <a:xfrm>
                  <a:off x="6684132" y="3020950"/>
                  <a:ext cx="1356134" cy="34124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C291930-D84C-05AB-5555-56523809BE28}"/>
                    </a:ext>
                  </a:extLst>
                </p:cNvPr>
                <p:cNvSpPr txBox="1"/>
                <p:nvPr/>
              </p:nvSpPr>
              <p:spPr>
                <a:xfrm>
                  <a:off x="7451536" y="3771385"/>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32" name="TextBox 31">
                  <a:extLst>
                    <a:ext uri="{FF2B5EF4-FFF2-40B4-BE49-F238E27FC236}">
                      <a16:creationId xmlns:a16="http://schemas.microsoft.com/office/drawing/2014/main" id="{7C291930-D84C-05AB-5555-56523809BE28}"/>
                    </a:ext>
                  </a:extLst>
                </p:cNvPr>
                <p:cNvSpPr txBox="1">
                  <a:spLocks noRot="1" noChangeAspect="1" noMove="1" noResize="1" noEditPoints="1" noAdjustHandles="1" noChangeArrowheads="1" noChangeShapeType="1" noTextEdit="1"/>
                </p:cNvSpPr>
                <p:nvPr/>
              </p:nvSpPr>
              <p:spPr>
                <a:xfrm>
                  <a:off x="7451536" y="3771385"/>
                  <a:ext cx="1356134" cy="341243"/>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08ADDB-0ED8-D777-246A-3174401061CC}"/>
                    </a:ext>
                  </a:extLst>
                </p:cNvPr>
                <p:cNvSpPr txBox="1"/>
                <p:nvPr/>
              </p:nvSpPr>
              <p:spPr>
                <a:xfrm>
                  <a:off x="5532310" y="539131"/>
                  <a:ext cx="1820469" cy="76779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Power Flow </a:t>
                  </a:r>
                  <a14:m>
                    <m:oMath xmlns:m="http://schemas.openxmlformats.org/officeDocument/2006/math">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𝑖𝑗</m:t>
                          </m:r>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𝑖𝑗</m:t>
                          </m:r>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𝑄</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𝑖𝑗</m:t>
                          </m:r>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Current Flow </a:t>
                  </a:r>
                  <a14:m>
                    <m:oMath xmlns:m="http://schemas.openxmlformats.org/officeDocument/2006/math">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𝑙</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𝑖𝑗</m:t>
                          </m:r>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33" name="TextBox 32">
                  <a:extLst>
                    <a:ext uri="{FF2B5EF4-FFF2-40B4-BE49-F238E27FC236}">
                      <a16:creationId xmlns:a16="http://schemas.microsoft.com/office/drawing/2014/main" id="{5808ADDB-0ED8-D777-246A-3174401061CC}"/>
                    </a:ext>
                  </a:extLst>
                </p:cNvPr>
                <p:cNvSpPr txBox="1">
                  <a:spLocks noRot="1" noChangeAspect="1" noMove="1" noResize="1" noEditPoints="1" noAdjustHandles="1" noChangeArrowheads="1" noChangeShapeType="1" noTextEdit="1"/>
                </p:cNvSpPr>
                <p:nvPr/>
              </p:nvSpPr>
              <p:spPr>
                <a:xfrm>
                  <a:off x="5532310" y="539131"/>
                  <a:ext cx="1820469" cy="76779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4173B3F-38B2-67DF-CD92-D770BC0A3209}"/>
                    </a:ext>
                  </a:extLst>
                </p:cNvPr>
                <p:cNvSpPr txBox="1"/>
                <p:nvPr/>
              </p:nvSpPr>
              <p:spPr>
                <a:xfrm>
                  <a:off x="4669971" y="4871398"/>
                  <a:ext cx="2034991" cy="55550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Power Flow </a:t>
                  </a:r>
                  <a14:m>
                    <m:oMath xmlns:m="http://schemas.openxmlformats.org/officeDocument/2006/math">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𝑄</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34" name="TextBox 33">
                  <a:extLst>
                    <a:ext uri="{FF2B5EF4-FFF2-40B4-BE49-F238E27FC236}">
                      <a16:creationId xmlns:a16="http://schemas.microsoft.com/office/drawing/2014/main" id="{84173B3F-38B2-67DF-CD92-D770BC0A3209}"/>
                    </a:ext>
                  </a:extLst>
                </p:cNvPr>
                <p:cNvSpPr txBox="1">
                  <a:spLocks noRot="1" noChangeAspect="1" noMove="1" noResize="1" noEditPoints="1" noAdjustHandles="1" noChangeArrowheads="1" noChangeShapeType="1" noTextEdit="1"/>
                </p:cNvSpPr>
                <p:nvPr/>
              </p:nvSpPr>
              <p:spPr>
                <a:xfrm>
                  <a:off x="4669971" y="4871398"/>
                  <a:ext cx="2034991" cy="55550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ECE82D-7967-5EED-791A-0F0CF21FD1CC}"/>
                    </a:ext>
                  </a:extLst>
                </p:cNvPr>
                <p:cNvSpPr txBox="1"/>
                <p:nvPr/>
              </p:nvSpPr>
              <p:spPr>
                <a:xfrm>
                  <a:off x="7177030" y="5458138"/>
                  <a:ext cx="2034991" cy="55550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Power Flow </a:t>
                  </a:r>
                  <a14:m>
                    <m:oMath xmlns:m="http://schemas.openxmlformats.org/officeDocument/2006/math">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𝑄</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35" name="TextBox 34">
                  <a:extLst>
                    <a:ext uri="{FF2B5EF4-FFF2-40B4-BE49-F238E27FC236}">
                      <a16:creationId xmlns:a16="http://schemas.microsoft.com/office/drawing/2014/main" id="{A9ECE82D-7967-5EED-791A-0F0CF21FD1CC}"/>
                    </a:ext>
                  </a:extLst>
                </p:cNvPr>
                <p:cNvSpPr txBox="1">
                  <a:spLocks noRot="1" noChangeAspect="1" noMove="1" noResize="1" noEditPoints="1" noAdjustHandles="1" noChangeArrowheads="1" noChangeShapeType="1" noTextEdit="1"/>
                </p:cNvSpPr>
                <p:nvPr/>
              </p:nvSpPr>
              <p:spPr>
                <a:xfrm>
                  <a:off x="7177030" y="5458138"/>
                  <a:ext cx="2034991" cy="555506"/>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6EEA29E-716C-0AB3-498F-1583C441194A}"/>
                    </a:ext>
                  </a:extLst>
                </p:cNvPr>
                <p:cNvSpPr txBox="1"/>
                <p:nvPr/>
              </p:nvSpPr>
              <p:spPr>
                <a:xfrm>
                  <a:off x="8339660" y="219796"/>
                  <a:ext cx="1907926" cy="40118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𝑖</m:t>
                      </m:r>
                    </m:oMath>
                  </a14:m>
                  <a:r>
                    <a:rPr kumimoji="0" lang="en-US" sz="700" b="0" i="0" u="none" strike="noStrike" kern="1200" cap="none" spc="0" normalizeH="0" baseline="0" noProof="0">
                      <a:ln>
                        <a:noFill/>
                      </a:ln>
                      <a:solidFill>
                        <a:srgbClr val="FFFFFF"/>
                      </a:solidFill>
                      <a:effectLst/>
                      <a:uLnTx/>
                      <a:uFillTx/>
                      <a:latin typeface="Corbel"/>
                      <a:ea typeface="+mn-ea"/>
                      <a:cs typeface="+mn-cs"/>
                    </a:rPr>
                    <a:t>:</a:t>
                  </a:r>
                  <a14:m>
                    <m:oMath xmlns:m="http://schemas.openxmlformats.org/officeDocument/2006/math">
                      <m:r>
                        <a:rPr kumimoji="0" lang="en-US" sz="7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𝑣</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𝑖</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p>
                        <m:s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pPr>
                        <m:e>
                          <m:d>
                            <m:d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𝑉</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𝑖</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e>
                          </m:d>
                        </m:e>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2</m:t>
                          </m:r>
                        </m:sup>
                      </m:s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37" name="TextBox 36">
                  <a:extLst>
                    <a:ext uri="{FF2B5EF4-FFF2-40B4-BE49-F238E27FC236}">
                      <a16:creationId xmlns:a16="http://schemas.microsoft.com/office/drawing/2014/main" id="{76EEA29E-716C-0AB3-498F-1583C441194A}"/>
                    </a:ext>
                  </a:extLst>
                </p:cNvPr>
                <p:cNvSpPr txBox="1">
                  <a:spLocks noRot="1" noChangeAspect="1" noMove="1" noResize="1" noEditPoints="1" noAdjustHandles="1" noChangeArrowheads="1" noChangeShapeType="1" noTextEdit="1"/>
                </p:cNvSpPr>
                <p:nvPr/>
              </p:nvSpPr>
              <p:spPr>
                <a:xfrm>
                  <a:off x="8339660" y="219796"/>
                  <a:ext cx="1907926" cy="40118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0BB4B5D-8E5A-A940-14B5-37FE068DF3FB}"/>
                    </a:ext>
                  </a:extLst>
                </p:cNvPr>
                <p:cNvSpPr txBox="1"/>
                <p:nvPr/>
              </p:nvSpPr>
              <p:spPr>
                <a:xfrm>
                  <a:off x="8339660" y="1976653"/>
                  <a:ext cx="1907926" cy="412117"/>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oMath>
                  </a14:m>
                  <a:r>
                    <a:rPr kumimoji="0" lang="en-US" sz="700" b="0" i="0" u="none" strike="noStrike" kern="1200" cap="none" spc="0" normalizeH="0" baseline="0" noProof="0">
                      <a:ln>
                        <a:noFill/>
                      </a:ln>
                      <a:solidFill>
                        <a:srgbClr val="FFFFFF"/>
                      </a:solidFill>
                      <a:effectLst/>
                      <a:uLnTx/>
                      <a:uFillTx/>
                      <a:latin typeface="Corbel"/>
                      <a:ea typeface="+mn-ea"/>
                      <a:cs typeface="+mn-cs"/>
                    </a:rPr>
                    <a:t>:</a:t>
                  </a:r>
                  <a14:m>
                    <m:oMath xmlns:m="http://schemas.openxmlformats.org/officeDocument/2006/math">
                      <m:r>
                        <a:rPr kumimoji="0" lang="en-US" sz="7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𝑣</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p>
                        <m:s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pPr>
                        <m:e>
                          <m:d>
                            <m:d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𝑉</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e>
                          </m:d>
                        </m:e>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2</m:t>
                          </m:r>
                        </m:sup>
                      </m:s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38" name="TextBox 37">
                  <a:extLst>
                    <a:ext uri="{FF2B5EF4-FFF2-40B4-BE49-F238E27FC236}">
                      <a16:creationId xmlns:a16="http://schemas.microsoft.com/office/drawing/2014/main" id="{80BB4B5D-8E5A-A940-14B5-37FE068DF3FB}"/>
                    </a:ext>
                  </a:extLst>
                </p:cNvPr>
                <p:cNvSpPr txBox="1">
                  <a:spLocks noRot="1" noChangeAspect="1" noMove="1" noResize="1" noEditPoints="1" noAdjustHandles="1" noChangeArrowheads="1" noChangeShapeType="1" noTextEdit="1"/>
                </p:cNvSpPr>
                <p:nvPr/>
              </p:nvSpPr>
              <p:spPr>
                <a:xfrm>
                  <a:off x="8339660" y="1976653"/>
                  <a:ext cx="1907926" cy="412117"/>
                </a:xfrm>
                <a:prstGeom prst="rect">
                  <a:avLst/>
                </a:prstGeom>
                <a:blipFill>
                  <a:blip r:embed="rId1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88ACBE50-E099-F75E-BBD5-7A1E8CE0A2CA}"/>
              </a:ext>
            </a:extLst>
          </p:cNvPr>
          <p:cNvGrpSpPr/>
          <p:nvPr/>
        </p:nvGrpSpPr>
        <p:grpSpPr>
          <a:xfrm>
            <a:off x="578054" y="1605537"/>
            <a:ext cx="3237200" cy="2661377"/>
            <a:chOff x="691703" y="3623528"/>
            <a:chExt cx="3237200" cy="266137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1CAD3F4-DE0C-4BCD-2B28-C45B8915B8F4}"/>
                    </a:ext>
                  </a:extLst>
                </p:cNvPr>
                <p:cNvSpPr txBox="1"/>
                <p:nvPr/>
              </p:nvSpPr>
              <p:spPr>
                <a:xfrm>
                  <a:off x="691703" y="4530578"/>
                  <a:ext cx="3237200" cy="369332"/>
                </a:xfrm>
                <a:prstGeom prst="rect">
                  <a:avLst/>
                </a:prstGeom>
                <a:solidFill>
                  <a:schemeClr val="bg1">
                    <a:lumMod val="65000"/>
                  </a:schemeClr>
                </a:solidFill>
                <a:ln w="1905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𝑠𝑢𝑏𝑗𝑒𝑐𝑡</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𝑡𝑜</m:t>
                        </m:r>
                      </m:oMath>
                    </m:oMathPara>
                  </a14:m>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6" name="TextBox 5">
                  <a:extLst>
                    <a:ext uri="{FF2B5EF4-FFF2-40B4-BE49-F238E27FC236}">
                      <a16:creationId xmlns:a16="http://schemas.microsoft.com/office/drawing/2014/main" id="{81CAD3F4-DE0C-4BCD-2B28-C45B8915B8F4}"/>
                    </a:ext>
                  </a:extLst>
                </p:cNvPr>
                <p:cNvSpPr txBox="1">
                  <a:spLocks noRot="1" noChangeAspect="1" noMove="1" noResize="1" noEditPoints="1" noAdjustHandles="1" noChangeArrowheads="1" noChangeShapeType="1" noTextEdit="1"/>
                </p:cNvSpPr>
                <p:nvPr/>
              </p:nvSpPr>
              <p:spPr>
                <a:xfrm>
                  <a:off x="691703" y="4530578"/>
                  <a:ext cx="3237200" cy="369332"/>
                </a:xfrm>
                <a:prstGeom prst="rect">
                  <a:avLst/>
                </a:prstGeom>
                <a:blipFill>
                  <a:blip r:embed="rId20"/>
                  <a:stretch>
                    <a:fillRect b="-9375"/>
                  </a:stretch>
                </a:blipFill>
                <a:ln w="1905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EBD0B355-6DC3-FE5F-7CD8-93AB5427D2ED}"/>
                    </a:ext>
                  </a:extLst>
                </p:cNvPr>
                <p:cNvSpPr txBox="1"/>
                <p:nvPr/>
              </p:nvSpPr>
              <p:spPr>
                <a:xfrm>
                  <a:off x="691703" y="3623528"/>
                  <a:ext cx="3237200" cy="923330"/>
                </a:xfrm>
                <a:prstGeom prst="rect">
                  <a:avLst/>
                </a:prstGeom>
                <a:solidFill>
                  <a:srgbClr val="00B050"/>
                </a:solidFill>
                <a:ln w="1905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𝑚𝑖𝑛</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oMath>
                  </a14:m>
                  <a:r>
                    <a:rPr kumimoji="0" lang="en-US" sz="1800" b="0" i="0" u="none" strike="noStrike" kern="1200" cap="none" spc="0" normalizeH="0" baseline="0" noProof="0" dirty="0">
                      <a:ln>
                        <a:noFill/>
                      </a:ln>
                      <a:solidFill>
                        <a:srgbClr val="FFFFFF"/>
                      </a:solidFill>
                      <a:effectLst/>
                      <a:uLnTx/>
                      <a:uFillTx/>
                      <a:latin typeface="Corbel"/>
                      <a:ea typeface="+mn-ea"/>
                      <a:cs typeface="+mn-cs"/>
                    </a:rPr>
                    <a:t>Desired Objective Function</a:t>
                  </a:r>
                  <a:r>
                    <a:rPr kumimoji="0" lang="en-US" sz="1800" b="0" i="1" u="none" strike="noStrike" kern="1200" cap="none" spc="0" normalizeH="0" baseline="0" noProof="0" dirty="0">
                      <a:ln>
                        <a:noFill/>
                      </a:ln>
                      <a:solidFill>
                        <a:srgbClr val="FFFFFF"/>
                      </a:solidFill>
                      <a:effectLst/>
                      <a:uLnTx/>
                      <a:uFillTx/>
                      <a:latin typeface="Corbel"/>
                      <a:ea typeface="+mn-ea"/>
                      <a:cs typeface="+mn-cs"/>
                    </a:rPr>
                    <a:t>, (appended with an Battery </a:t>
                  </a:r>
                  <a:r>
                    <a:rPr kumimoji="0" lang="en-US" sz="1800" b="0" i="1" u="none" strike="noStrike" kern="1200" cap="none" spc="0" normalizeH="0" baseline="0" noProof="0">
                      <a:ln>
                        <a:noFill/>
                      </a:ln>
                      <a:solidFill>
                        <a:srgbClr val="FFFFFF"/>
                      </a:solidFill>
                      <a:effectLst/>
                      <a:uLnTx/>
                      <a:uFillTx/>
                      <a:latin typeface="Corbel"/>
                      <a:ea typeface="+mn-ea"/>
                      <a:cs typeface="+mn-cs"/>
                    </a:rPr>
                    <a:t>Loss Function) </a:t>
                  </a:r>
                  <a:r>
                    <a:rPr kumimoji="0" lang="en-US" sz="1800" b="0" i="1" u="none" strike="noStrike" kern="1200" cap="none" spc="0" normalizeH="0" baseline="0" noProof="0" dirty="0">
                      <a:ln>
                        <a:noFill/>
                      </a:ln>
                      <a:solidFill>
                        <a:srgbClr val="FFFFFF"/>
                      </a:solidFill>
                      <a:effectLst/>
                      <a:uLnTx/>
                      <a:uFillTx/>
                      <a:latin typeface="Corbel"/>
                      <a:ea typeface="+mn-ea"/>
                      <a:cs typeface="+mn-cs"/>
                    </a:rPr>
                    <a:t>[4]</a:t>
                  </a:r>
                </a:p>
              </p:txBody>
            </p:sp>
          </mc:Choice>
          <mc:Fallback>
            <p:sp>
              <p:nvSpPr>
                <p:cNvPr id="24" name="TextBox 23">
                  <a:extLst>
                    <a:ext uri="{FF2B5EF4-FFF2-40B4-BE49-F238E27FC236}">
                      <a16:creationId xmlns:a16="http://schemas.microsoft.com/office/drawing/2014/main" id="{EBD0B355-6DC3-FE5F-7CD8-93AB5427D2ED}"/>
                    </a:ext>
                  </a:extLst>
                </p:cNvPr>
                <p:cNvSpPr txBox="1">
                  <a:spLocks noRot="1" noChangeAspect="1" noMove="1" noResize="1" noEditPoints="1" noAdjustHandles="1" noChangeArrowheads="1" noChangeShapeType="1" noTextEdit="1"/>
                </p:cNvSpPr>
                <p:nvPr/>
              </p:nvSpPr>
              <p:spPr>
                <a:xfrm>
                  <a:off x="691703" y="3623528"/>
                  <a:ext cx="3237200" cy="923330"/>
                </a:xfrm>
                <a:prstGeom prst="rect">
                  <a:avLst/>
                </a:prstGeom>
                <a:blipFill>
                  <a:blip r:embed="rId21"/>
                  <a:stretch>
                    <a:fillRect l="-1498" t="-2581" b="-7742"/>
                  </a:stretch>
                </a:blipFill>
                <a:ln w="19050">
                  <a:solidFill>
                    <a:schemeClr val="tx1"/>
                  </a:solid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D273B2FF-FAF5-2AE3-5F2C-3B3A93FAAF38}"/>
                </a:ext>
              </a:extLst>
            </p:cNvPr>
            <p:cNvSpPr txBox="1"/>
            <p:nvPr/>
          </p:nvSpPr>
          <p:spPr>
            <a:xfrm>
              <a:off x="691703" y="4899910"/>
              <a:ext cx="3237200" cy="369332"/>
            </a:xfrm>
            <a:prstGeom prst="rect">
              <a:avLst/>
            </a:prstGeom>
            <a:solidFill>
              <a:srgbClr val="88894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Network Constraints</a:t>
              </a:r>
            </a:p>
          </p:txBody>
        </p:sp>
        <p:sp>
          <p:nvSpPr>
            <p:cNvPr id="40" name="TextBox 39">
              <a:extLst>
                <a:ext uri="{FF2B5EF4-FFF2-40B4-BE49-F238E27FC236}">
                  <a16:creationId xmlns:a16="http://schemas.microsoft.com/office/drawing/2014/main" id="{E1A158E0-34E5-26D2-F788-F707E58E6E8F}"/>
                </a:ext>
              </a:extLst>
            </p:cNvPr>
            <p:cNvSpPr txBox="1"/>
            <p:nvPr/>
          </p:nvSpPr>
          <p:spPr>
            <a:xfrm>
              <a:off x="691703" y="5269242"/>
              <a:ext cx="3237200" cy="369332"/>
            </a:xfrm>
            <a:prstGeom prst="rect">
              <a:avLst/>
            </a:prstGeom>
            <a:solidFill>
              <a:srgbClr val="DECC4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orbel"/>
                  <a:ea typeface="+mn-ea"/>
                  <a:cs typeface="+mn-cs"/>
                </a:rPr>
                <a:t>Engineering Constraints</a:t>
              </a:r>
            </a:p>
          </p:txBody>
        </p:sp>
        <p:sp>
          <p:nvSpPr>
            <p:cNvPr id="41" name="TextBox 40">
              <a:extLst>
                <a:ext uri="{FF2B5EF4-FFF2-40B4-BE49-F238E27FC236}">
                  <a16:creationId xmlns:a16="http://schemas.microsoft.com/office/drawing/2014/main" id="{C0CFB4C9-0342-392A-A541-82F2C2EC8B65}"/>
                </a:ext>
              </a:extLst>
            </p:cNvPr>
            <p:cNvSpPr txBox="1"/>
            <p:nvPr/>
          </p:nvSpPr>
          <p:spPr>
            <a:xfrm>
              <a:off x="691703" y="5638574"/>
              <a:ext cx="3237200" cy="646331"/>
            </a:xfrm>
            <a:prstGeom prst="rect">
              <a:avLst/>
            </a:prstGeom>
            <a:solidFill>
              <a:srgbClr val="7030A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Component Constraints (DERs, Batteries)</a:t>
              </a:r>
            </a:p>
          </p:txBody>
        </p:sp>
      </p:grpSp>
      <p:grpSp>
        <p:nvGrpSpPr>
          <p:cNvPr id="4" name="Group 3">
            <a:extLst>
              <a:ext uri="{FF2B5EF4-FFF2-40B4-BE49-F238E27FC236}">
                <a16:creationId xmlns:a16="http://schemas.microsoft.com/office/drawing/2014/main" id="{9952E534-C7B5-EB86-CB0A-B38E25F3D8A5}"/>
              </a:ext>
            </a:extLst>
          </p:cNvPr>
          <p:cNvGrpSpPr/>
          <p:nvPr/>
        </p:nvGrpSpPr>
        <p:grpSpPr>
          <a:xfrm>
            <a:off x="4194117" y="1951668"/>
            <a:ext cx="3598699" cy="4628059"/>
            <a:chOff x="7548154" y="283061"/>
            <a:chExt cx="3940006" cy="5531103"/>
          </a:xfrm>
        </p:grpSpPr>
        <p:pic>
          <p:nvPicPr>
            <p:cNvPr id="5" name="Picture 4">
              <a:extLst>
                <a:ext uri="{FF2B5EF4-FFF2-40B4-BE49-F238E27FC236}">
                  <a16:creationId xmlns:a16="http://schemas.microsoft.com/office/drawing/2014/main" id="{7C0D0E31-CA8F-503E-9793-12868B1CB1D8}"/>
                </a:ext>
              </a:extLst>
            </p:cNvPr>
            <p:cNvPicPr>
              <a:picLocks noChangeAspect="1"/>
            </p:cNvPicPr>
            <p:nvPr/>
          </p:nvPicPr>
          <p:blipFill>
            <a:blip r:embed="rId22"/>
            <a:stretch>
              <a:fillRect/>
            </a:stretch>
          </p:blipFill>
          <p:spPr>
            <a:xfrm>
              <a:off x="7548154" y="283061"/>
              <a:ext cx="3940006" cy="2159853"/>
            </a:xfrm>
            <a:prstGeom prst="rect">
              <a:avLst/>
            </a:prstGeom>
            <a:ln>
              <a:noFill/>
            </a:ln>
          </p:spPr>
        </p:pic>
        <p:pic>
          <p:nvPicPr>
            <p:cNvPr id="8" name="Picture 7">
              <a:extLst>
                <a:ext uri="{FF2B5EF4-FFF2-40B4-BE49-F238E27FC236}">
                  <a16:creationId xmlns:a16="http://schemas.microsoft.com/office/drawing/2014/main" id="{4AEB701F-5182-AB44-CEB1-E4F9BDB7216C}"/>
                </a:ext>
              </a:extLst>
            </p:cNvPr>
            <p:cNvPicPr>
              <a:picLocks noChangeAspect="1"/>
            </p:cNvPicPr>
            <p:nvPr/>
          </p:nvPicPr>
          <p:blipFill>
            <a:blip r:embed="rId23"/>
            <a:stretch>
              <a:fillRect/>
            </a:stretch>
          </p:blipFill>
          <p:spPr>
            <a:xfrm>
              <a:off x="7548154" y="2442913"/>
              <a:ext cx="3940006" cy="3371251"/>
            </a:xfrm>
            <a:prstGeom prst="rect">
              <a:avLst/>
            </a:prstGeom>
            <a:ln>
              <a:noFill/>
            </a:ln>
          </p:spPr>
        </p:pic>
      </p:grpSp>
    </p:spTree>
    <p:extLst>
      <p:ext uri="{BB962C8B-B14F-4D97-AF65-F5344CB8AC3E}">
        <p14:creationId xmlns:p14="http://schemas.microsoft.com/office/powerpoint/2010/main" val="33830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F371F3-3697-35BF-AC46-47A78C96334F}"/>
              </a:ext>
            </a:extLst>
          </p:cNvPr>
          <p:cNvPicPr>
            <a:picLocks noChangeAspect="1"/>
          </p:cNvPicPr>
          <p:nvPr/>
        </p:nvPicPr>
        <p:blipFill>
          <a:blip r:embed="rId2">
            <a:alphaModFix amt="85000"/>
          </a:blip>
          <a:stretch>
            <a:fillRect/>
          </a:stretch>
        </p:blipFill>
        <p:spPr>
          <a:xfrm>
            <a:off x="-1" y="0"/>
            <a:ext cx="1561435" cy="1474237"/>
          </a:xfrm>
          <a:prstGeom prst="rect">
            <a:avLst/>
          </a:prstGeom>
        </p:spPr>
      </p:pic>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302920"/>
            <a:ext cx="10063163" cy="1272756"/>
          </a:xfrm>
          <a:solidFill>
            <a:srgbClr val="000000">
              <a:alpha val="50196"/>
            </a:srgbClr>
          </a:solidFill>
          <a:ln>
            <a:solidFill>
              <a:schemeClr val="accent1"/>
            </a:solidFill>
          </a:ln>
        </p:spPr>
        <p:style>
          <a:lnRef idx="0">
            <a:scrgbClr r="0" g="0" b="0"/>
          </a:lnRef>
          <a:fillRef idx="0">
            <a:scrgbClr r="0" g="0" b="0"/>
          </a:fillRef>
          <a:effectRef idx="0">
            <a:scrgbClr r="0" g="0" b="0"/>
          </a:effectRef>
          <a:fontRef idx="minor">
            <a:schemeClr val="lt1"/>
          </a:fontRef>
        </p:style>
        <p:txBody>
          <a:bodyPr/>
          <a:lstStyle/>
          <a:p>
            <a:pPr algn="ctr"/>
            <a:r>
              <a:rPr lang="en-US" dirty="0"/>
              <a:t>Quick Overview of  the contents of this presentation</a:t>
            </a:r>
            <a:endParaRPr lang="en-US" sz="2800" i="1" dirty="0"/>
          </a:p>
        </p:txBody>
      </p:sp>
      <p:grpSp>
        <p:nvGrpSpPr>
          <p:cNvPr id="6" name="Group 5">
            <a:extLst>
              <a:ext uri="{FF2B5EF4-FFF2-40B4-BE49-F238E27FC236}">
                <a16:creationId xmlns:a16="http://schemas.microsoft.com/office/drawing/2014/main" id="{D62AF3D7-44D6-02F0-1F07-1AB642139849}"/>
              </a:ext>
            </a:extLst>
          </p:cNvPr>
          <p:cNvGrpSpPr/>
          <p:nvPr/>
        </p:nvGrpSpPr>
        <p:grpSpPr>
          <a:xfrm>
            <a:off x="868379" y="3277651"/>
            <a:ext cx="10464867" cy="3163672"/>
            <a:chOff x="858558" y="3277651"/>
            <a:chExt cx="10072426" cy="3163672"/>
          </a:xfrm>
        </p:grpSpPr>
        <p:sp>
          <p:nvSpPr>
            <p:cNvPr id="47" name="Rectangle: Rounded Corners 46">
              <a:extLst>
                <a:ext uri="{FF2B5EF4-FFF2-40B4-BE49-F238E27FC236}">
                  <a16:creationId xmlns:a16="http://schemas.microsoft.com/office/drawing/2014/main" id="{0E12EC5C-7B64-7EAB-1403-9770DE2AB72D}"/>
                </a:ext>
              </a:extLst>
            </p:cNvPr>
            <p:cNvSpPr/>
            <p:nvPr/>
          </p:nvSpPr>
          <p:spPr>
            <a:xfrm>
              <a:off x="867821" y="5539645"/>
              <a:ext cx="10063163" cy="901678"/>
            </a:xfrm>
            <a:prstGeom prst="roundRect">
              <a:avLst>
                <a:gd name="adj" fmla="val 10000"/>
              </a:avLst>
            </a:prstGeom>
            <a:scene3d>
              <a:camera prst="orthographicFront"/>
              <a:lightRig rig="threePt" dir="t"/>
            </a:scene3d>
            <a:sp3d>
              <a:bevelT prst="relaxedInset"/>
            </a:sp3d>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Corbel"/>
                <a:ea typeface="+mn-ea"/>
                <a:cs typeface="+mn-cs"/>
              </a:endParaRPr>
            </a:p>
          </p:txBody>
        </p:sp>
        <p:sp>
          <p:nvSpPr>
            <p:cNvPr id="51" name="Rectangle 50" descr="Check List">
              <a:extLst>
                <a:ext uri="{FF2B5EF4-FFF2-40B4-BE49-F238E27FC236}">
                  <a16:creationId xmlns:a16="http://schemas.microsoft.com/office/drawing/2014/main" id="{2B45C1C8-535A-D70C-B678-463B880C790C}"/>
                </a:ext>
              </a:extLst>
            </p:cNvPr>
            <p:cNvSpPr/>
            <p:nvPr/>
          </p:nvSpPr>
          <p:spPr>
            <a:xfrm>
              <a:off x="1140578" y="5742522"/>
              <a:ext cx="495923" cy="49592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scene3d>
              <a:camera prst="orthographicFront"/>
              <a:lightRig rig="threePt" dir="t"/>
            </a:scene3d>
            <a:sp3d>
              <a:bevelT prst="relaxedInse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54" name="Freeform: Shape 53">
              <a:extLst>
                <a:ext uri="{FF2B5EF4-FFF2-40B4-BE49-F238E27FC236}">
                  <a16:creationId xmlns:a16="http://schemas.microsoft.com/office/drawing/2014/main" id="{5D2AD0D2-0406-9CAD-A93F-031F064E920D}"/>
                </a:ext>
              </a:extLst>
            </p:cNvPr>
            <p:cNvSpPr/>
            <p:nvPr/>
          </p:nvSpPr>
          <p:spPr>
            <a:xfrm>
              <a:off x="1909259" y="5539645"/>
              <a:ext cx="9021724" cy="901678"/>
            </a:xfrm>
            <a:custGeom>
              <a:avLst/>
              <a:gdLst>
                <a:gd name="connsiteX0" fmla="*/ 0 w 9021724"/>
                <a:gd name="connsiteY0" fmla="*/ 0 h 901678"/>
                <a:gd name="connsiteX1" fmla="*/ 9021724 w 9021724"/>
                <a:gd name="connsiteY1" fmla="*/ 0 h 901678"/>
                <a:gd name="connsiteX2" fmla="*/ 9021724 w 9021724"/>
                <a:gd name="connsiteY2" fmla="*/ 901678 h 901678"/>
                <a:gd name="connsiteX3" fmla="*/ 0 w 9021724"/>
                <a:gd name="connsiteY3" fmla="*/ 901678 h 901678"/>
                <a:gd name="connsiteX4" fmla="*/ 0 w 9021724"/>
                <a:gd name="connsiteY4" fmla="*/ 0 h 90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724" h="901678">
                  <a:moveTo>
                    <a:pt x="0" y="0"/>
                  </a:moveTo>
                  <a:lnTo>
                    <a:pt x="9021724" y="0"/>
                  </a:lnTo>
                  <a:lnTo>
                    <a:pt x="9021724" y="901678"/>
                  </a:lnTo>
                  <a:lnTo>
                    <a:pt x="0" y="901678"/>
                  </a:lnTo>
                  <a:lnTo>
                    <a:pt x="0" y="0"/>
                  </a:lnTo>
                  <a:close/>
                </a:path>
              </a:pathLst>
            </a:custGeom>
            <a:scene3d>
              <a:camera prst="orthographicFront"/>
              <a:lightRig rig="threePt" dir="t"/>
            </a:scene3d>
            <a:sp3d>
              <a:bevelT prst="relaxedInset"/>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5428" tIns="95428" rIns="95428" bIns="95428" numCol="1" spcCol="1270" anchor="ctr" anchorCtr="0">
              <a:noAutofit/>
            </a:bodyPr>
            <a:lstStyle/>
            <a:p>
              <a:pPr marL="0" marR="0" lvl="0" indent="0" algn="l" defTabSz="755650" rtl="0" eaLnBrk="1" fontAlgn="auto" latinLnBrk="0" hangingPunct="1">
                <a:lnSpc>
                  <a:spcPct val="100000"/>
                </a:lnSpc>
                <a:spcBef>
                  <a:spcPct val="0"/>
                </a:spcBef>
                <a:spcAft>
                  <a:spcPct val="35000"/>
                </a:spcAft>
                <a:buClrTx/>
                <a:buSzTx/>
                <a:buFontTx/>
                <a:buNone/>
                <a:tabLst/>
                <a:defRPr/>
              </a:pPr>
              <a:r>
                <a:rPr kumimoji="0" lang="en-US" sz="1700" b="0" i="0"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rPr>
                <a:t>A comparison of </a:t>
              </a:r>
              <a:r>
                <a:rPr kumimoji="0" lang="en-US" sz="1700" b="0" i="1"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rPr>
                <a:t>Spatially Decomposed </a:t>
              </a:r>
              <a:r>
                <a:rPr kumimoji="0" lang="en-US" sz="1700" b="0" i="0"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rPr>
                <a:t>MPDOPF results vs the </a:t>
              </a:r>
              <a:r>
                <a:rPr kumimoji="0" lang="en-US" sz="1700" b="0" i="1"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rPr>
                <a:t>Centralized</a:t>
              </a:r>
              <a:r>
                <a:rPr lang="en-US" sz="1700" i="1" dirty="0">
                  <a:solidFill>
                    <a:srgbClr val="000000">
                      <a:hueOff val="0"/>
                      <a:satOff val="0"/>
                      <a:lumOff val="0"/>
                      <a:alphaOff val="0"/>
                    </a:srgbClr>
                  </a:solidFill>
                  <a:latin typeface="Corbel"/>
                </a:rPr>
                <a:t> </a:t>
              </a:r>
              <a:r>
                <a:rPr lang="en-US" sz="1700" dirty="0">
                  <a:solidFill>
                    <a:srgbClr val="000000">
                      <a:hueOff val="0"/>
                      <a:satOff val="0"/>
                      <a:lumOff val="0"/>
                      <a:alphaOff val="0"/>
                    </a:srgbClr>
                  </a:solidFill>
                  <a:latin typeface="Corbel"/>
                </a:rPr>
                <a:t>MPCOPF algorithm</a:t>
              </a:r>
              <a:endParaRPr kumimoji="0" lang="en-US" sz="1700" b="0"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endParaRPr>
            </a:p>
          </p:txBody>
        </p:sp>
        <p:sp>
          <p:nvSpPr>
            <p:cNvPr id="56" name="Rectangle: Rounded Corners 55">
              <a:extLst>
                <a:ext uri="{FF2B5EF4-FFF2-40B4-BE49-F238E27FC236}">
                  <a16:creationId xmlns:a16="http://schemas.microsoft.com/office/drawing/2014/main" id="{C15CAE21-903B-5729-D945-B433C66C2042}"/>
                </a:ext>
              </a:extLst>
            </p:cNvPr>
            <p:cNvSpPr/>
            <p:nvPr/>
          </p:nvSpPr>
          <p:spPr>
            <a:xfrm>
              <a:off x="867821" y="3277651"/>
              <a:ext cx="10063163" cy="901678"/>
            </a:xfrm>
            <a:prstGeom prst="roundRect">
              <a:avLst>
                <a:gd name="adj" fmla="val 10000"/>
              </a:avLst>
            </a:prstGeom>
            <a:scene3d>
              <a:camera prst="orthographicFront"/>
              <a:lightRig rig="threePt" dir="t"/>
            </a:scene3d>
            <a:sp3d>
              <a:bevelT prst="relaxedInset"/>
            </a:sp3d>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Corbel"/>
                <a:ea typeface="+mn-ea"/>
                <a:cs typeface="+mn-cs"/>
              </a:endParaRPr>
            </a:p>
          </p:txBody>
        </p:sp>
        <p:sp>
          <p:nvSpPr>
            <p:cNvPr id="58" name="Rectangle 57" descr="Gears">
              <a:extLst>
                <a:ext uri="{FF2B5EF4-FFF2-40B4-BE49-F238E27FC236}">
                  <a16:creationId xmlns:a16="http://schemas.microsoft.com/office/drawing/2014/main" id="{11569781-79C8-CF1D-E2F1-BC71478A2F76}"/>
                </a:ext>
              </a:extLst>
            </p:cNvPr>
            <p:cNvSpPr/>
            <p:nvPr/>
          </p:nvSpPr>
          <p:spPr>
            <a:xfrm>
              <a:off x="1140578" y="3480528"/>
              <a:ext cx="495923" cy="49592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scene3d>
              <a:camera prst="orthographicFront"/>
              <a:lightRig rig="threePt" dir="t"/>
            </a:scene3d>
            <a:sp3d>
              <a:bevelT prst="relaxedInse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60" name="Freeform: Shape 59">
              <a:extLst>
                <a:ext uri="{FF2B5EF4-FFF2-40B4-BE49-F238E27FC236}">
                  <a16:creationId xmlns:a16="http://schemas.microsoft.com/office/drawing/2014/main" id="{374071F7-4061-7826-4C02-1D1EF6F7F248}"/>
                </a:ext>
              </a:extLst>
            </p:cNvPr>
            <p:cNvSpPr/>
            <p:nvPr/>
          </p:nvSpPr>
          <p:spPr>
            <a:xfrm>
              <a:off x="1909259" y="3277651"/>
              <a:ext cx="9021724" cy="901678"/>
            </a:xfrm>
            <a:custGeom>
              <a:avLst/>
              <a:gdLst>
                <a:gd name="connsiteX0" fmla="*/ 0 w 9021724"/>
                <a:gd name="connsiteY0" fmla="*/ 0 h 901678"/>
                <a:gd name="connsiteX1" fmla="*/ 9021724 w 9021724"/>
                <a:gd name="connsiteY1" fmla="*/ 0 h 901678"/>
                <a:gd name="connsiteX2" fmla="*/ 9021724 w 9021724"/>
                <a:gd name="connsiteY2" fmla="*/ 901678 h 901678"/>
                <a:gd name="connsiteX3" fmla="*/ 0 w 9021724"/>
                <a:gd name="connsiteY3" fmla="*/ 901678 h 901678"/>
                <a:gd name="connsiteX4" fmla="*/ 0 w 9021724"/>
                <a:gd name="connsiteY4" fmla="*/ 0 h 90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724" h="901678">
                  <a:moveTo>
                    <a:pt x="0" y="0"/>
                  </a:moveTo>
                  <a:lnTo>
                    <a:pt x="9021724" y="0"/>
                  </a:lnTo>
                  <a:lnTo>
                    <a:pt x="9021724" y="901678"/>
                  </a:lnTo>
                  <a:lnTo>
                    <a:pt x="0" y="901678"/>
                  </a:lnTo>
                  <a:lnTo>
                    <a:pt x="0" y="0"/>
                  </a:lnTo>
                  <a:close/>
                </a:path>
              </a:pathLst>
            </a:custGeom>
            <a:scene3d>
              <a:camera prst="orthographicFront"/>
              <a:lightRig rig="threePt" dir="t"/>
            </a:scene3d>
            <a:sp3d>
              <a:bevelT prst="relaxedInset"/>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5428" tIns="95428" rIns="95428" bIns="95428" numCol="1" spcCol="1270" anchor="ctr" anchorCtr="0">
              <a:noAutofit/>
            </a:bodyPr>
            <a:lstStyle/>
            <a:p>
              <a:pPr marL="0" marR="0" lvl="0" indent="0" algn="l" defTabSz="7556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rPr>
                <a:t>Example describing spatial decomposition of the OPF problem (DOPF), and extension to MPDOPF.</a:t>
              </a:r>
            </a:p>
          </p:txBody>
        </p:sp>
        <p:sp>
          <p:nvSpPr>
            <p:cNvPr id="62" name="Rectangle: Rounded Corners 61">
              <a:extLst>
                <a:ext uri="{FF2B5EF4-FFF2-40B4-BE49-F238E27FC236}">
                  <a16:creationId xmlns:a16="http://schemas.microsoft.com/office/drawing/2014/main" id="{0B273AA2-E573-A251-D662-F2EE76A25B7C}"/>
                </a:ext>
              </a:extLst>
            </p:cNvPr>
            <p:cNvSpPr/>
            <p:nvPr/>
          </p:nvSpPr>
          <p:spPr>
            <a:xfrm>
              <a:off x="858558" y="4382591"/>
              <a:ext cx="10063163" cy="901678"/>
            </a:xfrm>
            <a:prstGeom prst="roundRect">
              <a:avLst>
                <a:gd name="adj" fmla="val 10000"/>
              </a:avLst>
            </a:prstGeom>
            <a:scene3d>
              <a:camera prst="orthographicFront"/>
              <a:lightRig rig="threePt" dir="t"/>
            </a:scene3d>
            <a:sp3d>
              <a:bevelT prst="relaxedInset"/>
            </a:sp3d>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Corbel"/>
                <a:ea typeface="+mn-ea"/>
                <a:cs typeface="+mn-cs"/>
              </a:endParaRPr>
            </a:p>
          </p:txBody>
        </p:sp>
        <p:sp>
          <p:nvSpPr>
            <p:cNvPr id="64" name="Rectangle 63" descr="Processor">
              <a:extLst>
                <a:ext uri="{FF2B5EF4-FFF2-40B4-BE49-F238E27FC236}">
                  <a16:creationId xmlns:a16="http://schemas.microsoft.com/office/drawing/2014/main" id="{B3FD0FCA-7DEB-BADD-B464-E203A29F9F63}"/>
                </a:ext>
              </a:extLst>
            </p:cNvPr>
            <p:cNvSpPr/>
            <p:nvPr/>
          </p:nvSpPr>
          <p:spPr>
            <a:xfrm>
              <a:off x="1131315" y="4585469"/>
              <a:ext cx="495923" cy="49592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scene3d>
              <a:camera prst="orthographicFront"/>
              <a:lightRig rig="threePt" dir="t"/>
            </a:scene3d>
            <a:sp3d>
              <a:bevelT prst="relaxedInse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65" name="Freeform: Shape 64">
              <a:extLst>
                <a:ext uri="{FF2B5EF4-FFF2-40B4-BE49-F238E27FC236}">
                  <a16:creationId xmlns:a16="http://schemas.microsoft.com/office/drawing/2014/main" id="{C06D7C04-4804-BDB9-404C-971407362C74}"/>
                </a:ext>
              </a:extLst>
            </p:cNvPr>
            <p:cNvSpPr/>
            <p:nvPr/>
          </p:nvSpPr>
          <p:spPr>
            <a:xfrm>
              <a:off x="1899996" y="4382591"/>
              <a:ext cx="9021724" cy="901678"/>
            </a:xfrm>
            <a:custGeom>
              <a:avLst/>
              <a:gdLst>
                <a:gd name="connsiteX0" fmla="*/ 0 w 9021724"/>
                <a:gd name="connsiteY0" fmla="*/ 0 h 901678"/>
                <a:gd name="connsiteX1" fmla="*/ 9021724 w 9021724"/>
                <a:gd name="connsiteY1" fmla="*/ 0 h 901678"/>
                <a:gd name="connsiteX2" fmla="*/ 9021724 w 9021724"/>
                <a:gd name="connsiteY2" fmla="*/ 901678 h 901678"/>
                <a:gd name="connsiteX3" fmla="*/ 0 w 9021724"/>
                <a:gd name="connsiteY3" fmla="*/ 901678 h 901678"/>
                <a:gd name="connsiteX4" fmla="*/ 0 w 9021724"/>
                <a:gd name="connsiteY4" fmla="*/ 0 h 90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724" h="901678">
                  <a:moveTo>
                    <a:pt x="0" y="0"/>
                  </a:moveTo>
                  <a:lnTo>
                    <a:pt x="9021724" y="0"/>
                  </a:lnTo>
                  <a:lnTo>
                    <a:pt x="9021724" y="901678"/>
                  </a:lnTo>
                  <a:lnTo>
                    <a:pt x="0" y="901678"/>
                  </a:lnTo>
                  <a:lnTo>
                    <a:pt x="0" y="0"/>
                  </a:lnTo>
                  <a:close/>
                </a:path>
              </a:pathLst>
            </a:custGeom>
            <a:scene3d>
              <a:camera prst="orthographicFront"/>
              <a:lightRig rig="threePt" dir="t"/>
            </a:scene3d>
            <a:sp3d>
              <a:bevelT prst="relaxedInset"/>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5428" tIns="95428" rIns="95428" bIns="95428" numCol="1" spcCol="1270" anchor="ctr" anchorCtr="0">
              <a:noAutofit/>
            </a:bodyPr>
            <a:lstStyle/>
            <a:p>
              <a:pPr marL="0" marR="0" lvl="0" indent="0" algn="l" defTabSz="755650" rtl="0" eaLnBrk="1" fontAlgn="auto" latinLnBrk="0" hangingPunct="1">
                <a:lnSpc>
                  <a:spcPct val="100000"/>
                </a:lnSpc>
                <a:spcBef>
                  <a:spcPct val="0"/>
                </a:spcBef>
                <a:spcAft>
                  <a:spcPct val="35000"/>
                </a:spcAft>
                <a:buClrTx/>
                <a:buSzTx/>
                <a:buFontTx/>
                <a:buNone/>
                <a:tabLst/>
                <a:defRPr/>
              </a:pPr>
              <a:r>
                <a:rPr kumimoji="0" lang="en-US" sz="1700" b="0"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rPr>
                <a:t>Quick overview of the modelling of the optimization problem</a:t>
              </a:r>
            </a:p>
          </p:txBody>
        </p:sp>
      </p:grpSp>
      <p:sp>
        <p:nvSpPr>
          <p:cNvPr id="3" name="Rectangle: Rounded Corners 2">
            <a:extLst>
              <a:ext uri="{FF2B5EF4-FFF2-40B4-BE49-F238E27FC236}">
                <a16:creationId xmlns:a16="http://schemas.microsoft.com/office/drawing/2014/main" id="{3A904B37-D269-029E-983E-748F1EC3EE5D}"/>
              </a:ext>
            </a:extLst>
          </p:cNvPr>
          <p:cNvSpPr/>
          <p:nvPr/>
        </p:nvSpPr>
        <p:spPr>
          <a:xfrm>
            <a:off x="868378" y="2182251"/>
            <a:ext cx="10455243" cy="901678"/>
          </a:xfrm>
          <a:prstGeom prst="roundRect">
            <a:avLst>
              <a:gd name="adj" fmla="val 10000"/>
            </a:avLst>
          </a:prstGeom>
          <a:scene3d>
            <a:camera prst="orthographicFront"/>
            <a:lightRig rig="threePt" dir="t"/>
          </a:scene3d>
          <a:sp3d>
            <a:bevelT prst="relaxedInset"/>
          </a:sp3d>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Corbel"/>
              <a:ea typeface="+mn-ea"/>
              <a:cs typeface="+mn-cs"/>
            </a:endParaRPr>
          </a:p>
        </p:txBody>
      </p:sp>
      <p:sp>
        <p:nvSpPr>
          <p:cNvPr id="7" name="Freeform: Shape 6">
            <a:extLst>
              <a:ext uri="{FF2B5EF4-FFF2-40B4-BE49-F238E27FC236}">
                <a16:creationId xmlns:a16="http://schemas.microsoft.com/office/drawing/2014/main" id="{B1C700BE-9E54-3418-8978-053C1406C481}"/>
              </a:ext>
            </a:extLst>
          </p:cNvPr>
          <p:cNvSpPr/>
          <p:nvPr/>
        </p:nvSpPr>
        <p:spPr>
          <a:xfrm>
            <a:off x="1950392" y="2182251"/>
            <a:ext cx="9373228" cy="901678"/>
          </a:xfrm>
          <a:custGeom>
            <a:avLst/>
            <a:gdLst>
              <a:gd name="connsiteX0" fmla="*/ 0 w 9021724"/>
              <a:gd name="connsiteY0" fmla="*/ 0 h 901678"/>
              <a:gd name="connsiteX1" fmla="*/ 9021724 w 9021724"/>
              <a:gd name="connsiteY1" fmla="*/ 0 h 901678"/>
              <a:gd name="connsiteX2" fmla="*/ 9021724 w 9021724"/>
              <a:gd name="connsiteY2" fmla="*/ 901678 h 901678"/>
              <a:gd name="connsiteX3" fmla="*/ 0 w 9021724"/>
              <a:gd name="connsiteY3" fmla="*/ 901678 h 901678"/>
              <a:gd name="connsiteX4" fmla="*/ 0 w 9021724"/>
              <a:gd name="connsiteY4" fmla="*/ 0 h 90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724" h="901678">
                <a:moveTo>
                  <a:pt x="0" y="0"/>
                </a:moveTo>
                <a:lnTo>
                  <a:pt x="9021724" y="0"/>
                </a:lnTo>
                <a:lnTo>
                  <a:pt x="9021724" y="901678"/>
                </a:lnTo>
                <a:lnTo>
                  <a:pt x="0" y="901678"/>
                </a:lnTo>
                <a:lnTo>
                  <a:pt x="0" y="0"/>
                </a:lnTo>
                <a:close/>
              </a:path>
            </a:pathLst>
          </a:custGeom>
          <a:scene3d>
            <a:camera prst="orthographicFront"/>
            <a:lightRig rig="threePt" dir="t"/>
          </a:scene3d>
          <a:sp3d>
            <a:bevelT prst="relaxedInset"/>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5428" tIns="95428" rIns="95428" bIns="95428" numCol="1" spcCol="1270" anchor="ctr" anchorCtr="0">
            <a:noAutofit/>
          </a:bodyPr>
          <a:lstStyle/>
          <a:p>
            <a:pPr marL="0" marR="0" lvl="0" indent="0" algn="l" defTabSz="7556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rPr>
              <a:t>Brief describing a standard OPF problem for Distribution Systems and MPOPF problem.		</a:t>
            </a:r>
          </a:p>
        </p:txBody>
      </p:sp>
      <p:sp>
        <p:nvSpPr>
          <p:cNvPr id="9" name="Rectangle 8" descr="Windmill">
            <a:extLst>
              <a:ext uri="{FF2B5EF4-FFF2-40B4-BE49-F238E27FC236}">
                <a16:creationId xmlns:a16="http://schemas.microsoft.com/office/drawing/2014/main" id="{DB841D28-DC92-E4CC-447C-A2840A3557CB}"/>
              </a:ext>
            </a:extLst>
          </p:cNvPr>
          <p:cNvSpPr/>
          <p:nvPr/>
        </p:nvSpPr>
        <p:spPr>
          <a:xfrm>
            <a:off x="1064418" y="2380562"/>
            <a:ext cx="633842" cy="493776"/>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scene3d>
            <a:camera prst="orthographicFront"/>
            <a:lightRig rig="threePt" dir="t"/>
          </a:scene3d>
          <a:sp3d>
            <a:bevelT prst="relaxedInse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970521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0AC08-F2C6-53F4-4EC1-47FDF082AC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599254-7D82-CFCC-1E3F-8707C5CB6B2D}"/>
              </a:ext>
            </a:extLst>
          </p:cNvPr>
          <p:cNvSpPr>
            <a:spLocks noGrp="1"/>
          </p:cNvSpPr>
          <p:nvPr>
            <p:ph type="title"/>
          </p:nvPr>
        </p:nvSpPr>
        <p:spPr/>
        <p:txBody>
          <a:bodyPr/>
          <a:lstStyle/>
          <a:p>
            <a:r>
              <a:rPr lang="en-US" dirty="0"/>
              <a:t>Results and Insights</a:t>
            </a:r>
          </a:p>
        </p:txBody>
      </p:sp>
      <p:sp>
        <p:nvSpPr>
          <p:cNvPr id="3" name="Content Placeholder 2">
            <a:extLst>
              <a:ext uri="{FF2B5EF4-FFF2-40B4-BE49-F238E27FC236}">
                <a16:creationId xmlns:a16="http://schemas.microsoft.com/office/drawing/2014/main" id="{3B06A55F-2A87-2C33-6074-02998B88FF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05693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281C42E4-ABA0-630F-5AF0-4042B7FACC74}"/>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3CD2530-B229-D70A-15A2-55A0D79E5939}"/>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800" dirty="0"/>
                  <a:t>Comparison between MP</a:t>
                </a:r>
                <a:r>
                  <a:rPr lang="en-US" sz="2800" dirty="0">
                    <a:solidFill>
                      <a:schemeClr val="accent3"/>
                    </a:solidFill>
                  </a:rPr>
                  <a:t>C</a:t>
                </a:r>
                <a:r>
                  <a:rPr lang="en-US" sz="2800" dirty="0"/>
                  <a:t>OPF and MP</a:t>
                </a:r>
                <a:r>
                  <a:rPr lang="en-US" sz="2800" dirty="0">
                    <a:solidFill>
                      <a:schemeClr val="accent4"/>
                    </a:solidFill>
                  </a:rPr>
                  <a:t>D</a:t>
                </a:r>
                <a:r>
                  <a:rPr lang="en-US" sz="2800" dirty="0"/>
                  <a:t>OPF for </a:t>
                </a:r>
                <a14:m>
                  <m:oMath xmlns:m="http://schemas.openxmlformats.org/officeDocument/2006/math">
                    <m:r>
                      <a:rPr lang="en-US" sz="2800" b="1" i="1" smtClean="0">
                        <a:latin typeface="Cambria Math" panose="02040503050406030204" pitchFamily="18" charset="0"/>
                      </a:rPr>
                      <m:t>𝑻</m:t>
                    </m:r>
                    <m:r>
                      <a:rPr lang="en-US" sz="2800" b="1" i="1" smtClean="0">
                        <a:latin typeface="Cambria Math" panose="02040503050406030204" pitchFamily="18" charset="0"/>
                      </a:rPr>
                      <m:t>=</m:t>
                    </m:r>
                    <m:r>
                      <a:rPr lang="en-US" sz="2800" b="1" i="1" smtClean="0">
                        <a:latin typeface="Cambria Math" panose="02040503050406030204" pitchFamily="18" charset="0"/>
                      </a:rPr>
                      <m:t>𝟓</m:t>
                    </m:r>
                  </m:oMath>
                </a14:m>
                <a:endParaRPr lang="en-US" sz="2800" dirty="0"/>
              </a:p>
            </p:txBody>
          </p:sp>
        </mc:Choice>
        <mc:Fallback>
          <p:sp>
            <p:nvSpPr>
              <p:cNvPr id="2" name="Title 1">
                <a:extLst>
                  <a:ext uri="{FF2B5EF4-FFF2-40B4-BE49-F238E27FC236}">
                    <a16:creationId xmlns:a16="http://schemas.microsoft.com/office/drawing/2014/main" id="{93CD2530-B229-D70A-15A2-55A0D79E5939}"/>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30579"/>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CCD6EEE-A34D-D0E0-B2B4-70DE1C1356B2}"/>
                  </a:ext>
                </a:extLst>
              </p:cNvPr>
              <p:cNvSpPr txBox="1"/>
              <p:nvPr/>
            </p:nvSpPr>
            <p:spPr>
              <a:xfrm>
                <a:off x="8255387" y="5163079"/>
                <a:ext cx="3481667" cy="830997"/>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Appreciable Computation Speedup (</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10</m:t>
                    </m:r>
                    <m:r>
                      <a:rPr kumimoji="0" lang="en-US" sz="24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oMath>
                </a14:m>
                <a:r>
                  <a:rPr kumimoji="0" lang="en-US" sz="2400" b="0" i="0" u="none" strike="noStrike" kern="1200" cap="none" spc="0" normalizeH="0" baseline="0" noProof="0" dirty="0">
                    <a:ln>
                      <a:noFill/>
                    </a:ln>
                    <a:solidFill>
                      <a:srgbClr val="FFFFFF"/>
                    </a:solidFill>
                    <a:effectLst/>
                    <a:uLnTx/>
                    <a:uFillTx/>
                    <a:latin typeface="Corbel"/>
                    <a:ea typeface="+mn-ea"/>
                    <a:cs typeface="+mn-cs"/>
                  </a:rPr>
                  <a:t>times) !</a:t>
                </a:r>
              </a:p>
            </p:txBody>
          </p:sp>
        </mc:Choice>
        <mc:Fallback>
          <p:sp>
            <p:nvSpPr>
              <p:cNvPr id="12" name="TextBox 11">
                <a:extLst>
                  <a:ext uri="{FF2B5EF4-FFF2-40B4-BE49-F238E27FC236}">
                    <a16:creationId xmlns:a16="http://schemas.microsoft.com/office/drawing/2014/main" id="{ACCD6EEE-A34D-D0E0-B2B4-70DE1C1356B2}"/>
                  </a:ext>
                </a:extLst>
              </p:cNvPr>
              <p:cNvSpPr txBox="1">
                <a:spLocks noRot="1" noChangeAspect="1" noMove="1" noResize="1" noEditPoints="1" noAdjustHandles="1" noChangeArrowheads="1" noChangeShapeType="1" noTextEdit="1"/>
              </p:cNvSpPr>
              <p:nvPr/>
            </p:nvSpPr>
            <p:spPr>
              <a:xfrm>
                <a:off x="8255387" y="5163079"/>
                <a:ext cx="3481667" cy="830997"/>
              </a:xfrm>
              <a:prstGeom prst="rect">
                <a:avLst/>
              </a:prstGeom>
              <a:blipFill>
                <a:blip r:embed="rId3"/>
                <a:stretch>
                  <a:fillRect l="-2443" t="-5072" r="-2443" b="-1521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7F6FACE1-048E-1587-2569-19A2BC79C0DF}"/>
              </a:ext>
            </a:extLst>
          </p:cNvPr>
          <p:cNvSpPr txBox="1"/>
          <p:nvPr/>
        </p:nvSpPr>
        <p:spPr>
          <a:xfrm>
            <a:off x="8255387" y="3133006"/>
            <a:ext cx="3768447" cy="830997"/>
          </a:xfrm>
          <a:prstGeom prst="rect">
            <a:avLst/>
          </a:prstGeom>
          <a:solidFill>
            <a:srgbClr val="804A4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Same Converged Objective Value</a:t>
            </a:r>
          </a:p>
        </p:txBody>
      </p:sp>
      <p:sp>
        <p:nvSpPr>
          <p:cNvPr id="23" name="Rectangle 22">
            <a:extLst>
              <a:ext uri="{FF2B5EF4-FFF2-40B4-BE49-F238E27FC236}">
                <a16:creationId xmlns:a16="http://schemas.microsoft.com/office/drawing/2014/main" id="{CC909A0D-23FC-D17B-8A73-C4AD4C1FDF7D}"/>
              </a:ext>
            </a:extLst>
          </p:cNvPr>
          <p:cNvSpPr/>
          <p:nvPr/>
        </p:nvSpPr>
        <p:spPr>
          <a:xfrm>
            <a:off x="8255387" y="4061689"/>
            <a:ext cx="2561227" cy="791935"/>
          </a:xfrm>
          <a:prstGeom prst="rect">
            <a:avLst/>
          </a:prstGeom>
          <a:solidFill>
            <a:schemeClr val="accent4">
              <a:alpha val="29020"/>
            </a:scheme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Decision Variables could be different</a:t>
            </a:r>
          </a:p>
        </p:txBody>
      </p:sp>
      <p:sp>
        <p:nvSpPr>
          <p:cNvPr id="25" name="TextBox 24">
            <a:extLst>
              <a:ext uri="{FF2B5EF4-FFF2-40B4-BE49-F238E27FC236}">
                <a16:creationId xmlns:a16="http://schemas.microsoft.com/office/drawing/2014/main" id="{3D794B71-2A96-3D18-5CD2-C0FF80133EE4}"/>
              </a:ext>
            </a:extLst>
          </p:cNvPr>
          <p:cNvSpPr txBox="1"/>
          <p:nvPr/>
        </p:nvSpPr>
        <p:spPr>
          <a:xfrm>
            <a:off x="8255387" y="2399108"/>
            <a:ext cx="3169358" cy="461665"/>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Smaller Problem Size</a:t>
            </a:r>
            <a:endParaRPr kumimoji="0" lang="en-US" sz="1400" b="0" i="0" u="none" strike="noStrike" kern="1200" cap="none" spc="0" normalizeH="0" baseline="0" noProof="0" dirty="0">
              <a:ln>
                <a:noFill/>
              </a:ln>
              <a:solidFill>
                <a:srgbClr val="FFFFFF"/>
              </a:solidFill>
              <a:effectLst/>
              <a:uLnTx/>
              <a:uFillTx/>
              <a:latin typeface="Corbel"/>
              <a:ea typeface="+mn-ea"/>
              <a:cs typeface="+mn-cs"/>
            </a:endParaRPr>
          </a:p>
        </p:txBody>
      </p:sp>
      <p:grpSp>
        <p:nvGrpSpPr>
          <p:cNvPr id="3" name="Group 2">
            <a:extLst>
              <a:ext uri="{FF2B5EF4-FFF2-40B4-BE49-F238E27FC236}">
                <a16:creationId xmlns:a16="http://schemas.microsoft.com/office/drawing/2014/main" id="{336312A5-CF89-43F3-E546-CA332CF37725}"/>
              </a:ext>
            </a:extLst>
          </p:cNvPr>
          <p:cNvGrpSpPr/>
          <p:nvPr/>
        </p:nvGrpSpPr>
        <p:grpSpPr>
          <a:xfrm>
            <a:off x="605646" y="1244476"/>
            <a:ext cx="7459087" cy="4726327"/>
            <a:chOff x="2035052" y="1496724"/>
            <a:chExt cx="7459087" cy="4726327"/>
          </a:xfrm>
        </p:grpSpPr>
        <p:pic>
          <p:nvPicPr>
            <p:cNvPr id="30" name="Picture 29">
              <a:extLst>
                <a:ext uri="{FF2B5EF4-FFF2-40B4-BE49-F238E27FC236}">
                  <a16:creationId xmlns:a16="http://schemas.microsoft.com/office/drawing/2014/main" id="{E0C88B8B-EB80-B2A2-C2B7-89B6E556F6E4}"/>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a:off x="2035052" y="1496724"/>
              <a:ext cx="7459087" cy="4726327"/>
            </a:xfrm>
            <a:prstGeom prst="rect">
              <a:avLst/>
            </a:prstGeom>
          </p:spPr>
        </p:pic>
        <p:sp>
          <p:nvSpPr>
            <p:cNvPr id="7" name="Rectangle 6">
              <a:extLst>
                <a:ext uri="{FF2B5EF4-FFF2-40B4-BE49-F238E27FC236}">
                  <a16:creationId xmlns:a16="http://schemas.microsoft.com/office/drawing/2014/main" id="{E70BD5EE-BE09-86D8-C412-B2F07E9944CF}"/>
                </a:ext>
              </a:extLst>
            </p:cNvPr>
            <p:cNvSpPr/>
            <p:nvPr/>
          </p:nvSpPr>
          <p:spPr>
            <a:xfrm>
              <a:off x="2173479" y="5830826"/>
              <a:ext cx="7191238" cy="267419"/>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CA632864-CC8B-5930-0806-6EA6D5E74D17}"/>
                </a:ext>
              </a:extLst>
            </p:cNvPr>
            <p:cNvSpPr/>
            <p:nvPr/>
          </p:nvSpPr>
          <p:spPr>
            <a:xfrm>
              <a:off x="2173477" y="3416491"/>
              <a:ext cx="7191237" cy="307317"/>
            </a:xfrm>
            <a:prstGeom prst="rect">
              <a:avLst/>
            </a:prstGeom>
            <a:solidFill>
              <a:schemeClr val="accent4">
                <a:alpha val="29020"/>
              </a:scheme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4" name="Rectangle 23">
              <a:extLst>
                <a:ext uri="{FF2B5EF4-FFF2-40B4-BE49-F238E27FC236}">
                  <a16:creationId xmlns:a16="http://schemas.microsoft.com/office/drawing/2014/main" id="{13FBDEA6-1E31-087B-F153-DDF0335BAB12}"/>
                </a:ext>
              </a:extLst>
            </p:cNvPr>
            <p:cNvSpPr/>
            <p:nvPr/>
          </p:nvSpPr>
          <p:spPr>
            <a:xfrm>
              <a:off x="2168977" y="4341173"/>
              <a:ext cx="7191236" cy="897039"/>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6" name="Rectangle 25">
              <a:extLst>
                <a:ext uri="{FF2B5EF4-FFF2-40B4-BE49-F238E27FC236}">
                  <a16:creationId xmlns:a16="http://schemas.microsoft.com/office/drawing/2014/main" id="{78EE9625-FA11-C8E3-D3F8-272FE03A0B4E}"/>
                </a:ext>
              </a:extLst>
            </p:cNvPr>
            <p:cNvSpPr/>
            <p:nvPr/>
          </p:nvSpPr>
          <p:spPr>
            <a:xfrm>
              <a:off x="2173478" y="2805704"/>
              <a:ext cx="7191238" cy="30731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5" name="TextBox 4">
            <a:extLst>
              <a:ext uri="{FF2B5EF4-FFF2-40B4-BE49-F238E27FC236}">
                <a16:creationId xmlns:a16="http://schemas.microsoft.com/office/drawing/2014/main" id="{429AFBEB-6836-7E48-54BE-FCD4C57DFC63}"/>
              </a:ext>
            </a:extLst>
          </p:cNvPr>
          <p:cNvSpPr txBox="1"/>
          <p:nvPr/>
        </p:nvSpPr>
        <p:spPr>
          <a:xfrm>
            <a:off x="513029" y="6071021"/>
            <a:ext cx="11071348" cy="707886"/>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w Cen MT" panose="020B0602020104020603" pitchFamily="34" charset="0"/>
              </a:rPr>
              <a:t>Result: Proposed MPDOPF Method cuts down the </a:t>
            </a:r>
            <a:r>
              <a:rPr lang="en-US" sz="2000" dirty="0">
                <a:solidFill>
                  <a:srgbClr val="FFFFFF"/>
                </a:solidFill>
                <a:latin typeface="Tw Cen MT" panose="020B0602020104020603" pitchFamily="34" charset="0"/>
              </a:rPr>
              <a:t>computational complexity of the MPOPF problem, making way for faster solution!</a:t>
            </a:r>
            <a:endParaRPr kumimoji="0" lang="en-US" sz="2000" b="0" i="0" u="none" strike="noStrike" kern="1200" cap="none" spc="0" normalizeH="0" baseline="0" noProof="0" dirty="0">
              <a:ln>
                <a:noFill/>
              </a:ln>
              <a:solidFill>
                <a:srgbClr val="FFFFFF"/>
              </a:solidFill>
              <a:effectLst/>
              <a:uLnTx/>
              <a:uFillTx/>
              <a:latin typeface="Tw Cen MT" panose="020B0602020104020603" pitchFamily="34" charset="0"/>
            </a:endParaRPr>
          </a:p>
        </p:txBody>
      </p:sp>
    </p:spTree>
    <p:extLst>
      <p:ext uri="{BB962C8B-B14F-4D97-AF65-F5344CB8AC3E}">
        <p14:creationId xmlns:p14="http://schemas.microsoft.com/office/powerpoint/2010/main" val="1066004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800" dirty="0"/>
              <a:t>Checking MPDOPF Solution to see if it makes sense</a:t>
            </a:r>
          </a:p>
        </p:txBody>
      </p:sp>
      <p:sp>
        <p:nvSpPr>
          <p:cNvPr id="4" name="Rectangle 3">
            <a:extLst>
              <a:ext uri="{FF2B5EF4-FFF2-40B4-BE49-F238E27FC236}">
                <a16:creationId xmlns:a16="http://schemas.microsoft.com/office/drawing/2014/main" id="{04BC1FFF-87BC-0ED5-C6CA-1F2E28649E69}"/>
              </a:ext>
            </a:extLst>
          </p:cNvPr>
          <p:cNvSpPr/>
          <p:nvPr/>
        </p:nvSpPr>
        <p:spPr>
          <a:xfrm>
            <a:off x="405139" y="5740018"/>
            <a:ext cx="11466779" cy="607734"/>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rbel"/>
                <a:ea typeface="+mn-ea"/>
                <a:cs typeface="+mn-cs"/>
              </a:rPr>
              <a:t>Complementarity of Charging and Discharging Operations ensured despite lack of Integer Constraint Modelling</a:t>
            </a:r>
          </a:p>
        </p:txBody>
      </p:sp>
      <p:sp>
        <p:nvSpPr>
          <p:cNvPr id="21" name="Rectangle 20">
            <a:extLst>
              <a:ext uri="{FF2B5EF4-FFF2-40B4-BE49-F238E27FC236}">
                <a16:creationId xmlns:a16="http://schemas.microsoft.com/office/drawing/2014/main" id="{8D7943E0-6109-D565-D56E-1582CEE7AF28}"/>
              </a:ext>
            </a:extLst>
          </p:cNvPr>
          <p:cNvSpPr/>
          <p:nvPr/>
        </p:nvSpPr>
        <p:spPr>
          <a:xfrm>
            <a:off x="405140" y="5209761"/>
            <a:ext cx="11466779" cy="566359"/>
          </a:xfrm>
          <a:prstGeom prst="rect">
            <a:avLst/>
          </a:prstGeom>
          <a:solidFill>
            <a:schemeClr val="accent4">
              <a:alpha val="29020"/>
            </a:scheme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rbel"/>
                <a:ea typeface="+mn-ea"/>
                <a:cs typeface="+mn-cs"/>
              </a:rPr>
              <a:t>Battery Dispatch Pattern </a:t>
            </a:r>
            <a:r>
              <a:rPr kumimoji="0" lang="en-US" sz="2000" b="0" i="0" u="none" strike="noStrike" kern="1200" cap="none" spc="0" normalizeH="0" baseline="0" noProof="0" dirty="0" err="1">
                <a:ln>
                  <a:noFill/>
                </a:ln>
                <a:solidFill>
                  <a:srgbClr val="FFFFFF"/>
                </a:solidFill>
                <a:effectLst/>
                <a:uLnTx/>
                <a:uFillTx/>
                <a:latin typeface="Corbel"/>
                <a:ea typeface="+mn-ea"/>
                <a:cs typeface="+mn-cs"/>
              </a:rPr>
              <a:t>Intutively</a:t>
            </a:r>
            <a:r>
              <a:rPr kumimoji="0" lang="en-US" sz="2000" b="0" i="0" u="none" strike="noStrike" kern="1200" cap="none" spc="0" normalizeH="0" baseline="0" noProof="0" dirty="0">
                <a:ln>
                  <a:noFill/>
                </a:ln>
                <a:solidFill>
                  <a:srgbClr val="FFFFFF"/>
                </a:solidFill>
                <a:effectLst/>
                <a:uLnTx/>
                <a:uFillTx/>
                <a:latin typeface="Corbel"/>
                <a:ea typeface="+mn-ea"/>
                <a:cs typeface="+mn-cs"/>
              </a:rPr>
              <a:t> tracks the cost curve for substation power. It charges up when cost is low, and discharges (injects power into the grid) when cost if higher</a:t>
            </a:r>
          </a:p>
        </p:txBody>
      </p:sp>
      <p:sp>
        <p:nvSpPr>
          <p:cNvPr id="24" name="Rectangle 23">
            <a:extLst>
              <a:ext uri="{FF2B5EF4-FFF2-40B4-BE49-F238E27FC236}">
                <a16:creationId xmlns:a16="http://schemas.microsoft.com/office/drawing/2014/main" id="{1F2B92D1-30C0-D9F2-DEC0-D98CE2657D13}"/>
              </a:ext>
            </a:extLst>
          </p:cNvPr>
          <p:cNvSpPr/>
          <p:nvPr/>
        </p:nvSpPr>
        <p:spPr>
          <a:xfrm>
            <a:off x="396827" y="6347752"/>
            <a:ext cx="11422138" cy="385811"/>
          </a:xfrm>
          <a:prstGeom prst="rect">
            <a:avLst/>
          </a:prstGeom>
          <a:solidFill>
            <a:srgbClr val="7030A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rbel"/>
                <a:ea typeface="+mn-ea"/>
                <a:cs typeface="+mn-cs"/>
              </a:rPr>
              <a:t>Battery SOCs coming back to their original SOC values at the end of the horizon</a:t>
            </a:r>
          </a:p>
        </p:txBody>
      </p:sp>
      <p:pic>
        <p:nvPicPr>
          <p:cNvPr id="28" name="Picture 27">
            <a:extLst>
              <a:ext uri="{FF2B5EF4-FFF2-40B4-BE49-F238E27FC236}">
                <a16:creationId xmlns:a16="http://schemas.microsoft.com/office/drawing/2014/main" id="{21AE2FD4-F016-BFDA-73D7-DB005D7D69F6}"/>
              </a:ext>
            </a:extLst>
          </p:cNvPr>
          <p:cNvPicPr>
            <a:picLocks noChangeAspect="1"/>
          </p:cNvPicPr>
          <p:nvPr/>
        </p:nvPicPr>
        <p:blipFill>
          <a:blip r:embed="rId3"/>
          <a:stretch>
            <a:fillRect/>
          </a:stretch>
        </p:blipFill>
        <p:spPr>
          <a:xfrm>
            <a:off x="1077686" y="1274494"/>
            <a:ext cx="4769497" cy="3363635"/>
          </a:xfrm>
          <a:prstGeom prst="rect">
            <a:avLst/>
          </a:prstGeom>
        </p:spPr>
      </p:pic>
      <p:pic>
        <p:nvPicPr>
          <p:cNvPr id="30" name="Picture 29">
            <a:extLst>
              <a:ext uri="{FF2B5EF4-FFF2-40B4-BE49-F238E27FC236}">
                <a16:creationId xmlns:a16="http://schemas.microsoft.com/office/drawing/2014/main" id="{8B68ED8B-7352-6B3A-0E09-389A332D35E1}"/>
              </a:ext>
            </a:extLst>
          </p:cNvPr>
          <p:cNvPicPr>
            <a:picLocks noChangeAspect="1"/>
          </p:cNvPicPr>
          <p:nvPr/>
        </p:nvPicPr>
        <p:blipFill>
          <a:blip r:embed="rId4"/>
          <a:stretch>
            <a:fillRect/>
          </a:stretch>
        </p:blipFill>
        <p:spPr>
          <a:xfrm>
            <a:off x="6811192" y="1223814"/>
            <a:ext cx="3988187" cy="3374846"/>
          </a:xfrm>
          <a:prstGeom prst="rect">
            <a:avLst/>
          </a:prstGeom>
        </p:spPr>
      </p:pic>
      <p:sp>
        <p:nvSpPr>
          <p:cNvPr id="33" name="Rectangle 32">
            <a:extLst>
              <a:ext uri="{FF2B5EF4-FFF2-40B4-BE49-F238E27FC236}">
                <a16:creationId xmlns:a16="http://schemas.microsoft.com/office/drawing/2014/main" id="{2DFF44DA-B85B-49B3-DE4F-429C8E863229}"/>
              </a:ext>
            </a:extLst>
          </p:cNvPr>
          <p:cNvSpPr/>
          <p:nvPr/>
        </p:nvSpPr>
        <p:spPr>
          <a:xfrm>
            <a:off x="1553714" y="4715822"/>
            <a:ext cx="3528040" cy="20587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rPr>
              <a:t>Forecasted timeseries</a:t>
            </a:r>
          </a:p>
        </p:txBody>
      </p:sp>
      <p:sp>
        <p:nvSpPr>
          <p:cNvPr id="34" name="Rectangle 33">
            <a:extLst>
              <a:ext uri="{FF2B5EF4-FFF2-40B4-BE49-F238E27FC236}">
                <a16:creationId xmlns:a16="http://schemas.microsoft.com/office/drawing/2014/main" id="{2FF9E558-B1CF-4EC8-18BE-943AF1BA4D81}"/>
              </a:ext>
            </a:extLst>
          </p:cNvPr>
          <p:cNvSpPr/>
          <p:nvPr/>
        </p:nvSpPr>
        <p:spPr>
          <a:xfrm>
            <a:off x="6940950" y="4728612"/>
            <a:ext cx="3528040" cy="20587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rPr>
              <a:t>Optimal Battery Actions</a:t>
            </a:r>
          </a:p>
        </p:txBody>
      </p:sp>
    </p:spTree>
    <p:extLst>
      <p:ext uri="{BB962C8B-B14F-4D97-AF65-F5344CB8AC3E}">
        <p14:creationId xmlns:p14="http://schemas.microsoft.com/office/powerpoint/2010/main" val="92639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529F7BC8-4AD2-8030-3E97-38E28AF31C5F}"/>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C300A9C-95A0-F9B8-24E2-A19B65942159}"/>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800" dirty="0"/>
                  <a:t>Comparison between MP</a:t>
                </a:r>
                <a:r>
                  <a:rPr lang="en-US" sz="2800" dirty="0">
                    <a:solidFill>
                      <a:schemeClr val="accent3"/>
                    </a:solidFill>
                  </a:rPr>
                  <a:t>C</a:t>
                </a:r>
                <a:r>
                  <a:rPr lang="en-US" sz="2800" dirty="0"/>
                  <a:t>OPF and MP</a:t>
                </a:r>
                <a:r>
                  <a:rPr lang="en-US" sz="2800" dirty="0">
                    <a:solidFill>
                      <a:schemeClr val="accent4"/>
                    </a:solidFill>
                  </a:rPr>
                  <a:t>D</a:t>
                </a:r>
                <a:r>
                  <a:rPr lang="en-US" sz="2800" dirty="0"/>
                  <a:t>OPF for </a:t>
                </a:r>
                <a14:m>
                  <m:oMath xmlns:m="http://schemas.openxmlformats.org/officeDocument/2006/math">
                    <m:r>
                      <a:rPr lang="en-US" sz="2800" b="1" i="1" smtClean="0">
                        <a:latin typeface="Cambria Math" panose="02040503050406030204" pitchFamily="18" charset="0"/>
                      </a:rPr>
                      <m:t>𝑻</m:t>
                    </m:r>
                    <m:r>
                      <a:rPr lang="en-US" sz="2800" b="1" i="1" smtClean="0">
                        <a:latin typeface="Cambria Math" panose="02040503050406030204" pitchFamily="18" charset="0"/>
                      </a:rPr>
                      <m:t>=</m:t>
                    </m:r>
                    <m:r>
                      <a:rPr lang="en-US" sz="2800" b="1" i="1" smtClean="0">
                        <a:latin typeface="Cambria Math" panose="02040503050406030204" pitchFamily="18" charset="0"/>
                      </a:rPr>
                      <m:t>𝟏𝟎</m:t>
                    </m:r>
                  </m:oMath>
                </a14:m>
                <a:endParaRPr lang="en-US" sz="2800" dirty="0"/>
              </a:p>
            </p:txBody>
          </p:sp>
        </mc:Choice>
        <mc:Fallback>
          <p:sp>
            <p:nvSpPr>
              <p:cNvPr id="2" name="Title 1">
                <a:extLst>
                  <a:ext uri="{FF2B5EF4-FFF2-40B4-BE49-F238E27FC236}">
                    <a16:creationId xmlns:a16="http://schemas.microsoft.com/office/drawing/2014/main" id="{3C300A9C-95A0-F9B8-24E2-A19B65942159}"/>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30579"/>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2E6EFED-DFB9-513B-7C18-1EFDA9E117E1}"/>
                  </a:ext>
                </a:extLst>
              </p:cNvPr>
              <p:cNvSpPr txBox="1"/>
              <p:nvPr/>
            </p:nvSpPr>
            <p:spPr>
              <a:xfrm>
                <a:off x="8255387" y="5163079"/>
                <a:ext cx="3481667" cy="830997"/>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Appreciable Computation Speedup (</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10</m:t>
                    </m:r>
                    <m:r>
                      <a:rPr kumimoji="0" lang="en-US" sz="24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oMath>
                </a14:m>
                <a:r>
                  <a:rPr kumimoji="0" lang="en-US" sz="2400" b="0" i="0" u="none" strike="noStrike" kern="1200" cap="none" spc="0" normalizeH="0" baseline="0" noProof="0" dirty="0">
                    <a:ln>
                      <a:noFill/>
                    </a:ln>
                    <a:solidFill>
                      <a:srgbClr val="FFFFFF"/>
                    </a:solidFill>
                    <a:effectLst/>
                    <a:uLnTx/>
                    <a:uFillTx/>
                    <a:latin typeface="Corbel"/>
                    <a:ea typeface="+mn-ea"/>
                    <a:cs typeface="+mn-cs"/>
                  </a:rPr>
                  <a:t>times) !</a:t>
                </a:r>
              </a:p>
            </p:txBody>
          </p:sp>
        </mc:Choice>
        <mc:Fallback>
          <p:sp>
            <p:nvSpPr>
              <p:cNvPr id="12" name="TextBox 11">
                <a:extLst>
                  <a:ext uri="{FF2B5EF4-FFF2-40B4-BE49-F238E27FC236}">
                    <a16:creationId xmlns:a16="http://schemas.microsoft.com/office/drawing/2014/main" id="{E2E6EFED-DFB9-513B-7C18-1EFDA9E117E1}"/>
                  </a:ext>
                </a:extLst>
              </p:cNvPr>
              <p:cNvSpPr txBox="1">
                <a:spLocks noRot="1" noChangeAspect="1" noMove="1" noResize="1" noEditPoints="1" noAdjustHandles="1" noChangeArrowheads="1" noChangeShapeType="1" noTextEdit="1"/>
              </p:cNvSpPr>
              <p:nvPr/>
            </p:nvSpPr>
            <p:spPr>
              <a:xfrm>
                <a:off x="8255387" y="5163079"/>
                <a:ext cx="3481667" cy="830997"/>
              </a:xfrm>
              <a:prstGeom prst="rect">
                <a:avLst/>
              </a:prstGeom>
              <a:blipFill>
                <a:blip r:embed="rId3"/>
                <a:stretch>
                  <a:fillRect l="-2443" t="-5072" r="-2443" b="-1521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0D4DD386-3CCE-06E7-64A9-73BC815BAB54}"/>
              </a:ext>
            </a:extLst>
          </p:cNvPr>
          <p:cNvSpPr txBox="1"/>
          <p:nvPr/>
        </p:nvSpPr>
        <p:spPr>
          <a:xfrm>
            <a:off x="8255387" y="3133006"/>
            <a:ext cx="3768447" cy="830997"/>
          </a:xfrm>
          <a:prstGeom prst="rect">
            <a:avLst/>
          </a:prstGeom>
          <a:solidFill>
            <a:srgbClr val="804A4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Same Converged Objective Value</a:t>
            </a:r>
          </a:p>
        </p:txBody>
      </p:sp>
      <p:sp>
        <p:nvSpPr>
          <p:cNvPr id="23" name="Rectangle 22">
            <a:extLst>
              <a:ext uri="{FF2B5EF4-FFF2-40B4-BE49-F238E27FC236}">
                <a16:creationId xmlns:a16="http://schemas.microsoft.com/office/drawing/2014/main" id="{1175CA3F-F0FB-5A35-813D-EA76246167F9}"/>
              </a:ext>
            </a:extLst>
          </p:cNvPr>
          <p:cNvSpPr/>
          <p:nvPr/>
        </p:nvSpPr>
        <p:spPr>
          <a:xfrm>
            <a:off x="8255387" y="4006011"/>
            <a:ext cx="2561227" cy="791935"/>
          </a:xfrm>
          <a:prstGeom prst="rect">
            <a:avLst/>
          </a:prstGeom>
          <a:solidFill>
            <a:schemeClr val="accent4">
              <a:alpha val="29020"/>
            </a:scheme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Decision Variables could be different</a:t>
            </a:r>
          </a:p>
        </p:txBody>
      </p:sp>
      <p:sp>
        <p:nvSpPr>
          <p:cNvPr id="25" name="TextBox 24">
            <a:extLst>
              <a:ext uri="{FF2B5EF4-FFF2-40B4-BE49-F238E27FC236}">
                <a16:creationId xmlns:a16="http://schemas.microsoft.com/office/drawing/2014/main" id="{2DA4211F-FE42-693D-F6CF-967A9ACD4AA6}"/>
              </a:ext>
            </a:extLst>
          </p:cNvPr>
          <p:cNvSpPr txBox="1"/>
          <p:nvPr/>
        </p:nvSpPr>
        <p:spPr>
          <a:xfrm>
            <a:off x="8255387" y="2399108"/>
            <a:ext cx="3169358" cy="461665"/>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Smaller Problem Size</a:t>
            </a:r>
            <a:endParaRPr kumimoji="0" lang="en-US" sz="1400" b="0" i="0" u="none" strike="noStrike" kern="1200" cap="none" spc="0" normalizeH="0" baseline="0" noProof="0" dirty="0">
              <a:ln>
                <a:noFill/>
              </a:ln>
              <a:solidFill>
                <a:srgbClr val="FFFFFF"/>
              </a:solidFill>
              <a:effectLst/>
              <a:uLnTx/>
              <a:uFillTx/>
              <a:latin typeface="Corbel"/>
              <a:ea typeface="+mn-ea"/>
              <a:cs typeface="+mn-cs"/>
            </a:endParaRPr>
          </a:p>
        </p:txBody>
      </p:sp>
      <p:grpSp>
        <p:nvGrpSpPr>
          <p:cNvPr id="3" name="Group 2">
            <a:extLst>
              <a:ext uri="{FF2B5EF4-FFF2-40B4-BE49-F238E27FC236}">
                <a16:creationId xmlns:a16="http://schemas.microsoft.com/office/drawing/2014/main" id="{9FE4C7E9-F574-3AA8-DA90-19A98DC2279D}"/>
              </a:ext>
            </a:extLst>
          </p:cNvPr>
          <p:cNvGrpSpPr/>
          <p:nvPr/>
        </p:nvGrpSpPr>
        <p:grpSpPr>
          <a:xfrm>
            <a:off x="605646" y="1243569"/>
            <a:ext cx="7459087" cy="4728141"/>
            <a:chOff x="2035052" y="1495817"/>
            <a:chExt cx="7459087" cy="4728141"/>
          </a:xfrm>
        </p:grpSpPr>
        <p:pic>
          <p:nvPicPr>
            <p:cNvPr id="30" name="Picture 29">
              <a:extLst>
                <a:ext uri="{FF2B5EF4-FFF2-40B4-BE49-F238E27FC236}">
                  <a16:creationId xmlns:a16="http://schemas.microsoft.com/office/drawing/2014/main" id="{F44CF618-D3E0-1706-868A-0132166B96BC}"/>
                </a:ext>
              </a:extLst>
            </p:cNvPr>
            <p:cNvPicPr>
              <a:picLocks noChangeAspect="1"/>
            </p:cNvPicPr>
            <p:nvPr/>
          </p:nvPicPr>
          <p:blipFill>
            <a:blip r:embed="rId4">
              <a:duotone>
                <a:schemeClr val="accent4">
                  <a:shade val="45000"/>
                  <a:satMod val="135000"/>
                </a:schemeClr>
                <a:prstClr val="white"/>
              </a:duotone>
            </a:blip>
            <a:stretch>
              <a:fillRect/>
            </a:stretch>
          </p:blipFill>
          <p:spPr>
            <a:xfrm>
              <a:off x="2035052" y="1495817"/>
              <a:ext cx="7459087" cy="4728141"/>
            </a:xfrm>
            <a:prstGeom prst="rect">
              <a:avLst/>
            </a:prstGeom>
          </p:spPr>
        </p:pic>
        <p:sp>
          <p:nvSpPr>
            <p:cNvPr id="7" name="Rectangle 6">
              <a:extLst>
                <a:ext uri="{FF2B5EF4-FFF2-40B4-BE49-F238E27FC236}">
                  <a16:creationId xmlns:a16="http://schemas.microsoft.com/office/drawing/2014/main" id="{8D991180-F641-762C-0941-A3876BAFCA31}"/>
                </a:ext>
              </a:extLst>
            </p:cNvPr>
            <p:cNvSpPr/>
            <p:nvPr/>
          </p:nvSpPr>
          <p:spPr>
            <a:xfrm>
              <a:off x="2173479" y="5830826"/>
              <a:ext cx="7191238" cy="267419"/>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FCC941C5-27BE-4DA1-56B2-7C6B93640368}"/>
                </a:ext>
              </a:extLst>
            </p:cNvPr>
            <p:cNvSpPr/>
            <p:nvPr/>
          </p:nvSpPr>
          <p:spPr>
            <a:xfrm>
              <a:off x="2173477" y="3416491"/>
              <a:ext cx="7191237" cy="307317"/>
            </a:xfrm>
            <a:prstGeom prst="rect">
              <a:avLst/>
            </a:prstGeom>
            <a:solidFill>
              <a:schemeClr val="accent4">
                <a:alpha val="29020"/>
              </a:scheme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4" name="Rectangle 23">
              <a:extLst>
                <a:ext uri="{FF2B5EF4-FFF2-40B4-BE49-F238E27FC236}">
                  <a16:creationId xmlns:a16="http://schemas.microsoft.com/office/drawing/2014/main" id="{4D25F91B-44B4-895D-406B-F6FAAC475754}"/>
                </a:ext>
              </a:extLst>
            </p:cNvPr>
            <p:cNvSpPr/>
            <p:nvPr/>
          </p:nvSpPr>
          <p:spPr>
            <a:xfrm>
              <a:off x="2173478" y="4273892"/>
              <a:ext cx="7191236" cy="897039"/>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6" name="Rectangle 25">
              <a:extLst>
                <a:ext uri="{FF2B5EF4-FFF2-40B4-BE49-F238E27FC236}">
                  <a16:creationId xmlns:a16="http://schemas.microsoft.com/office/drawing/2014/main" id="{6AF9B6F4-BB6B-C3E9-6869-71A15147DB0A}"/>
                </a:ext>
              </a:extLst>
            </p:cNvPr>
            <p:cNvSpPr/>
            <p:nvPr/>
          </p:nvSpPr>
          <p:spPr>
            <a:xfrm>
              <a:off x="2173478" y="2805704"/>
              <a:ext cx="7191238" cy="30731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5" name="TextBox 4">
            <a:extLst>
              <a:ext uri="{FF2B5EF4-FFF2-40B4-BE49-F238E27FC236}">
                <a16:creationId xmlns:a16="http://schemas.microsoft.com/office/drawing/2014/main" id="{2CA1B3DB-F04F-5328-F97B-ED302162E9CE}"/>
              </a:ext>
            </a:extLst>
          </p:cNvPr>
          <p:cNvSpPr txBox="1"/>
          <p:nvPr/>
        </p:nvSpPr>
        <p:spPr>
          <a:xfrm>
            <a:off x="513029" y="6071021"/>
            <a:ext cx="11071348" cy="707886"/>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w Cen MT" panose="020B0602020104020603" pitchFamily="34" charset="0"/>
              </a:rPr>
              <a:t>Result: Proposed MPDOPF Method cuts down the </a:t>
            </a:r>
            <a:r>
              <a:rPr lang="en-US" sz="2000" dirty="0">
                <a:solidFill>
                  <a:srgbClr val="FFFFFF"/>
                </a:solidFill>
                <a:latin typeface="Tw Cen MT" panose="020B0602020104020603" pitchFamily="34" charset="0"/>
              </a:rPr>
              <a:t>computational complexity of the MPOPF problem, making way for faster solution!</a:t>
            </a:r>
            <a:endParaRPr kumimoji="0" lang="en-US" sz="2000" b="0" i="0" u="none" strike="noStrike" kern="1200" cap="none" spc="0" normalizeH="0" baseline="0" noProof="0" dirty="0">
              <a:ln>
                <a:noFill/>
              </a:ln>
              <a:solidFill>
                <a:srgbClr val="FFFFFF"/>
              </a:solidFill>
              <a:effectLst/>
              <a:uLnTx/>
              <a:uFillTx/>
              <a:latin typeface="Tw Cen MT" panose="020B0602020104020603" pitchFamily="34" charset="0"/>
            </a:endParaRPr>
          </a:p>
        </p:txBody>
      </p:sp>
    </p:spTree>
    <p:extLst>
      <p:ext uri="{BB962C8B-B14F-4D97-AF65-F5344CB8AC3E}">
        <p14:creationId xmlns:p14="http://schemas.microsoft.com/office/powerpoint/2010/main" val="3330158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231C3-5402-56AF-7788-5954D7FC98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3AF3DC-E39A-A8D5-A325-BEF3B25CC214}"/>
              </a:ext>
            </a:extLst>
          </p:cNvPr>
          <p:cNvSpPr>
            <a:spLocks noGrp="1"/>
          </p:cNvSpPr>
          <p:nvPr>
            <p:ph type="title"/>
          </p:nvPr>
        </p:nvSpPr>
        <p:spPr/>
        <p:txBody>
          <a:bodyPr/>
          <a:lstStyle/>
          <a:p>
            <a:r>
              <a:rPr lang="en-US" dirty="0"/>
              <a:t>Review and Conclusion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141AC80-C62F-3DF7-ED82-CB577227E4A8}"/>
                  </a:ext>
                </a:extLst>
              </p:cNvPr>
              <p:cNvSpPr>
                <a:spLocks noGrp="1"/>
              </p:cNvSpPr>
              <p:nvPr>
                <p:ph idx="1"/>
              </p:nvPr>
            </p:nvSpPr>
            <p:spPr>
              <a:xfrm>
                <a:off x="1077686" y="2216391"/>
                <a:ext cx="10063163" cy="4286531"/>
              </a:xfrm>
            </p:spPr>
            <p:txBody>
              <a:bodyPr/>
              <a:lstStyle/>
              <a:p>
                <a:r>
                  <a:rPr lang="en-US" dirty="0"/>
                  <a:t>MPOPF Problem (unrelaxed, </a:t>
                </a:r>
                <a:r>
                  <a:rPr lang="en-US" dirty="0" err="1"/>
                  <a:t>unapproximated</a:t>
                </a:r>
                <a:r>
                  <a:rPr lang="en-US" dirty="0"/>
                  <a:t>) can be hard to solve.</a:t>
                </a:r>
              </a:p>
              <a:p>
                <a:endParaRPr lang="en-US" dirty="0"/>
              </a:p>
              <a:p>
                <a:r>
                  <a:rPr lang="en-US" dirty="0"/>
                  <a:t>By Spatially Decomposing the system into smaller connected areas and solving for the MPOPF for each area in an iterative exchange manner, we can cut down the problem size and solving time.</a:t>
                </a:r>
              </a:p>
              <a:p>
                <a:endParaRPr lang="en-US" dirty="0"/>
              </a:p>
              <a:p>
                <a:r>
                  <a:rPr lang="en-US" dirty="0"/>
                  <a:t>But this does not truly </a:t>
                </a:r>
                <a:r>
                  <a:rPr lang="en-US" i="1" dirty="0"/>
                  <a:t>solve </a:t>
                </a:r>
                <a:r>
                  <a:rPr lang="en-US" dirty="0"/>
                  <a:t>the MPOPF problem, as in it </a:t>
                </a:r>
                <a:r>
                  <a:rPr lang="en-US" i="1" dirty="0"/>
                  <a:t>also </a:t>
                </a:r>
                <a:r>
                  <a:rPr lang="en-US" dirty="0"/>
                  <a:t>will not scale up for bigger horizon times (say,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=96</m:t>
                    </m:r>
                  </m:oMath>
                </a14:m>
                <a:r>
                  <a:rPr lang="en-US" dirty="0"/>
                  <a:t> for a medium system like IEEE</a:t>
                </a:r>
                <a14:m>
                  <m:oMath xmlns:m="http://schemas.openxmlformats.org/officeDocument/2006/math">
                    <m:r>
                      <a:rPr lang="en-US" b="0" i="1" smtClean="0">
                        <a:latin typeface="Cambria Math" panose="02040503050406030204" pitchFamily="18" charset="0"/>
                      </a:rPr>
                      <m:t>123</m:t>
                    </m:r>
                  </m:oMath>
                </a14:m>
                <a:r>
                  <a:rPr lang="en-US" dirty="0"/>
                  <a:t>).</a:t>
                </a:r>
              </a:p>
              <a:p>
                <a:br>
                  <a:rPr lang="en-US" dirty="0"/>
                </a:br>
                <a:r>
                  <a:rPr lang="en-US" dirty="0"/>
                  <a:t>Currently we’re working on development and testing of an algorithm which will </a:t>
                </a:r>
                <a:r>
                  <a:rPr lang="en-US" i="1" dirty="0"/>
                  <a:t>both</a:t>
                </a:r>
                <a:r>
                  <a:rPr lang="en-US" dirty="0"/>
                  <a:t> spatially and temporally decompose the MPOPF problem, making it scalable.</a:t>
                </a:r>
              </a:p>
            </p:txBody>
          </p:sp>
        </mc:Choice>
        <mc:Fallback>
          <p:sp>
            <p:nvSpPr>
              <p:cNvPr id="3" name="Content Placeholder 2">
                <a:extLst>
                  <a:ext uri="{FF2B5EF4-FFF2-40B4-BE49-F238E27FC236}">
                    <a16:creationId xmlns:a16="http://schemas.microsoft.com/office/drawing/2014/main" id="{2141AC80-C62F-3DF7-ED82-CB577227E4A8}"/>
                  </a:ext>
                </a:extLst>
              </p:cNvPr>
              <p:cNvSpPr>
                <a:spLocks noGrp="1" noRot="1" noChangeAspect="1" noMove="1" noResize="1" noEditPoints="1" noAdjustHandles="1" noChangeArrowheads="1" noChangeShapeType="1" noTextEdit="1"/>
              </p:cNvSpPr>
              <p:nvPr>
                <p:ph idx="1"/>
              </p:nvPr>
            </p:nvSpPr>
            <p:spPr>
              <a:xfrm>
                <a:off x="1077686" y="2216391"/>
                <a:ext cx="10063163" cy="4286531"/>
              </a:xfrm>
              <a:blipFill>
                <a:blip r:embed="rId2"/>
                <a:stretch>
                  <a:fillRect l="-1757" t="-3129" r="-2362" b="-8250"/>
                </a:stretch>
              </a:blipFill>
            </p:spPr>
            <p:txBody>
              <a:bodyPr/>
              <a:lstStyle/>
              <a:p>
                <a:r>
                  <a:rPr lang="en-US">
                    <a:noFill/>
                  </a:rPr>
                  <a:t> </a:t>
                </a:r>
              </a:p>
            </p:txBody>
          </p:sp>
        </mc:Fallback>
      </mc:AlternateContent>
      <p:sp>
        <p:nvSpPr>
          <p:cNvPr id="5" name="AutoShape 4" descr="A simple graphic representing a complex network of tangled power lines with various elements like substations, generators, and loads, symbolizing the challenging nature of the MPOPF problem.">
            <a:extLst>
              <a:ext uri="{FF2B5EF4-FFF2-40B4-BE49-F238E27FC236}">
                <a16:creationId xmlns:a16="http://schemas.microsoft.com/office/drawing/2014/main" id="{C63D5B84-5E86-5AF9-0724-338D3C13729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52874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5BC18-5EB2-1988-17B0-9A8090E1A376}"/>
              </a:ext>
            </a:extLst>
          </p:cNvPr>
          <p:cNvSpPr>
            <a:spLocks noGrp="1"/>
          </p:cNvSpPr>
          <p:nvPr>
            <p:ph type="title"/>
          </p:nvPr>
        </p:nvSpPr>
        <p:spPr/>
        <p:txBody>
          <a:bodyPr/>
          <a:lstStyle/>
          <a:p>
            <a:r>
              <a:rPr lang="en-IN"/>
              <a:t>Thank You.</a:t>
            </a:r>
          </a:p>
        </p:txBody>
      </p:sp>
      <p:pic>
        <p:nvPicPr>
          <p:cNvPr id="5" name="Content Placeholder 4" descr="A aerial view of a city&#10;&#10;Description automatically generated">
            <a:extLst>
              <a:ext uri="{FF2B5EF4-FFF2-40B4-BE49-F238E27FC236}">
                <a16:creationId xmlns:a16="http://schemas.microsoft.com/office/drawing/2014/main" id="{0D5E4588-6A4B-BA02-9592-12FAD2A25E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7686" y="2491491"/>
            <a:ext cx="5791200" cy="3255264"/>
          </a:xfrm>
        </p:spPr>
      </p:pic>
    </p:spTree>
    <p:extLst>
      <p:ext uri="{BB962C8B-B14F-4D97-AF65-F5344CB8AC3E}">
        <p14:creationId xmlns:p14="http://schemas.microsoft.com/office/powerpoint/2010/main" val="2676712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1C58-41B4-0C23-7E8F-37DF4DAF86E3}"/>
              </a:ext>
            </a:extLst>
          </p:cNvPr>
          <p:cNvSpPr>
            <a:spLocks noGrp="1"/>
          </p:cNvSpPr>
          <p:nvPr>
            <p:ph type="title"/>
          </p:nvPr>
        </p:nvSpPr>
        <p:spPr/>
        <p:txBody>
          <a:bodyPr/>
          <a:lstStyle/>
          <a:p>
            <a:r>
              <a:rPr lang="en-IN"/>
              <a:t>Appendix and References follow</a:t>
            </a:r>
          </a:p>
        </p:txBody>
      </p:sp>
      <p:pic>
        <p:nvPicPr>
          <p:cNvPr id="5" name="Content Placeholder 4" descr="A clock tower in a snowy city&#10;&#10;Description automatically generated">
            <a:extLst>
              <a:ext uri="{FF2B5EF4-FFF2-40B4-BE49-F238E27FC236}">
                <a16:creationId xmlns:a16="http://schemas.microsoft.com/office/drawing/2014/main" id="{034D91B6-81C4-0334-4217-9FC12A1276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5870" y="2141883"/>
            <a:ext cx="4287838" cy="4287838"/>
          </a:xfrm>
        </p:spPr>
      </p:pic>
    </p:spTree>
    <p:extLst>
      <p:ext uri="{BB962C8B-B14F-4D97-AF65-F5344CB8AC3E}">
        <p14:creationId xmlns:p14="http://schemas.microsoft.com/office/powerpoint/2010/main" val="127231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C7676-5C71-4074-E2E1-520C084BA26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C3BEC75-3ED8-3D2E-7AF0-ED68CBDE8918}"/>
              </a:ext>
            </a:extLst>
          </p:cNvPr>
          <p:cNvSpPr>
            <a:spLocks noGrp="1"/>
          </p:cNvSpPr>
          <p:nvPr>
            <p:ph idx="1"/>
          </p:nvPr>
        </p:nvSpPr>
        <p:spPr>
          <a:xfrm>
            <a:off x="1064418" y="1995571"/>
            <a:ext cx="10063163" cy="4286531"/>
          </a:xfrm>
        </p:spPr>
        <p:txBody>
          <a:bodyPr/>
          <a:lstStyle/>
          <a:p>
            <a:r>
              <a:rPr lang="en-US" sz="2000" dirty="0">
                <a:highlight>
                  <a:srgbClr val="C0C0C0"/>
                </a:highlight>
                <a:latin typeface="Tw Cen MT" panose="020B0602020104020603" pitchFamily="34" charset="0"/>
                <a:hlinkClick r:id="rId2"/>
              </a:rPr>
              <a:t>[1]</a:t>
            </a:r>
            <a:r>
              <a:rPr lang="en-US" sz="2000" dirty="0">
                <a:highlight>
                  <a:srgbClr val="C0C0C0"/>
                </a:highlight>
                <a:latin typeface="Tw Cen MT" panose="020B0602020104020603" pitchFamily="34" charset="0"/>
              </a:rPr>
              <a:t> </a:t>
            </a:r>
            <a:r>
              <a:rPr lang="en-US" sz="2000" dirty="0">
                <a:latin typeface="Tw Cen MT" panose="020B0602020104020603" pitchFamily="34" charset="0"/>
              </a:rPr>
              <a:t>Sadnan, R., &amp; Dubey, A. (2021). Distributed Optimization Using Reduced Network Equivalents for Radial Power Distribution Systems. IEEE Trans. Power Syst., 36(4), 3645–3656. </a:t>
            </a:r>
            <a:r>
              <a:rPr lang="en-US" sz="2000" dirty="0" err="1">
                <a:latin typeface="Tw Cen MT" panose="020B0602020104020603" pitchFamily="34" charset="0"/>
              </a:rPr>
              <a:t>doi</a:t>
            </a:r>
            <a:r>
              <a:rPr lang="en-US" sz="2000" dirty="0">
                <a:latin typeface="Tw Cen MT" panose="020B0602020104020603" pitchFamily="34" charset="0"/>
              </a:rPr>
              <a:t>: 10.1109/TPWRS.2020.3049135</a:t>
            </a:r>
          </a:p>
          <a:p>
            <a:endParaRPr lang="en-US" sz="2000" dirty="0">
              <a:latin typeface="Tw Cen MT" panose="020B0602020104020603" pitchFamily="34" charset="0"/>
            </a:endParaRPr>
          </a:p>
          <a:p>
            <a:r>
              <a:rPr lang="en-US" sz="2000" dirty="0">
                <a:latin typeface="Tw Cen MT" panose="020B0602020104020603" pitchFamily="34" charset="0"/>
              </a:rPr>
              <a:t>[1A] </a:t>
            </a:r>
            <a:r>
              <a:rPr lang="en-US" sz="2000" dirty="0" err="1">
                <a:latin typeface="Tw Cen MT" panose="020B0602020104020603" pitchFamily="34" charset="0"/>
              </a:rPr>
              <a:t>Farivar</a:t>
            </a:r>
            <a:r>
              <a:rPr lang="en-US" sz="2000" dirty="0">
                <a:latin typeface="Tw Cen MT" panose="020B0602020104020603" pitchFamily="34" charset="0"/>
              </a:rPr>
              <a:t>, M., &amp; Low, S. H. (2012). Branch Flow Model: Relaxations and Convexification (Parts I, II). </a:t>
            </a:r>
            <a:r>
              <a:rPr lang="en-US" sz="2000" dirty="0" err="1">
                <a:latin typeface="Tw Cen MT" panose="020B0602020104020603" pitchFamily="34" charset="0"/>
              </a:rPr>
              <a:t>arXiv</a:t>
            </a:r>
            <a:r>
              <a:rPr lang="en-US" sz="2000" dirty="0">
                <a:latin typeface="Tw Cen MT" panose="020B0602020104020603" pitchFamily="34" charset="0"/>
              </a:rPr>
              <a:t>, 1204.4865. Retrieved from https://arxiv.org/abs/1204.4865v4</a:t>
            </a:r>
          </a:p>
          <a:p>
            <a:endParaRPr lang="en-US" sz="2000" dirty="0">
              <a:latin typeface="Tw Cen MT" panose="020B0602020104020603" pitchFamily="34" charset="0"/>
            </a:endParaRPr>
          </a:p>
          <a:p>
            <a:r>
              <a:rPr lang="en-US" sz="2000" dirty="0">
                <a:highlight>
                  <a:srgbClr val="C0C0C0"/>
                </a:highlight>
                <a:latin typeface="Tw Cen MT" panose="020B0602020104020603" pitchFamily="34" charset="0"/>
                <a:hlinkClick r:id="rId3"/>
              </a:rPr>
              <a:t>[2]</a:t>
            </a:r>
            <a:r>
              <a:rPr lang="en-US" sz="2000" dirty="0">
                <a:latin typeface="Tw Cen MT" panose="020B0602020104020603" pitchFamily="34" charset="0"/>
                <a:hlinkClick r:id="rId3"/>
              </a:rPr>
              <a:t> </a:t>
            </a:r>
            <a:r>
              <a:rPr lang="en-US" sz="2000" dirty="0" err="1">
                <a:latin typeface="Tw Cen MT" panose="020B0602020104020603" pitchFamily="34" charset="0"/>
              </a:rPr>
              <a:t>Eilyan</a:t>
            </a:r>
            <a:r>
              <a:rPr lang="en-US" sz="2000" dirty="0">
                <a:latin typeface="Tw Cen MT" panose="020B0602020104020603" pitchFamily="34" charset="0"/>
              </a:rPr>
              <a:t> </a:t>
            </a:r>
            <a:r>
              <a:rPr lang="en-US" sz="2000" dirty="0" err="1">
                <a:latin typeface="Tw Cen MT" panose="020B0602020104020603" pitchFamily="34" charset="0"/>
              </a:rPr>
              <a:t>Bitar's</a:t>
            </a:r>
            <a:r>
              <a:rPr lang="en-US" sz="2000" dirty="0">
                <a:latin typeface="Tw Cen MT" panose="020B0602020104020603" pitchFamily="34" charset="0"/>
              </a:rPr>
              <a:t> Papers. (2023, August 16). Coordinated Aggregation</a:t>
            </a:r>
          </a:p>
          <a:p>
            <a:r>
              <a:rPr lang="en-US" sz="2000" dirty="0">
                <a:latin typeface="Tw Cen MT" panose="020B0602020104020603" pitchFamily="34" charset="0"/>
              </a:rPr>
              <a:t>of Distributed Demand-Side Resources. Retrieved from </a:t>
            </a:r>
            <a:r>
              <a:rPr lang="en-US" sz="2000" dirty="0">
                <a:highlight>
                  <a:srgbClr val="C0C0C0"/>
                </a:highlight>
                <a:latin typeface="Tw Cen MT" panose="020B0602020104020603" pitchFamily="34" charset="0"/>
                <a:hlinkClick r:id="rId4"/>
              </a:rPr>
              <a:t>https://bitar.engineering.cornell.edu/papers.html</a:t>
            </a:r>
            <a:endParaRPr lang="en-US" sz="2000" dirty="0">
              <a:highlight>
                <a:srgbClr val="C0C0C0"/>
              </a:highlight>
              <a:latin typeface="Tw Cen MT" panose="020B0602020104020603" pitchFamily="34" charset="0"/>
            </a:endParaRPr>
          </a:p>
          <a:p>
            <a:endParaRPr lang="en-US" sz="2000" dirty="0">
              <a:latin typeface="Tw Cen MT" panose="020B0602020104020603" pitchFamily="34" charset="0"/>
            </a:endParaRPr>
          </a:p>
          <a:p>
            <a:r>
              <a:rPr lang="en-US" sz="2000" dirty="0">
                <a:highlight>
                  <a:srgbClr val="C0C0C0"/>
                </a:highlight>
                <a:hlinkClick r:id="rId5"/>
              </a:rPr>
              <a:t>[3]</a:t>
            </a:r>
            <a:r>
              <a:rPr lang="en-US" sz="2000" dirty="0"/>
              <a:t> Pandey, A., Agarwal, A., &amp; Pileggi, L. (2020). Incremental Model Building Homotopy Approach for Solving Exact AC-Constrained Optimal Power Flow. </a:t>
            </a:r>
            <a:r>
              <a:rPr lang="en-US" sz="2000" dirty="0" err="1"/>
              <a:t>arXiv</a:t>
            </a:r>
            <a:r>
              <a:rPr lang="en-US" sz="2000" dirty="0"/>
              <a:t>, 2011.00587. Retrieved from </a:t>
            </a:r>
            <a:r>
              <a:rPr lang="en-US" sz="2000" dirty="0">
                <a:highlight>
                  <a:srgbClr val="C0C0C0"/>
                </a:highlight>
                <a:hlinkClick r:id="rId6"/>
              </a:rPr>
              <a:t>https://arxiv.org/abs/2011.00587v1</a:t>
            </a:r>
            <a:endParaRPr lang="en-US" sz="2000" dirty="0">
              <a:highlight>
                <a:srgbClr val="C0C0C0"/>
              </a:highlight>
            </a:endParaRPr>
          </a:p>
          <a:p>
            <a:endParaRPr lang="en-US" sz="2000" dirty="0"/>
          </a:p>
        </p:txBody>
      </p:sp>
    </p:spTree>
    <p:extLst>
      <p:ext uri="{BB962C8B-B14F-4D97-AF65-F5344CB8AC3E}">
        <p14:creationId xmlns:p14="http://schemas.microsoft.com/office/powerpoint/2010/main" val="2806962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EE821B-FAE1-D68F-C2CC-800190EC4872}"/>
              </a:ext>
            </a:extLst>
          </p:cNvPr>
          <p:cNvSpPr>
            <a:spLocks noGrp="1"/>
          </p:cNvSpPr>
          <p:nvPr>
            <p:ph idx="1"/>
          </p:nvPr>
        </p:nvSpPr>
        <p:spPr>
          <a:xfrm>
            <a:off x="1085850" y="2248664"/>
            <a:ext cx="10063163" cy="4286531"/>
          </a:xfrm>
        </p:spPr>
        <p:txBody>
          <a:bodyPr/>
          <a:lstStyle/>
          <a:p>
            <a:pPr marL="0" marR="8316" indent="0">
              <a:lnSpc>
                <a:spcPts val="3000"/>
              </a:lnSpc>
              <a:spcBef>
                <a:spcPts val="1800"/>
              </a:spcBef>
              <a:buNone/>
            </a:pPr>
            <a:r>
              <a:rPr lang="en-US" dirty="0">
                <a:solidFill>
                  <a:srgbClr val="231F20"/>
                </a:solidFill>
                <a:highlight>
                  <a:srgbClr val="C0C0C0"/>
                </a:highlight>
                <a:latin typeface="Tw Cen MT" panose="020B0602020104020603" pitchFamily="34" charset="0"/>
                <a:cs typeface="Arial" panose="020B0604020202020204" pitchFamily="34" charset="0"/>
              </a:rPr>
              <a:t>[4] Nazir, N., &amp; </a:t>
            </a:r>
            <a:r>
              <a:rPr lang="en-US" dirty="0" err="1">
                <a:solidFill>
                  <a:srgbClr val="231F20"/>
                </a:solidFill>
                <a:highlight>
                  <a:srgbClr val="C0C0C0"/>
                </a:highlight>
                <a:latin typeface="Tw Cen MT" panose="020B0602020104020603" pitchFamily="34" charset="0"/>
                <a:cs typeface="Arial" panose="020B0604020202020204" pitchFamily="34" charset="0"/>
              </a:rPr>
              <a:t>Almassalkhi</a:t>
            </a:r>
            <a:r>
              <a:rPr lang="en-US" dirty="0">
                <a:solidFill>
                  <a:srgbClr val="231F20"/>
                </a:solidFill>
                <a:highlight>
                  <a:srgbClr val="C0C0C0"/>
                </a:highlight>
                <a:latin typeface="Tw Cen MT" panose="020B0602020104020603" pitchFamily="34" charset="0"/>
                <a:cs typeface="Arial" panose="020B0604020202020204" pitchFamily="34" charset="0"/>
              </a:rPr>
              <a:t>, M. (2021). Guaranteeing a Physically Realizable Battery Dispatch Without Charge-Discharge Complementarity Constraints. IEEE Trans. Smart Grid, 14(3), 2473–2476. </a:t>
            </a:r>
            <a:r>
              <a:rPr lang="en-US" dirty="0" err="1">
                <a:solidFill>
                  <a:srgbClr val="231F20"/>
                </a:solidFill>
                <a:highlight>
                  <a:srgbClr val="C0C0C0"/>
                </a:highlight>
                <a:latin typeface="Tw Cen MT" panose="020B0602020104020603" pitchFamily="34" charset="0"/>
                <a:cs typeface="Arial" panose="020B0604020202020204" pitchFamily="34" charset="0"/>
              </a:rPr>
              <a:t>doi</a:t>
            </a:r>
            <a:r>
              <a:rPr lang="en-US" dirty="0">
                <a:solidFill>
                  <a:srgbClr val="231F20"/>
                </a:solidFill>
                <a:highlight>
                  <a:srgbClr val="C0C0C0"/>
                </a:highlight>
                <a:latin typeface="Tw Cen MT" panose="020B0602020104020603" pitchFamily="34" charset="0"/>
                <a:cs typeface="Arial" panose="020B0604020202020204" pitchFamily="34" charset="0"/>
              </a:rPr>
              <a:t>: 10.1109/TSG.2021.3109805</a:t>
            </a:r>
          </a:p>
          <a:p>
            <a:endParaRPr lang="en-US" dirty="0">
              <a:highlight>
                <a:srgbClr val="C0C0C0"/>
              </a:highlight>
              <a:latin typeface="Tw Cen MT" panose="020B0602020104020603" pitchFamily="34" charset="0"/>
            </a:endParaRPr>
          </a:p>
          <a:p>
            <a:pPr marL="0" marR="8316" lvl="0" indent="0" algn="l" defTabSz="457200" rtl="0" eaLnBrk="1" fontAlgn="auto" latinLnBrk="0" hangingPunct="1">
              <a:lnSpc>
                <a:spcPts val="3000"/>
              </a:lnSpc>
              <a:spcBef>
                <a:spcPts val="1800"/>
              </a:spcBef>
              <a:spcAft>
                <a:spcPts val="0"/>
              </a:spcAft>
              <a:buClrTx/>
              <a:buSzTx/>
              <a:buFontTx/>
              <a:buNone/>
              <a:tabLst/>
              <a:defRPr/>
            </a:pPr>
            <a:r>
              <a:rPr kumimoji="0" lang="en-US" sz="2400" b="0" i="0" u="none" strike="noStrike" kern="1200" cap="none" spc="0" normalizeH="0" baseline="0" noProof="0" dirty="0">
                <a:ln>
                  <a:noFill/>
                </a:ln>
                <a:solidFill>
                  <a:srgbClr val="231F20"/>
                </a:solidFill>
                <a:effectLst/>
                <a:highlight>
                  <a:srgbClr val="C0C0C0"/>
                </a:highlight>
                <a:uLnTx/>
                <a:uFillTx/>
                <a:latin typeface="Tw Cen MT" panose="020B0602020104020603" pitchFamily="34" charset="0"/>
                <a:cs typeface="Arial" panose="020B0604020202020204" pitchFamily="34" charset="0"/>
              </a:rPr>
              <a:t>[5] </a:t>
            </a:r>
            <a:r>
              <a:rPr kumimoji="0" lang="en-US" sz="2400" b="0" i="0" u="none" strike="noStrike" kern="1200" cap="none" spc="0" normalizeH="0" baseline="0" noProof="0" dirty="0" err="1">
                <a:ln>
                  <a:noFill/>
                </a:ln>
                <a:solidFill>
                  <a:srgbClr val="231F20"/>
                </a:solidFill>
                <a:effectLst/>
                <a:highlight>
                  <a:srgbClr val="C0C0C0"/>
                </a:highlight>
                <a:uLnTx/>
                <a:uFillTx/>
                <a:latin typeface="Tw Cen MT" panose="020B0602020104020603" pitchFamily="34" charset="0"/>
                <a:cs typeface="Arial" panose="020B0604020202020204" pitchFamily="34" charset="0"/>
              </a:rPr>
              <a:t>MultiPeriod</a:t>
            </a:r>
            <a:r>
              <a:rPr kumimoji="0" lang="en-US" sz="2400" b="0" i="0" u="none" strike="noStrike" kern="1200" cap="none" spc="0" normalizeH="0" baseline="0" noProof="0" dirty="0">
                <a:ln>
                  <a:noFill/>
                </a:ln>
                <a:solidFill>
                  <a:srgbClr val="231F20"/>
                </a:solidFill>
                <a:effectLst/>
                <a:highlight>
                  <a:srgbClr val="C0C0C0"/>
                </a:highlight>
                <a:uLnTx/>
                <a:uFillTx/>
                <a:latin typeface="Tw Cen MT" panose="020B0602020104020603" pitchFamily="34" charset="0"/>
                <a:cs typeface="Arial" panose="020B0604020202020204" pitchFamily="34" charset="0"/>
              </a:rPr>
              <a:t>-</a:t>
            </a:r>
            <a:r>
              <a:rPr kumimoji="0" lang="en-US" sz="2400" b="0" i="0" u="none" strike="noStrike" kern="1200" cap="none" spc="0" normalizeH="0" baseline="0" noProof="0" dirty="0" err="1">
                <a:ln>
                  <a:noFill/>
                </a:ln>
                <a:solidFill>
                  <a:srgbClr val="231F20"/>
                </a:solidFill>
                <a:effectLst/>
                <a:highlight>
                  <a:srgbClr val="C0C0C0"/>
                </a:highlight>
                <a:uLnTx/>
                <a:uFillTx/>
                <a:latin typeface="Tw Cen MT" panose="020B0602020104020603" pitchFamily="34" charset="0"/>
                <a:cs typeface="Arial" panose="020B0604020202020204" pitchFamily="34" charset="0"/>
              </a:rPr>
              <a:t>DistOPF</a:t>
            </a:r>
            <a:r>
              <a:rPr kumimoji="0" lang="en-US" sz="2400" b="0" i="0" u="none" strike="noStrike" kern="1200" cap="none" spc="0" normalizeH="0" baseline="0" noProof="0" dirty="0">
                <a:ln>
                  <a:noFill/>
                </a:ln>
                <a:solidFill>
                  <a:srgbClr val="231F20"/>
                </a:solidFill>
                <a:effectLst/>
                <a:highlight>
                  <a:srgbClr val="C0C0C0"/>
                </a:highlight>
                <a:uLnTx/>
                <a:uFillTx/>
                <a:latin typeface="Tw Cen MT" panose="020B0602020104020603" pitchFamily="34" charset="0"/>
                <a:cs typeface="Arial" panose="020B0604020202020204" pitchFamily="34" charset="0"/>
              </a:rPr>
              <a:t>-Benchmark. (2024, July 20). Retrieved from </a:t>
            </a:r>
            <a:r>
              <a:rPr kumimoji="0" lang="en-US" sz="2400" b="0" i="0" u="none" strike="noStrike" kern="1200" cap="none" spc="0" normalizeH="0" baseline="0" noProof="0" dirty="0">
                <a:ln>
                  <a:noFill/>
                </a:ln>
                <a:solidFill>
                  <a:srgbClr val="231F20"/>
                </a:solidFill>
                <a:effectLst/>
                <a:highlight>
                  <a:srgbClr val="C0C0C0"/>
                </a:highlight>
                <a:uLnTx/>
                <a:uFillTx/>
                <a:latin typeface="Tw Cen MT" panose="020B0602020104020603" pitchFamily="34" charset="0"/>
                <a:cs typeface="Arial" panose="020B0604020202020204" pitchFamily="34" charset="0"/>
                <a:hlinkClick r:id="rId2"/>
              </a:rPr>
              <a:t>https://github.com/Realife-Brahmin/MultiPeriod-DistOPF-Benchmark</a:t>
            </a:r>
            <a:endParaRPr kumimoji="0" lang="en-US" sz="2400" b="0" i="0" u="none" strike="noStrike" kern="1200" cap="none" spc="0" normalizeH="0" baseline="0" noProof="0" dirty="0">
              <a:ln>
                <a:noFill/>
              </a:ln>
              <a:solidFill>
                <a:srgbClr val="231F20"/>
              </a:solidFill>
              <a:effectLst/>
              <a:highlight>
                <a:srgbClr val="C0C0C0"/>
              </a:highlight>
              <a:uLnTx/>
              <a:uFillTx/>
              <a:latin typeface="Tw Cen MT" panose="020B0602020104020603" pitchFamily="34" charset="0"/>
              <a:cs typeface="Arial" panose="020B0604020202020204" pitchFamily="34" charset="0"/>
            </a:endParaRPr>
          </a:p>
        </p:txBody>
      </p:sp>
      <p:sp>
        <p:nvSpPr>
          <p:cNvPr id="12" name="Title 1">
            <a:extLst>
              <a:ext uri="{FF2B5EF4-FFF2-40B4-BE49-F238E27FC236}">
                <a16:creationId xmlns:a16="http://schemas.microsoft.com/office/drawing/2014/main" id="{9233CED2-D6C2-4948-C775-B1C9C33C80CF}"/>
              </a:ext>
            </a:extLst>
          </p:cNvPr>
          <p:cNvSpPr>
            <a:spLocks noGrp="1"/>
          </p:cNvSpPr>
          <p:nvPr>
            <p:ph type="title"/>
          </p:nvPr>
        </p:nvSpPr>
        <p:spPr>
          <a:xfrm>
            <a:off x="1077686" y="355078"/>
            <a:ext cx="10063163" cy="1272756"/>
          </a:xfrm>
        </p:spPr>
        <p:txBody>
          <a:bodyPr/>
          <a:lstStyle/>
          <a:p>
            <a:r>
              <a:rPr lang="en-US" dirty="0"/>
              <a:t>References</a:t>
            </a:r>
          </a:p>
        </p:txBody>
      </p:sp>
    </p:spTree>
    <p:extLst>
      <p:ext uri="{BB962C8B-B14F-4D97-AF65-F5344CB8AC3E}">
        <p14:creationId xmlns:p14="http://schemas.microsoft.com/office/powerpoint/2010/main" val="4154916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9F59-7643-B403-F8C8-8BB022DA3013}"/>
              </a:ext>
            </a:extLst>
          </p:cNvPr>
          <p:cNvSpPr>
            <a:spLocks noGrp="1"/>
          </p:cNvSpPr>
          <p:nvPr>
            <p:ph type="title"/>
          </p:nvPr>
        </p:nvSpPr>
        <p:spPr/>
        <p:txBody>
          <a:bodyPr/>
          <a:lstStyle/>
          <a:p>
            <a:r>
              <a:rPr lang="en-US" dirty="0"/>
              <a:t>OPF, MPOPF, Scalability of the problem</a:t>
            </a:r>
          </a:p>
        </p:txBody>
      </p:sp>
      <p:sp>
        <p:nvSpPr>
          <p:cNvPr id="3" name="Content Placeholder 2">
            <a:extLst>
              <a:ext uri="{FF2B5EF4-FFF2-40B4-BE49-F238E27FC236}">
                <a16:creationId xmlns:a16="http://schemas.microsoft.com/office/drawing/2014/main" id="{95031926-AFB1-1AD1-9315-FCA171E957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21915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64FB-861E-FE03-0258-DB620972663C}"/>
              </a:ext>
            </a:extLst>
          </p:cNvPr>
          <p:cNvSpPr>
            <a:spLocks noGrp="1"/>
          </p:cNvSpPr>
          <p:nvPr>
            <p:ph type="title"/>
          </p:nvPr>
        </p:nvSpPr>
        <p:spPr/>
        <p:txBody>
          <a:bodyPr/>
          <a:lstStyle/>
          <a:p>
            <a:r>
              <a:rPr lang="en-US" dirty="0"/>
              <a:t>The Optimal Power Flow (OPF) problem for Active Distribution Systems</a:t>
            </a:r>
          </a:p>
        </p:txBody>
      </p:sp>
      <p:pic>
        <p:nvPicPr>
          <p:cNvPr id="15" name="Content Placeholder 14" descr="A map of a city&#10;&#10;Description automatically generated with medium confidence">
            <a:extLst>
              <a:ext uri="{FF2B5EF4-FFF2-40B4-BE49-F238E27FC236}">
                <a16:creationId xmlns:a16="http://schemas.microsoft.com/office/drawing/2014/main" id="{0BA2C393-9EC6-A423-CAD8-8E13539927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7154" y="2154695"/>
            <a:ext cx="5743529" cy="4072517"/>
          </a:xfrm>
        </p:spPr>
      </p:pic>
      <p:grpSp>
        <p:nvGrpSpPr>
          <p:cNvPr id="4" name="Group 3">
            <a:extLst>
              <a:ext uri="{FF2B5EF4-FFF2-40B4-BE49-F238E27FC236}">
                <a16:creationId xmlns:a16="http://schemas.microsoft.com/office/drawing/2014/main" id="{24599A35-3C66-EB55-7791-ED67BE4C54C5}"/>
              </a:ext>
            </a:extLst>
          </p:cNvPr>
          <p:cNvGrpSpPr/>
          <p:nvPr/>
        </p:nvGrpSpPr>
        <p:grpSpPr>
          <a:xfrm>
            <a:off x="769202" y="2563396"/>
            <a:ext cx="3237200" cy="2123659"/>
            <a:chOff x="691703" y="3623528"/>
            <a:chExt cx="3237200" cy="212365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7E4F0E-0602-A717-49C3-ABA225582DEF}"/>
                    </a:ext>
                  </a:extLst>
                </p:cNvPr>
                <p:cNvSpPr txBox="1"/>
                <p:nvPr/>
              </p:nvSpPr>
              <p:spPr>
                <a:xfrm>
                  <a:off x="691703" y="3992860"/>
                  <a:ext cx="3237200" cy="369332"/>
                </a:xfrm>
                <a:prstGeom prst="rect">
                  <a:avLst/>
                </a:prstGeom>
                <a:solidFill>
                  <a:schemeClr val="bg1">
                    <a:lumMod val="65000"/>
                  </a:schemeClr>
                </a:solidFill>
                <a:ln w="1905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𝑠𝑢𝑏𝑗𝑒𝑐𝑡</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𝑡𝑜</m:t>
                        </m:r>
                      </m:oMath>
                    </m:oMathPara>
                  </a14:m>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727E4F0E-0602-A717-49C3-ABA225582DEF}"/>
                    </a:ext>
                  </a:extLst>
                </p:cNvPr>
                <p:cNvSpPr txBox="1">
                  <a:spLocks noRot="1" noChangeAspect="1" noMove="1" noResize="1" noEditPoints="1" noAdjustHandles="1" noChangeArrowheads="1" noChangeShapeType="1" noTextEdit="1"/>
                </p:cNvSpPr>
                <p:nvPr/>
              </p:nvSpPr>
              <p:spPr>
                <a:xfrm>
                  <a:off x="691703" y="3992860"/>
                  <a:ext cx="3237200" cy="369332"/>
                </a:xfrm>
                <a:prstGeom prst="rect">
                  <a:avLst/>
                </a:prstGeom>
                <a:blipFill>
                  <a:blip r:embed="rId3"/>
                  <a:stretch>
                    <a:fillRect b="-9375"/>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0D509C-7294-E32B-6D67-DB588BD5895F}"/>
                    </a:ext>
                  </a:extLst>
                </p:cNvPr>
                <p:cNvSpPr txBox="1"/>
                <p:nvPr/>
              </p:nvSpPr>
              <p:spPr>
                <a:xfrm>
                  <a:off x="691703" y="3623528"/>
                  <a:ext cx="3237200" cy="369332"/>
                </a:xfrm>
                <a:prstGeom prst="rect">
                  <a:avLst/>
                </a:prstGeom>
                <a:solidFill>
                  <a:srgbClr val="00B050"/>
                </a:solidFill>
                <a:ln w="1905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𝑚𝑖𝑛</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oMath>
                  </a14:m>
                  <a:r>
                    <a:rPr kumimoji="0" lang="en-US" sz="1800" b="0" i="0" u="none" strike="noStrike" kern="1200" cap="none" spc="0" normalizeH="0" baseline="0" noProof="0" dirty="0">
                      <a:ln>
                        <a:noFill/>
                      </a:ln>
                      <a:solidFill>
                        <a:srgbClr val="FFFFFF"/>
                      </a:solidFill>
                      <a:effectLst/>
                      <a:uLnTx/>
                      <a:uFillTx/>
                      <a:latin typeface="Corbel"/>
                      <a:ea typeface="+mn-ea"/>
                      <a:cs typeface="+mn-cs"/>
                    </a:rPr>
                    <a:t>Desired Objective Function</a:t>
                  </a:r>
                  <a:endParaRPr kumimoji="0" lang="en-US" sz="1800" b="0" i="1"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6" name="TextBox 5">
                  <a:extLst>
                    <a:ext uri="{FF2B5EF4-FFF2-40B4-BE49-F238E27FC236}">
                      <a16:creationId xmlns:a16="http://schemas.microsoft.com/office/drawing/2014/main" id="{AC0D509C-7294-E32B-6D67-DB588BD5895F}"/>
                    </a:ext>
                  </a:extLst>
                </p:cNvPr>
                <p:cNvSpPr txBox="1">
                  <a:spLocks noRot="1" noChangeAspect="1" noMove="1" noResize="1" noEditPoints="1" noAdjustHandles="1" noChangeArrowheads="1" noChangeShapeType="1" noTextEdit="1"/>
                </p:cNvSpPr>
                <p:nvPr/>
              </p:nvSpPr>
              <p:spPr>
                <a:xfrm>
                  <a:off x="691703" y="3623528"/>
                  <a:ext cx="3237200" cy="369332"/>
                </a:xfrm>
                <a:prstGeom prst="rect">
                  <a:avLst/>
                </a:prstGeom>
                <a:blipFill>
                  <a:blip r:embed="rId4"/>
                  <a:stretch>
                    <a:fillRect t="-7937" r="-1311" b="-22222"/>
                  </a:stretch>
                </a:blipFill>
                <a:ln w="19050">
                  <a:solidFill>
                    <a:schemeClr val="tx1"/>
                  </a:solid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70BEA0B3-3F44-542A-F581-06072E08150B}"/>
                </a:ext>
              </a:extLst>
            </p:cNvPr>
            <p:cNvSpPr txBox="1"/>
            <p:nvPr/>
          </p:nvSpPr>
          <p:spPr>
            <a:xfrm>
              <a:off x="691703" y="4362192"/>
              <a:ext cx="3237200" cy="369332"/>
            </a:xfrm>
            <a:prstGeom prst="rect">
              <a:avLst/>
            </a:prstGeom>
            <a:solidFill>
              <a:srgbClr val="88894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Network Constraints</a:t>
              </a:r>
            </a:p>
          </p:txBody>
        </p:sp>
        <p:sp>
          <p:nvSpPr>
            <p:cNvPr id="8" name="TextBox 7">
              <a:extLst>
                <a:ext uri="{FF2B5EF4-FFF2-40B4-BE49-F238E27FC236}">
                  <a16:creationId xmlns:a16="http://schemas.microsoft.com/office/drawing/2014/main" id="{7F8FDDAB-EA8F-9B3F-87CA-C817F3ECF855}"/>
                </a:ext>
              </a:extLst>
            </p:cNvPr>
            <p:cNvSpPr txBox="1"/>
            <p:nvPr/>
          </p:nvSpPr>
          <p:spPr>
            <a:xfrm>
              <a:off x="691703" y="4731524"/>
              <a:ext cx="3237200" cy="369332"/>
            </a:xfrm>
            <a:prstGeom prst="rect">
              <a:avLst/>
            </a:prstGeom>
            <a:solidFill>
              <a:srgbClr val="DECC4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orbel"/>
                  <a:ea typeface="+mn-ea"/>
                  <a:cs typeface="+mn-cs"/>
                </a:rPr>
                <a:t>Engineering Constraints</a:t>
              </a:r>
            </a:p>
          </p:txBody>
        </p:sp>
        <p:sp>
          <p:nvSpPr>
            <p:cNvPr id="9" name="TextBox 8">
              <a:extLst>
                <a:ext uri="{FF2B5EF4-FFF2-40B4-BE49-F238E27FC236}">
                  <a16:creationId xmlns:a16="http://schemas.microsoft.com/office/drawing/2014/main" id="{E868A01F-2D7D-224D-404B-AEABC7ADED04}"/>
                </a:ext>
              </a:extLst>
            </p:cNvPr>
            <p:cNvSpPr txBox="1"/>
            <p:nvPr/>
          </p:nvSpPr>
          <p:spPr>
            <a:xfrm>
              <a:off x="691703" y="5100856"/>
              <a:ext cx="3237200" cy="646331"/>
            </a:xfrm>
            <a:prstGeom prst="rect">
              <a:avLst/>
            </a:prstGeom>
            <a:solidFill>
              <a:srgbClr val="7030A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Component Constraints (DERs, Batteries)</a:t>
              </a:r>
            </a:p>
          </p:txBody>
        </p:sp>
      </p:grpSp>
      <p:pic>
        <p:nvPicPr>
          <p:cNvPr id="23" name="Graphic 22">
            <a:extLst>
              <a:ext uri="{FF2B5EF4-FFF2-40B4-BE49-F238E27FC236}">
                <a16:creationId xmlns:a16="http://schemas.microsoft.com/office/drawing/2014/main" id="{B94665D0-D0AF-8249-21E9-C7D8D544F8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49814" y="3089434"/>
            <a:ext cx="469442" cy="756324"/>
          </a:xfrm>
          <a:prstGeom prst="rect">
            <a:avLst/>
          </a:prstGeom>
        </p:spPr>
      </p:pic>
      <p:pic>
        <p:nvPicPr>
          <p:cNvPr id="24" name="Graphic 23">
            <a:extLst>
              <a:ext uri="{FF2B5EF4-FFF2-40B4-BE49-F238E27FC236}">
                <a16:creationId xmlns:a16="http://schemas.microsoft.com/office/drawing/2014/main" id="{DBFF9963-2C94-83EF-6FEE-E44B2DAB8F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46468" y="2550535"/>
            <a:ext cx="469442" cy="756324"/>
          </a:xfrm>
          <a:prstGeom prst="rect">
            <a:avLst/>
          </a:prstGeom>
        </p:spPr>
      </p:pic>
      <p:pic>
        <p:nvPicPr>
          <p:cNvPr id="25" name="Graphic 24">
            <a:extLst>
              <a:ext uri="{FF2B5EF4-FFF2-40B4-BE49-F238E27FC236}">
                <a16:creationId xmlns:a16="http://schemas.microsoft.com/office/drawing/2014/main" id="{26FE17E0-511F-A619-A0BA-EB3684CA2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8354" y="4544906"/>
            <a:ext cx="469442" cy="756324"/>
          </a:xfrm>
          <a:prstGeom prst="rect">
            <a:avLst/>
          </a:prstGeom>
        </p:spPr>
      </p:pic>
      <p:pic>
        <p:nvPicPr>
          <p:cNvPr id="26" name="Graphic 25">
            <a:extLst>
              <a:ext uri="{FF2B5EF4-FFF2-40B4-BE49-F238E27FC236}">
                <a16:creationId xmlns:a16="http://schemas.microsoft.com/office/drawing/2014/main" id="{F344C6E8-A757-AFC7-F7D5-47637FBA55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77843" y="3144580"/>
            <a:ext cx="469442" cy="756324"/>
          </a:xfrm>
          <a:prstGeom prst="rect">
            <a:avLst/>
          </a:prstGeom>
        </p:spPr>
      </p:pic>
      <p:pic>
        <p:nvPicPr>
          <p:cNvPr id="28" name="Picture 27" descr="A blue and black graphic of a mail and a solar panel&#10;&#10;Description automatically generated">
            <a:extLst>
              <a:ext uri="{FF2B5EF4-FFF2-40B4-BE49-F238E27FC236}">
                <a16:creationId xmlns:a16="http://schemas.microsoft.com/office/drawing/2014/main" id="{8AA1D540-FD80-9D77-B773-736503D62BFE}"/>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8918034" y="3541543"/>
            <a:ext cx="566737" cy="608429"/>
          </a:xfrm>
          <a:prstGeom prst="rect">
            <a:avLst/>
          </a:prstGeom>
        </p:spPr>
      </p:pic>
      <p:pic>
        <p:nvPicPr>
          <p:cNvPr id="30" name="Picture 29" descr="A blue and black graphic of a mail and a solar panel&#10;&#10;Description automatically generated">
            <a:extLst>
              <a:ext uri="{FF2B5EF4-FFF2-40B4-BE49-F238E27FC236}">
                <a16:creationId xmlns:a16="http://schemas.microsoft.com/office/drawing/2014/main" id="{5C3B8671-50FF-9827-D140-35C814E7B13F}"/>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6233889" y="2785219"/>
            <a:ext cx="566737" cy="608429"/>
          </a:xfrm>
          <a:prstGeom prst="rect">
            <a:avLst/>
          </a:prstGeom>
        </p:spPr>
      </p:pic>
      <p:pic>
        <p:nvPicPr>
          <p:cNvPr id="31" name="Picture 30" descr="A blue and black graphic of a mail and a solar panel&#10;&#10;Description automatically generated">
            <a:extLst>
              <a:ext uri="{FF2B5EF4-FFF2-40B4-BE49-F238E27FC236}">
                <a16:creationId xmlns:a16="http://schemas.microsoft.com/office/drawing/2014/main" id="{9627DB10-E922-0F11-E568-D65E735E90F0}"/>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8203659" y="4314639"/>
            <a:ext cx="566737" cy="608429"/>
          </a:xfrm>
          <a:prstGeom prst="rect">
            <a:avLst/>
          </a:prstGeom>
        </p:spPr>
      </p:pic>
      <p:pic>
        <p:nvPicPr>
          <p:cNvPr id="32" name="Picture 31" descr="A blue and black graphic of a mail and a solar panel&#10;&#10;Description automatically generated">
            <a:extLst>
              <a:ext uri="{FF2B5EF4-FFF2-40B4-BE49-F238E27FC236}">
                <a16:creationId xmlns:a16="http://schemas.microsoft.com/office/drawing/2014/main" id="{15D4CFA1-988E-C2FD-4909-108F57C1E229}"/>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10307796" y="2302707"/>
            <a:ext cx="566737" cy="608429"/>
          </a:xfrm>
          <a:prstGeom prst="rect">
            <a:avLst/>
          </a:prstGeom>
        </p:spPr>
      </p:pic>
      <p:pic>
        <p:nvPicPr>
          <p:cNvPr id="33" name="Picture 32" descr="A blue and black graphic of a mail and a solar panel&#10;&#10;Description automatically generated">
            <a:extLst>
              <a:ext uri="{FF2B5EF4-FFF2-40B4-BE49-F238E27FC236}">
                <a16:creationId xmlns:a16="http://schemas.microsoft.com/office/drawing/2014/main" id="{503712F1-3BE0-97AF-DCD1-E003DE9B73EF}"/>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6852332" y="4240691"/>
            <a:ext cx="566737" cy="608429"/>
          </a:xfrm>
          <a:prstGeom prst="rect">
            <a:avLst/>
          </a:prstGeom>
        </p:spPr>
      </p:pic>
      <p:pic>
        <p:nvPicPr>
          <p:cNvPr id="34" name="Picture 33" descr="A blue and black graphic of a mail and a solar panel&#10;&#10;Description automatically generated">
            <a:extLst>
              <a:ext uri="{FF2B5EF4-FFF2-40B4-BE49-F238E27FC236}">
                <a16:creationId xmlns:a16="http://schemas.microsoft.com/office/drawing/2014/main" id="{A24651D2-6FC1-B247-18F9-C54EE1E0B6BF}"/>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9595952" y="5396619"/>
            <a:ext cx="566737" cy="608429"/>
          </a:xfrm>
          <a:prstGeom prst="rect">
            <a:avLst/>
          </a:prstGeom>
        </p:spPr>
      </p:pic>
      <p:pic>
        <p:nvPicPr>
          <p:cNvPr id="35" name="Picture 34" descr="A blue and black graphic of a mail and a solar panel&#10;&#10;Description automatically generated">
            <a:extLst>
              <a:ext uri="{FF2B5EF4-FFF2-40B4-BE49-F238E27FC236}">
                <a16:creationId xmlns:a16="http://schemas.microsoft.com/office/drawing/2014/main" id="{6CAE5B87-FA7E-B5F6-3E8D-C39FA5764315}"/>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9277892" y="2774175"/>
            <a:ext cx="566737" cy="608429"/>
          </a:xfrm>
          <a:prstGeom prst="rect">
            <a:avLst/>
          </a:prstGeom>
        </p:spPr>
      </p:pic>
      <p:pic>
        <p:nvPicPr>
          <p:cNvPr id="36" name="Picture 35" descr="A blue and black graphic of a mail and a solar panel&#10;&#10;Description automatically generated">
            <a:extLst>
              <a:ext uri="{FF2B5EF4-FFF2-40B4-BE49-F238E27FC236}">
                <a16:creationId xmlns:a16="http://schemas.microsoft.com/office/drawing/2014/main" id="{271E6EB7-019E-7D36-9DD0-BAECD79D69D0}"/>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8531356" y="2297446"/>
            <a:ext cx="566737" cy="608429"/>
          </a:xfrm>
          <a:prstGeom prst="rect">
            <a:avLst/>
          </a:prstGeom>
        </p:spPr>
      </p:pic>
      <p:sp>
        <p:nvSpPr>
          <p:cNvPr id="37" name="TextBox 36">
            <a:extLst>
              <a:ext uri="{FF2B5EF4-FFF2-40B4-BE49-F238E27FC236}">
                <a16:creationId xmlns:a16="http://schemas.microsoft.com/office/drawing/2014/main" id="{9C3545FC-15AD-C794-C32C-698F8577B329}"/>
              </a:ext>
            </a:extLst>
          </p:cNvPr>
          <p:cNvSpPr txBox="1"/>
          <p:nvPr/>
        </p:nvSpPr>
        <p:spPr>
          <a:xfrm rot="19186450">
            <a:off x="-355141" y="2232334"/>
            <a:ext cx="2105712" cy="523220"/>
          </a:xfrm>
          <a:prstGeom prst="rect">
            <a:avLst/>
          </a:prstGeom>
          <a:noFill/>
        </p:spPr>
        <p:txBody>
          <a:bodyPr wrap="square" rtlCol="0">
            <a:spAutoFit/>
          </a:bodyPr>
          <a:lstStyle/>
          <a:p>
            <a:pPr algn="ctr"/>
            <a:r>
              <a:rPr lang="en-US" sz="2800" b="1" dirty="0">
                <a:solidFill>
                  <a:schemeClr val="bg1"/>
                </a:solidFill>
              </a:rPr>
              <a:t>Optimal?</a:t>
            </a:r>
          </a:p>
        </p:txBody>
      </p:sp>
      <p:sp>
        <p:nvSpPr>
          <p:cNvPr id="38" name="TextBox 37">
            <a:extLst>
              <a:ext uri="{FF2B5EF4-FFF2-40B4-BE49-F238E27FC236}">
                <a16:creationId xmlns:a16="http://schemas.microsoft.com/office/drawing/2014/main" id="{C5F5C2A1-A5E8-7C3D-B84A-4CAA1AD573FE}"/>
              </a:ext>
            </a:extLst>
          </p:cNvPr>
          <p:cNvSpPr txBox="1"/>
          <p:nvPr/>
        </p:nvSpPr>
        <p:spPr>
          <a:xfrm rot="16200000">
            <a:off x="-395769" y="3688562"/>
            <a:ext cx="1696023" cy="523220"/>
          </a:xfrm>
          <a:prstGeom prst="rect">
            <a:avLst/>
          </a:prstGeom>
          <a:noFill/>
        </p:spPr>
        <p:txBody>
          <a:bodyPr wrap="square" rtlCol="0">
            <a:spAutoFit/>
          </a:bodyPr>
          <a:lstStyle/>
          <a:p>
            <a:pPr algn="ctr"/>
            <a:r>
              <a:rPr lang="en-US" sz="2800" b="1" dirty="0">
                <a:solidFill>
                  <a:schemeClr val="bg1"/>
                </a:solidFill>
              </a:rPr>
              <a:t>Feasible?</a:t>
            </a:r>
          </a:p>
        </p:txBody>
      </p:sp>
      <p:sp>
        <p:nvSpPr>
          <p:cNvPr id="53" name="Oval 52">
            <a:extLst>
              <a:ext uri="{FF2B5EF4-FFF2-40B4-BE49-F238E27FC236}">
                <a16:creationId xmlns:a16="http://schemas.microsoft.com/office/drawing/2014/main" id="{9E38D069-0182-C44C-A8F8-F0D47D45A983}"/>
              </a:ext>
            </a:extLst>
          </p:cNvPr>
          <p:cNvSpPr/>
          <p:nvPr/>
        </p:nvSpPr>
        <p:spPr>
          <a:xfrm>
            <a:off x="4666068" y="4849120"/>
            <a:ext cx="1393961" cy="847054"/>
          </a:xfrm>
          <a:prstGeom prst="ellipse">
            <a:avLst/>
          </a:prstGeom>
          <a:solidFill>
            <a:schemeClr val="accent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Substation</a:t>
            </a:r>
            <a:endParaRPr lang="en-US" sz="3200" dirty="0"/>
          </a:p>
        </p:txBody>
      </p:sp>
      <p:sp>
        <p:nvSpPr>
          <p:cNvPr id="56" name="Arrow: Right 55">
            <a:extLst>
              <a:ext uri="{FF2B5EF4-FFF2-40B4-BE49-F238E27FC236}">
                <a16:creationId xmlns:a16="http://schemas.microsoft.com/office/drawing/2014/main" id="{5F4CD944-3290-415F-A5B5-A39BCFABC302}"/>
              </a:ext>
            </a:extLst>
          </p:cNvPr>
          <p:cNvSpPr/>
          <p:nvPr/>
        </p:nvSpPr>
        <p:spPr>
          <a:xfrm>
            <a:off x="4868462" y="4606504"/>
            <a:ext cx="1103494" cy="485231"/>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Power</a:t>
            </a:r>
          </a:p>
        </p:txBody>
      </p:sp>
      <p:sp>
        <p:nvSpPr>
          <p:cNvPr id="57" name="Rectangle 56">
            <a:extLst>
              <a:ext uri="{FF2B5EF4-FFF2-40B4-BE49-F238E27FC236}">
                <a16:creationId xmlns:a16="http://schemas.microsoft.com/office/drawing/2014/main" id="{B311838C-8BD8-A695-6816-16D7090974F1}"/>
              </a:ext>
            </a:extLst>
          </p:cNvPr>
          <p:cNvSpPr/>
          <p:nvPr/>
        </p:nvSpPr>
        <p:spPr>
          <a:xfrm>
            <a:off x="6775558" y="6176087"/>
            <a:ext cx="4284952" cy="608428"/>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Loads and  Controllable/Uncontrollable Components spread across a topology</a:t>
            </a:r>
          </a:p>
        </p:txBody>
      </p:sp>
    </p:spTree>
    <p:extLst>
      <p:ext uri="{BB962C8B-B14F-4D97-AF65-F5344CB8AC3E}">
        <p14:creationId xmlns:p14="http://schemas.microsoft.com/office/powerpoint/2010/main" val="3312127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BA2A9-476C-26D7-42A9-C28A72D4AB19}"/>
            </a:ext>
          </a:extLst>
        </p:cNvPr>
        <p:cNvGrpSpPr/>
        <p:nvPr/>
      </p:nvGrpSpPr>
      <p:grpSpPr>
        <a:xfrm>
          <a:off x="0" y="0"/>
          <a:ext cx="0" cy="0"/>
          <a:chOff x="0" y="0"/>
          <a:chExt cx="0" cy="0"/>
        </a:xfrm>
      </p:grpSpPr>
      <p:pic>
        <p:nvPicPr>
          <p:cNvPr id="54" name="Picture 53">
            <a:extLst>
              <a:ext uri="{FF2B5EF4-FFF2-40B4-BE49-F238E27FC236}">
                <a16:creationId xmlns:a16="http://schemas.microsoft.com/office/drawing/2014/main" id="{A7E172CE-EAA5-76EA-11BC-AF6905C10DBB}"/>
              </a:ext>
            </a:extLst>
          </p:cNvPr>
          <p:cNvPicPr>
            <a:picLocks noChangeAspect="1"/>
          </p:cNvPicPr>
          <p:nvPr/>
        </p:nvPicPr>
        <p:blipFill>
          <a:blip r:embed="rId2"/>
          <a:stretch>
            <a:fillRect/>
          </a:stretch>
        </p:blipFill>
        <p:spPr>
          <a:xfrm>
            <a:off x="658138" y="2521630"/>
            <a:ext cx="1890232" cy="1331914"/>
          </a:xfrm>
          <a:prstGeom prst="rect">
            <a:avLst/>
          </a:prstGeom>
        </p:spPr>
      </p:pic>
      <p:sp>
        <p:nvSpPr>
          <p:cNvPr id="2" name="Title 1">
            <a:extLst>
              <a:ext uri="{FF2B5EF4-FFF2-40B4-BE49-F238E27FC236}">
                <a16:creationId xmlns:a16="http://schemas.microsoft.com/office/drawing/2014/main" id="{972F5EF6-D077-6E86-FC6C-8D48E235B87E}"/>
              </a:ext>
            </a:extLst>
          </p:cNvPr>
          <p:cNvSpPr>
            <a:spLocks noGrp="1"/>
          </p:cNvSpPr>
          <p:nvPr>
            <p:ph type="title"/>
          </p:nvPr>
        </p:nvSpPr>
        <p:spPr/>
        <p:txBody>
          <a:bodyPr/>
          <a:lstStyle/>
          <a:p>
            <a:r>
              <a:rPr lang="en-US" sz="3600" dirty="0"/>
              <a:t>The </a:t>
            </a:r>
            <a:r>
              <a:rPr lang="en-US" sz="3600" dirty="0">
                <a:solidFill>
                  <a:srgbClr val="FFFF00"/>
                </a:solidFill>
              </a:rPr>
              <a:t>Multi Period </a:t>
            </a:r>
            <a:r>
              <a:rPr lang="en-US" sz="3600" dirty="0"/>
              <a:t>Optimal Power Flow (</a:t>
            </a:r>
            <a:r>
              <a:rPr lang="en-US" sz="3600" dirty="0">
                <a:solidFill>
                  <a:srgbClr val="FFFF00"/>
                </a:solidFill>
              </a:rPr>
              <a:t>MPOPF</a:t>
            </a:r>
            <a:r>
              <a:rPr lang="en-US" sz="3600" dirty="0"/>
              <a:t>) problem</a:t>
            </a:r>
            <a:r>
              <a:rPr lang="en-US" sz="3600" dirty="0">
                <a:solidFill>
                  <a:srgbClr val="FFFF00"/>
                </a:solidFill>
              </a:rPr>
              <a:t> </a:t>
            </a:r>
            <a:r>
              <a:rPr lang="en-US" sz="3600" dirty="0"/>
              <a:t>for Active Distribution Systems</a:t>
            </a:r>
          </a:p>
        </p:txBody>
      </p:sp>
      <p:sp>
        <p:nvSpPr>
          <p:cNvPr id="53" name="Arrow: Right 52">
            <a:extLst>
              <a:ext uri="{FF2B5EF4-FFF2-40B4-BE49-F238E27FC236}">
                <a16:creationId xmlns:a16="http://schemas.microsoft.com/office/drawing/2014/main" id="{5C08A2A5-9238-1C74-672C-173D5E68696C}"/>
              </a:ext>
            </a:extLst>
          </p:cNvPr>
          <p:cNvSpPr/>
          <p:nvPr/>
        </p:nvSpPr>
        <p:spPr>
          <a:xfrm>
            <a:off x="2548371" y="2580788"/>
            <a:ext cx="2179616" cy="1272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Intertemporal Constraints</a:t>
            </a:r>
          </a:p>
        </p:txBody>
      </p:sp>
      <p:pic>
        <p:nvPicPr>
          <p:cNvPr id="55" name="Picture 54">
            <a:extLst>
              <a:ext uri="{FF2B5EF4-FFF2-40B4-BE49-F238E27FC236}">
                <a16:creationId xmlns:a16="http://schemas.microsoft.com/office/drawing/2014/main" id="{9881B78A-CDD7-F088-E91C-215708F5E2D0}"/>
              </a:ext>
            </a:extLst>
          </p:cNvPr>
          <p:cNvPicPr>
            <a:picLocks noChangeAspect="1"/>
          </p:cNvPicPr>
          <p:nvPr/>
        </p:nvPicPr>
        <p:blipFill>
          <a:blip r:embed="rId2"/>
          <a:stretch>
            <a:fillRect/>
          </a:stretch>
        </p:blipFill>
        <p:spPr>
          <a:xfrm>
            <a:off x="4727987" y="2521630"/>
            <a:ext cx="1890232" cy="1331914"/>
          </a:xfrm>
          <a:prstGeom prst="rect">
            <a:avLst/>
          </a:prstGeom>
        </p:spPr>
      </p:pic>
      <p:sp>
        <p:nvSpPr>
          <p:cNvPr id="57" name="Arrow: Right 56">
            <a:extLst>
              <a:ext uri="{FF2B5EF4-FFF2-40B4-BE49-F238E27FC236}">
                <a16:creationId xmlns:a16="http://schemas.microsoft.com/office/drawing/2014/main" id="{7BEC54A4-31D6-A25B-C132-83CAA3D76939}"/>
              </a:ext>
            </a:extLst>
          </p:cNvPr>
          <p:cNvSpPr/>
          <p:nvPr/>
        </p:nvSpPr>
        <p:spPr>
          <a:xfrm>
            <a:off x="6618219" y="2580788"/>
            <a:ext cx="2179616" cy="1272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Intertemporal Constraints</a:t>
            </a:r>
          </a:p>
        </p:txBody>
      </p:sp>
      <p:pic>
        <p:nvPicPr>
          <p:cNvPr id="58" name="Picture 57">
            <a:extLst>
              <a:ext uri="{FF2B5EF4-FFF2-40B4-BE49-F238E27FC236}">
                <a16:creationId xmlns:a16="http://schemas.microsoft.com/office/drawing/2014/main" id="{6A4363AB-E8A5-3583-B64A-20990FE26B52}"/>
              </a:ext>
            </a:extLst>
          </p:cNvPr>
          <p:cNvPicPr>
            <a:picLocks noChangeAspect="1"/>
          </p:cNvPicPr>
          <p:nvPr/>
        </p:nvPicPr>
        <p:blipFill>
          <a:blip r:embed="rId2"/>
          <a:stretch>
            <a:fillRect/>
          </a:stretch>
        </p:blipFill>
        <p:spPr>
          <a:xfrm>
            <a:off x="8797835" y="2521630"/>
            <a:ext cx="1890232" cy="1331914"/>
          </a:xfrm>
          <a:prstGeom prst="rect">
            <a:avLst/>
          </a:prstGeom>
        </p:spPr>
      </p:pic>
      <p:sp>
        <p:nvSpPr>
          <p:cNvPr id="60" name="Arrow: Right 59">
            <a:extLst>
              <a:ext uri="{FF2B5EF4-FFF2-40B4-BE49-F238E27FC236}">
                <a16:creationId xmlns:a16="http://schemas.microsoft.com/office/drawing/2014/main" id="{AA99541A-1623-17CC-C4C1-6797841B40C0}"/>
              </a:ext>
            </a:extLst>
          </p:cNvPr>
          <p:cNvSpPr/>
          <p:nvPr/>
        </p:nvSpPr>
        <p:spPr>
          <a:xfrm rot="19032186">
            <a:off x="-616268" y="3713974"/>
            <a:ext cx="1656811" cy="877234"/>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bg1"/>
                </a:solidFill>
              </a:rPr>
              <a:t>Power (t=1)</a:t>
            </a:r>
          </a:p>
        </p:txBody>
      </p:sp>
      <p:sp>
        <p:nvSpPr>
          <p:cNvPr id="62" name="Arrow: Right 61">
            <a:extLst>
              <a:ext uri="{FF2B5EF4-FFF2-40B4-BE49-F238E27FC236}">
                <a16:creationId xmlns:a16="http://schemas.microsoft.com/office/drawing/2014/main" id="{D51C23B2-0D71-CD21-20A8-482FBC67B96F}"/>
              </a:ext>
            </a:extLst>
          </p:cNvPr>
          <p:cNvSpPr/>
          <p:nvPr/>
        </p:nvSpPr>
        <p:spPr>
          <a:xfrm rot="18638784">
            <a:off x="3569791" y="3705916"/>
            <a:ext cx="1623778" cy="998231"/>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bg1"/>
                </a:solidFill>
              </a:rPr>
              <a:t>Power (t=2)</a:t>
            </a:r>
          </a:p>
        </p:txBody>
      </p:sp>
      <p:sp>
        <p:nvSpPr>
          <p:cNvPr id="63" name="Arrow: Right 62">
            <a:extLst>
              <a:ext uri="{FF2B5EF4-FFF2-40B4-BE49-F238E27FC236}">
                <a16:creationId xmlns:a16="http://schemas.microsoft.com/office/drawing/2014/main" id="{4A8BFA1E-7947-AE4A-79FF-CC1DFB354915}"/>
              </a:ext>
            </a:extLst>
          </p:cNvPr>
          <p:cNvSpPr/>
          <p:nvPr/>
        </p:nvSpPr>
        <p:spPr>
          <a:xfrm rot="18538910">
            <a:off x="7621504" y="3776449"/>
            <a:ext cx="1623778" cy="998231"/>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solidFill>
                  <a:schemeClr val="bg1"/>
                </a:solidFill>
              </a:rPr>
              <a:t>Power (t=3)</a:t>
            </a:r>
          </a:p>
        </p:txBody>
      </p:sp>
      <p:pic>
        <p:nvPicPr>
          <p:cNvPr id="64" name="Picture 63">
            <a:extLst>
              <a:ext uri="{FF2B5EF4-FFF2-40B4-BE49-F238E27FC236}">
                <a16:creationId xmlns:a16="http://schemas.microsoft.com/office/drawing/2014/main" id="{B41779E9-5833-FEB0-58A8-2DB904772460}"/>
              </a:ext>
            </a:extLst>
          </p:cNvPr>
          <p:cNvPicPr>
            <a:picLocks noChangeAspect="1"/>
          </p:cNvPicPr>
          <p:nvPr/>
        </p:nvPicPr>
        <p:blipFill>
          <a:blip r:embed="rId3"/>
          <a:stretch>
            <a:fillRect/>
          </a:stretch>
        </p:blipFill>
        <p:spPr>
          <a:xfrm>
            <a:off x="4825262" y="5834371"/>
            <a:ext cx="2970740" cy="668551"/>
          </a:xfrm>
          <a:prstGeom prst="rect">
            <a:avLst/>
          </a:prstGeom>
          <a:ln>
            <a:solidFill>
              <a:schemeClr val="accent2"/>
            </a:solidFill>
          </a:ln>
        </p:spPr>
      </p:pic>
      <p:sp>
        <p:nvSpPr>
          <p:cNvPr id="65" name="TextBox 64">
            <a:extLst>
              <a:ext uri="{FF2B5EF4-FFF2-40B4-BE49-F238E27FC236}">
                <a16:creationId xmlns:a16="http://schemas.microsoft.com/office/drawing/2014/main" id="{63688FFC-A452-61CE-D8BD-174DB0CA026E}"/>
              </a:ext>
            </a:extLst>
          </p:cNvPr>
          <p:cNvSpPr txBox="1"/>
          <p:nvPr/>
        </p:nvSpPr>
        <p:spPr>
          <a:xfrm>
            <a:off x="4605585" y="5611568"/>
            <a:ext cx="2421286"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SOC Equation</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66" name="Arrow: Right 65">
            <a:extLst>
              <a:ext uri="{FF2B5EF4-FFF2-40B4-BE49-F238E27FC236}">
                <a16:creationId xmlns:a16="http://schemas.microsoft.com/office/drawing/2014/main" id="{5823ADB7-8DB7-B574-34BF-43916609BEBB}"/>
              </a:ext>
            </a:extLst>
          </p:cNvPr>
          <p:cNvSpPr/>
          <p:nvPr/>
        </p:nvSpPr>
        <p:spPr>
          <a:xfrm>
            <a:off x="1657279" y="5489606"/>
            <a:ext cx="2179616" cy="1272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Intertemporal Constraints</a:t>
            </a:r>
          </a:p>
        </p:txBody>
      </p:sp>
      <p:sp>
        <p:nvSpPr>
          <p:cNvPr id="67" name="TextBox 66">
            <a:extLst>
              <a:ext uri="{FF2B5EF4-FFF2-40B4-BE49-F238E27FC236}">
                <a16:creationId xmlns:a16="http://schemas.microsoft.com/office/drawing/2014/main" id="{CD661C8F-CBE0-944F-AC51-1E8114EB8C57}"/>
              </a:ext>
            </a:extLst>
          </p:cNvPr>
          <p:cNvSpPr txBox="1"/>
          <p:nvPr/>
        </p:nvSpPr>
        <p:spPr>
          <a:xfrm>
            <a:off x="155986" y="5756652"/>
            <a:ext cx="1376979" cy="646331"/>
          </a:xfrm>
          <a:prstGeom prst="rect">
            <a:avLst/>
          </a:prstGeom>
          <a:noFill/>
        </p:spPr>
        <p:txBody>
          <a:bodyPr wrap="square" rtlCol="0">
            <a:spAutoFit/>
          </a:bodyPr>
          <a:lstStyle/>
          <a:p>
            <a:pPr algn="ctr"/>
            <a:r>
              <a:rPr lang="en-US" dirty="0">
                <a:solidFill>
                  <a:schemeClr val="bg1"/>
                </a:solidFill>
              </a:rPr>
              <a:t>An example of </a:t>
            </a:r>
          </a:p>
        </p:txBody>
      </p:sp>
      <p:sp>
        <p:nvSpPr>
          <p:cNvPr id="68" name="TextBox 67">
            <a:extLst>
              <a:ext uri="{FF2B5EF4-FFF2-40B4-BE49-F238E27FC236}">
                <a16:creationId xmlns:a16="http://schemas.microsoft.com/office/drawing/2014/main" id="{B66FBA5C-5C85-46C1-FA46-DFEE86705D65}"/>
              </a:ext>
            </a:extLst>
          </p:cNvPr>
          <p:cNvSpPr txBox="1"/>
          <p:nvPr/>
        </p:nvSpPr>
        <p:spPr>
          <a:xfrm>
            <a:off x="3882374" y="5905023"/>
            <a:ext cx="678173" cy="369332"/>
          </a:xfrm>
          <a:prstGeom prst="rect">
            <a:avLst/>
          </a:prstGeom>
          <a:noFill/>
        </p:spPr>
        <p:txBody>
          <a:bodyPr wrap="square" rtlCol="0">
            <a:spAutoFit/>
          </a:bodyPr>
          <a:lstStyle/>
          <a:p>
            <a:pPr algn="ctr"/>
            <a:r>
              <a:rPr lang="en-US" dirty="0">
                <a:solidFill>
                  <a:schemeClr val="bg1"/>
                </a:solidFill>
              </a:rPr>
              <a:t>is</a:t>
            </a:r>
          </a:p>
        </p:txBody>
      </p:sp>
      <p:sp>
        <p:nvSpPr>
          <p:cNvPr id="69" name="Arrow: Right 68">
            <a:extLst>
              <a:ext uri="{FF2B5EF4-FFF2-40B4-BE49-F238E27FC236}">
                <a16:creationId xmlns:a16="http://schemas.microsoft.com/office/drawing/2014/main" id="{E4593369-482E-E9F1-32F8-2943D6F75ED1}"/>
              </a:ext>
            </a:extLst>
          </p:cNvPr>
          <p:cNvSpPr/>
          <p:nvPr/>
        </p:nvSpPr>
        <p:spPr>
          <a:xfrm>
            <a:off x="10688067" y="2551209"/>
            <a:ext cx="2179616" cy="1272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Intertemporal Constraints</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BC607CB3-E7EF-4A6E-2108-C678F256268A}"/>
                  </a:ext>
                </a:extLst>
              </p:cNvPr>
              <p:cNvSpPr txBox="1"/>
              <p:nvPr/>
            </p:nvSpPr>
            <p:spPr>
              <a:xfrm>
                <a:off x="9154416" y="5220664"/>
                <a:ext cx="2623459" cy="1323439"/>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600" dirty="0">
                    <a:solidFill>
                      <a:schemeClr val="tx1"/>
                    </a:solidFill>
                    <a:latin typeface="+mj-lt"/>
                  </a:rPr>
                  <a:t>Due to these intertemporal constraints, the optimization problem size becomes </a:t>
                </a:r>
                <a14:m>
                  <m:oMath xmlns:m="http://schemas.openxmlformats.org/officeDocument/2006/math">
                    <m:r>
                      <a:rPr lang="en-US" sz="1600" b="0" i="1" smtClean="0">
                        <a:solidFill>
                          <a:schemeClr val="tx1"/>
                        </a:solidFill>
                        <a:latin typeface="Cambria Math" panose="02040503050406030204" pitchFamily="18" charset="0"/>
                      </a:rPr>
                      <m:t>𝑇</m:t>
                    </m:r>
                  </m:oMath>
                </a14:m>
                <a:r>
                  <a:rPr lang="en-US" sz="1600" dirty="0">
                    <a:solidFill>
                      <a:schemeClr val="tx1"/>
                    </a:solidFill>
                    <a:latin typeface="+mj-lt"/>
                  </a:rPr>
                  <a:t> times larger, becoming more difficult to solve.</a:t>
                </a:r>
              </a:p>
            </p:txBody>
          </p:sp>
        </mc:Choice>
        <mc:Fallback xmlns="">
          <p:sp>
            <p:nvSpPr>
              <p:cNvPr id="70" name="TextBox 69">
                <a:extLst>
                  <a:ext uri="{FF2B5EF4-FFF2-40B4-BE49-F238E27FC236}">
                    <a16:creationId xmlns:a16="http://schemas.microsoft.com/office/drawing/2014/main" id="{BC607CB3-E7EF-4A6E-2108-C678F256268A}"/>
                  </a:ext>
                </a:extLst>
              </p:cNvPr>
              <p:cNvSpPr txBox="1">
                <a:spLocks noRot="1" noChangeAspect="1" noMove="1" noResize="1" noEditPoints="1" noAdjustHandles="1" noChangeArrowheads="1" noChangeShapeType="1" noTextEdit="1"/>
              </p:cNvSpPr>
              <p:nvPr/>
            </p:nvSpPr>
            <p:spPr>
              <a:xfrm>
                <a:off x="9154416" y="5220664"/>
                <a:ext cx="2623459" cy="1323439"/>
              </a:xfrm>
              <a:prstGeom prst="rect">
                <a:avLst/>
              </a:prstGeom>
              <a:blipFill>
                <a:blip r:embed="rId4"/>
                <a:stretch>
                  <a:fillRect l="-1395" t="-1376" r="-2093" b="-458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07555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57D7406-AB4A-BB88-0342-BA950B2C3502}"/>
                  </a:ext>
                </a:extLst>
              </p:cNvPr>
              <p:cNvSpPr>
                <a:spLocks noGrp="1"/>
              </p:cNvSpPr>
              <p:nvPr>
                <p:ph type="title"/>
              </p:nvPr>
            </p:nvSpPr>
            <p:spPr>
              <a:xfrm>
                <a:off x="941052" y="169434"/>
                <a:ext cx="5154948" cy="3509186"/>
              </a:xfrm>
            </p:spPr>
            <p:txBody>
              <a:bodyPr/>
              <a:lstStyle/>
              <a:p>
                <a:r>
                  <a:rPr lang="en-US" dirty="0"/>
                  <a:t>Our</a:t>
                </a:r>
                <a:r>
                  <a:rPr lang="en-US" sz="4000" dirty="0"/>
                  <a:t> </a:t>
                </a:r>
                <a:r>
                  <a:rPr lang="en-US" sz="4000" dirty="0">
                    <a:solidFill>
                      <a:srgbClr val="FFFF00"/>
                    </a:solidFill>
                  </a:rPr>
                  <a:t>MPOPF</a:t>
                </a:r>
                <a:r>
                  <a:rPr lang="en-US" sz="4000" dirty="0"/>
                  <a:t> problem</a:t>
                </a:r>
                <a:r>
                  <a:rPr lang="en-US" sz="4000" dirty="0">
                    <a:solidFill>
                      <a:srgbClr val="FFFF00"/>
                    </a:solidFill>
                  </a:rPr>
                  <a:t> </a:t>
                </a:r>
                <a:r>
                  <a:rPr lang="en-US" sz="4000" dirty="0"/>
                  <a:t>is unfortunately Nonlinear and Nonconvex – </a:t>
                </a:r>
                <a:r>
                  <a:rPr lang="en-US" sz="4000" dirty="0">
                    <a:solidFill>
                      <a:schemeClr val="accent1">
                        <a:lumMod val="40000"/>
                        <a:lumOff val="60000"/>
                      </a:schemeClr>
                    </a:solidFill>
                  </a:rPr>
                  <a:t>not scalable</a:t>
                </a:r>
                <a:r>
                  <a:rPr lang="en-US" sz="4000" dirty="0"/>
                  <a:t> with respect to horizon duration </a:t>
                </a:r>
                <a14:m>
                  <m:oMath xmlns:m="http://schemas.openxmlformats.org/officeDocument/2006/math">
                    <m:d>
                      <m:dPr>
                        <m:ctrlPr>
                          <a:rPr lang="en-US" sz="4000" b="1" i="1" smtClean="0">
                            <a:latin typeface="Cambria Math" panose="02040503050406030204" pitchFamily="18" charset="0"/>
                          </a:rPr>
                        </m:ctrlPr>
                      </m:dPr>
                      <m:e>
                        <m:r>
                          <a:rPr lang="en-US" sz="4000" b="1" i="1" smtClean="0">
                            <a:latin typeface="Cambria Math" panose="02040503050406030204" pitchFamily="18" charset="0"/>
                          </a:rPr>
                          <m:t>𝑻</m:t>
                        </m:r>
                      </m:e>
                    </m:d>
                  </m:oMath>
                </a14:m>
                <a:endParaRPr lang="en-US" dirty="0"/>
              </a:p>
            </p:txBody>
          </p:sp>
        </mc:Choice>
        <mc:Fallback xmlns="">
          <p:sp>
            <p:nvSpPr>
              <p:cNvPr id="2" name="Title 1">
                <a:extLst>
                  <a:ext uri="{FF2B5EF4-FFF2-40B4-BE49-F238E27FC236}">
                    <a16:creationId xmlns:a16="http://schemas.microsoft.com/office/drawing/2014/main" id="{857D7406-AB4A-BB88-0342-BA950B2C3502}"/>
                  </a:ext>
                </a:extLst>
              </p:cNvPr>
              <p:cNvSpPr>
                <a:spLocks noGrp="1" noRot="1" noChangeAspect="1" noMove="1" noResize="1" noEditPoints="1" noAdjustHandles="1" noChangeArrowheads="1" noChangeShapeType="1" noTextEdit="1"/>
              </p:cNvSpPr>
              <p:nvPr>
                <p:ph type="title"/>
              </p:nvPr>
            </p:nvSpPr>
            <p:spPr>
              <a:xfrm>
                <a:off x="941052" y="169434"/>
                <a:ext cx="5154948" cy="3509186"/>
              </a:xfrm>
              <a:blipFill>
                <a:blip r:embed="rId2"/>
                <a:stretch>
                  <a:fillRect l="-5910" r="-7801" b="-8870"/>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5C4AD779-3670-6A88-692C-6DBFE8515EAB}"/>
              </a:ext>
            </a:extLst>
          </p:cNvPr>
          <p:cNvGrpSpPr/>
          <p:nvPr/>
        </p:nvGrpSpPr>
        <p:grpSpPr>
          <a:xfrm>
            <a:off x="6730749" y="129695"/>
            <a:ext cx="5198492" cy="6491822"/>
            <a:chOff x="7548154" y="264731"/>
            <a:chExt cx="3940006" cy="5531104"/>
          </a:xfrm>
        </p:grpSpPr>
        <p:pic>
          <p:nvPicPr>
            <p:cNvPr id="5" name="Picture 4">
              <a:extLst>
                <a:ext uri="{FF2B5EF4-FFF2-40B4-BE49-F238E27FC236}">
                  <a16:creationId xmlns:a16="http://schemas.microsoft.com/office/drawing/2014/main" id="{8FF3E097-E3A6-C8A4-482E-5225971C1CFA}"/>
                </a:ext>
              </a:extLst>
            </p:cNvPr>
            <p:cNvPicPr>
              <a:picLocks noChangeAspect="1"/>
            </p:cNvPicPr>
            <p:nvPr/>
          </p:nvPicPr>
          <p:blipFill>
            <a:blip r:embed="rId3"/>
            <a:stretch>
              <a:fillRect/>
            </a:stretch>
          </p:blipFill>
          <p:spPr>
            <a:xfrm>
              <a:off x="7548154" y="264731"/>
              <a:ext cx="3940006" cy="2159853"/>
            </a:xfrm>
            <a:prstGeom prst="rect">
              <a:avLst/>
            </a:prstGeom>
          </p:spPr>
        </p:pic>
        <p:pic>
          <p:nvPicPr>
            <p:cNvPr id="7" name="Picture 6">
              <a:extLst>
                <a:ext uri="{FF2B5EF4-FFF2-40B4-BE49-F238E27FC236}">
                  <a16:creationId xmlns:a16="http://schemas.microsoft.com/office/drawing/2014/main" id="{49983B77-F290-D745-AF21-D1D0BC7F0BDF}"/>
                </a:ext>
              </a:extLst>
            </p:cNvPr>
            <p:cNvPicPr>
              <a:picLocks noChangeAspect="1"/>
            </p:cNvPicPr>
            <p:nvPr/>
          </p:nvPicPr>
          <p:blipFill>
            <a:blip r:embed="rId4"/>
            <a:stretch>
              <a:fillRect/>
            </a:stretch>
          </p:blipFill>
          <p:spPr>
            <a:xfrm>
              <a:off x="7548154" y="2424584"/>
              <a:ext cx="3940006" cy="3371251"/>
            </a:xfrm>
            <a:prstGeom prst="rect">
              <a:avLst/>
            </a:prstGeom>
          </p:spPr>
        </p:pic>
      </p:grpSp>
      <p:sp>
        <p:nvSpPr>
          <p:cNvPr id="9" name="Rectangle 8">
            <a:extLst>
              <a:ext uri="{FF2B5EF4-FFF2-40B4-BE49-F238E27FC236}">
                <a16:creationId xmlns:a16="http://schemas.microsoft.com/office/drawing/2014/main" id="{65978916-333B-2370-3A59-A3D4045F23AF}"/>
              </a:ext>
            </a:extLst>
          </p:cNvPr>
          <p:cNvSpPr/>
          <p:nvPr/>
        </p:nvSpPr>
        <p:spPr>
          <a:xfrm>
            <a:off x="6730748" y="3536731"/>
            <a:ext cx="5198492" cy="373117"/>
          </a:xfrm>
          <a:prstGeom prst="rect">
            <a:avLst/>
          </a:prstGeom>
          <a:solidFill>
            <a:srgbClr val="CA1237">
              <a:alpha val="3294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B759A67-63A6-C77C-0790-49CEF4FA2475}"/>
              </a:ext>
            </a:extLst>
          </p:cNvPr>
          <p:cNvSpPr txBox="1"/>
          <p:nvPr/>
        </p:nvSpPr>
        <p:spPr>
          <a:xfrm>
            <a:off x="7951075" y="0"/>
            <a:ext cx="4240925" cy="373117"/>
          </a:xfrm>
          <a:prstGeom prst="rect">
            <a:avLst/>
          </a:prstGeom>
          <a:solidFill>
            <a:schemeClr val="accent5">
              <a:lumMod val="40000"/>
              <a:lumOff val="60000"/>
            </a:schemeClr>
          </a:solidFill>
        </p:spPr>
        <p:txBody>
          <a:bodyPr wrap="square" rtlCol="0">
            <a:spAutoFit/>
          </a:bodyPr>
          <a:lstStyle/>
          <a:p>
            <a:r>
              <a:rPr lang="en-US" dirty="0"/>
              <a:t>Model to be explained in a few slides ..</a:t>
            </a:r>
          </a:p>
        </p:txBody>
      </p:sp>
      <p:sp>
        <p:nvSpPr>
          <p:cNvPr id="11" name="Title 1">
            <a:extLst>
              <a:ext uri="{FF2B5EF4-FFF2-40B4-BE49-F238E27FC236}">
                <a16:creationId xmlns:a16="http://schemas.microsoft.com/office/drawing/2014/main" id="{A18248D9-EF25-C6F4-2467-79B0C3D8F184}"/>
              </a:ext>
            </a:extLst>
          </p:cNvPr>
          <p:cNvSpPr txBox="1">
            <a:spLocks/>
          </p:cNvSpPr>
          <p:nvPr/>
        </p:nvSpPr>
        <p:spPr>
          <a:xfrm>
            <a:off x="788652" y="3909848"/>
            <a:ext cx="5154948" cy="2778718"/>
          </a:xfrm>
          <a:prstGeom prst="rect">
            <a:avLst/>
          </a:prstGeom>
          <a:solidFill>
            <a:srgbClr val="00B050"/>
          </a:solidFill>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r>
              <a:rPr lang="en-US" sz="2800" b="0" dirty="0"/>
              <a:t>In this paper we’re interested in being able to </a:t>
            </a:r>
            <a:r>
              <a:rPr lang="en-US" sz="2800" b="0" u="sng" dirty="0"/>
              <a:t>decompose the problem</a:t>
            </a:r>
            <a:r>
              <a:rPr lang="en-US" sz="2800" b="0" dirty="0"/>
              <a:t> with </a:t>
            </a:r>
            <a:r>
              <a:rPr lang="en-US" sz="2800" b="0" u="sng" dirty="0"/>
              <a:t>utilizing the fewest relaxations and approximations</a:t>
            </a:r>
            <a:r>
              <a:rPr lang="en-US" sz="2800" b="0" dirty="0"/>
              <a:t> on the standard branch flow model, maintaining the fidelity of the model.</a:t>
            </a:r>
          </a:p>
        </p:txBody>
      </p:sp>
    </p:spTree>
    <p:extLst>
      <p:ext uri="{BB962C8B-B14F-4D97-AF65-F5344CB8AC3E}">
        <p14:creationId xmlns:p14="http://schemas.microsoft.com/office/powerpoint/2010/main" val="1635626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33ED6-D64A-22E2-1882-846FBB3C3B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A3DB1B-5C74-6BEE-BBE2-E59E3D0F0335}"/>
              </a:ext>
            </a:extLst>
          </p:cNvPr>
          <p:cNvSpPr>
            <a:spLocks noGrp="1"/>
          </p:cNvSpPr>
          <p:nvPr>
            <p:ph type="title"/>
          </p:nvPr>
        </p:nvSpPr>
        <p:spPr/>
        <p:txBody>
          <a:bodyPr/>
          <a:lstStyle/>
          <a:p>
            <a:r>
              <a:rPr lang="en-US" dirty="0"/>
              <a:t>Spatially Decomposing the MPOPF Problem</a:t>
            </a:r>
          </a:p>
        </p:txBody>
      </p:sp>
      <p:sp>
        <p:nvSpPr>
          <p:cNvPr id="3" name="Content Placeholder 2">
            <a:extLst>
              <a:ext uri="{FF2B5EF4-FFF2-40B4-BE49-F238E27FC236}">
                <a16:creationId xmlns:a16="http://schemas.microsoft.com/office/drawing/2014/main" id="{B8011DCD-6495-0EEA-D6B9-67D074DA3E2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61487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5B9128-0BEF-5C6A-32B0-D0BA649698B0}"/>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10177CD2-925F-CC52-684E-00AE15C2E5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BAF63E1F-6B33-0E55-2F08-D8A6CAB9C7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2A66FA55-54A5-2951-9D68-FAA224755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4BE4CDD7-0D9B-3225-416C-72A4C566246A}"/>
              </a:ext>
            </a:extLst>
          </p:cNvPr>
          <p:cNvSpPr txBox="1">
            <a:spLocks/>
          </p:cNvSpPr>
          <p:nvPr/>
        </p:nvSpPr>
        <p:spPr>
          <a:xfrm>
            <a:off x="7403906" y="260711"/>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FFFFF"/>
                </a:solidFill>
                <a:effectLst/>
                <a:uLnTx/>
                <a:uFillTx/>
                <a:latin typeface="Corbel"/>
                <a:ea typeface="+mn-ea"/>
                <a:cs typeface="+mn-cs"/>
              </a:rPr>
              <a:t>Intuition for Spatial Decomposition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CAB5514-1255-44AD-3268-3B3808940AFE}"/>
                  </a:ext>
                </a:extLst>
              </p14:cNvPr>
              <p14:cNvContentPartPr/>
              <p14:nvPr/>
            </p14:nvContentPartPr>
            <p14:xfrm>
              <a:off x="858189" y="260711"/>
              <a:ext cx="5738813" cy="6481763"/>
            </p14:xfrm>
          </p:contentPart>
        </mc:Choice>
        <mc:Fallback>
          <p:pic>
            <p:nvPicPr>
              <p:cNvPr id="2" name="Ink 1">
                <a:extLst>
                  <a:ext uri="{FF2B5EF4-FFF2-40B4-BE49-F238E27FC236}">
                    <a16:creationId xmlns:a16="http://schemas.microsoft.com/office/drawing/2014/main" id="{CCAB5514-1255-44AD-3268-3B3808940AFE}"/>
                  </a:ext>
                </a:extLst>
              </p:cNvPr>
              <p:cNvPicPr/>
              <p:nvPr/>
            </p:nvPicPr>
            <p:blipFill>
              <a:blip r:embed="rId3"/>
              <a:stretch>
                <a:fillRect/>
              </a:stretch>
            </p:blipFill>
            <p:spPr>
              <a:xfrm>
                <a:off x="848828" y="251351"/>
                <a:ext cx="5757534" cy="6500483"/>
              </a:xfrm>
              <a:prstGeom prst="rect">
                <a:avLst/>
              </a:prstGeom>
            </p:spPr>
          </p:pic>
        </mc:Fallback>
      </mc:AlternateContent>
      <mc:AlternateContent xmlns:mc="http://schemas.openxmlformats.org/markup-compatibility/2006">
        <mc:Choice xmlns:a14="http://schemas.microsoft.com/office/drawing/2010/main" Requires="a14">
          <p:sp>
            <p:nvSpPr>
              <p:cNvPr id="4" name="Title 1">
                <a:extLst>
                  <a:ext uri="{FF2B5EF4-FFF2-40B4-BE49-F238E27FC236}">
                    <a16:creationId xmlns:a16="http://schemas.microsoft.com/office/drawing/2014/main" id="{18A0BD02-E6DD-386A-8910-E0022F91FA6E}"/>
                  </a:ext>
                </a:extLst>
              </p:cNvPr>
              <p:cNvSpPr txBox="1">
                <a:spLocks/>
              </p:cNvSpPr>
              <p:nvPr/>
            </p:nvSpPr>
            <p:spPr>
              <a:xfrm>
                <a:off x="7156932" y="1711692"/>
                <a:ext cx="4256314" cy="3354294"/>
              </a:xfrm>
              <a:prstGeom prst="rect">
                <a:avLst/>
              </a:prstGeom>
              <a:solidFill>
                <a:srgbClr val="00B050"/>
              </a:solidFill>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r>
                  <a:rPr lang="en-US" sz="2800" b="0" dirty="0"/>
                  <a:t>Imagine we have a </a:t>
                </a:r>
                <a14:m>
                  <m:oMath xmlns:m="http://schemas.openxmlformats.org/officeDocument/2006/math">
                    <m:r>
                      <a:rPr lang="en-US" sz="2800" b="0" i="1" smtClean="0">
                        <a:latin typeface="Cambria Math" panose="02040503050406030204" pitchFamily="18" charset="0"/>
                      </a:rPr>
                      <m:t>100</m:t>
                    </m:r>
                  </m:oMath>
                </a14:m>
                <a:r>
                  <a:rPr lang="en-US" sz="2800" b="0" dirty="0"/>
                  <a:t> bus distribution system. Substation bus is </a:t>
                </a:r>
                <a14:m>
                  <m:oMath xmlns:m="http://schemas.openxmlformats.org/officeDocument/2006/math">
                    <m:r>
                      <a:rPr lang="en-US" sz="2800" b="0" i="1" smtClean="0">
                        <a:latin typeface="Cambria Math" panose="02040503050406030204" pitchFamily="18" charset="0"/>
                      </a:rPr>
                      <m:t>1</m:t>
                    </m:r>
                  </m:oMath>
                </a14:m>
                <a:r>
                  <a:rPr lang="en-US" sz="2800" b="0" dirty="0"/>
                  <a:t>.</a:t>
                </a:r>
              </a:p>
              <a:p>
                <a:r>
                  <a:rPr lang="en-US" sz="2800" b="0" dirty="0"/>
                  <a:t>We wish to solve for its OPF, but would like to avoid solving the whole system in one go.</a:t>
                </a:r>
                <a:br>
                  <a:rPr lang="en-US" sz="2800" b="0" dirty="0"/>
                </a:br>
                <a:r>
                  <a:rPr lang="en-US" sz="2800" b="0" dirty="0"/>
                  <a:t>Let us focus on bus </a:t>
                </a:r>
                <a14:m>
                  <m:oMath xmlns:m="http://schemas.openxmlformats.org/officeDocument/2006/math">
                    <m:r>
                      <a:rPr lang="en-US" sz="2800" b="0" i="1" smtClean="0">
                        <a:latin typeface="Cambria Math" panose="02040503050406030204" pitchFamily="18" charset="0"/>
                      </a:rPr>
                      <m:t>50</m:t>
                    </m:r>
                  </m:oMath>
                </a14:m>
                <a:r>
                  <a:rPr lang="en-US" sz="2800" b="0" dirty="0"/>
                  <a:t>.</a:t>
                </a:r>
              </a:p>
            </p:txBody>
          </p:sp>
        </mc:Choice>
        <mc:Fallback>
          <p:sp>
            <p:nvSpPr>
              <p:cNvPr id="4" name="Title 1">
                <a:extLst>
                  <a:ext uri="{FF2B5EF4-FFF2-40B4-BE49-F238E27FC236}">
                    <a16:creationId xmlns:a16="http://schemas.microsoft.com/office/drawing/2014/main" id="{18A0BD02-E6DD-386A-8910-E0022F91FA6E}"/>
                  </a:ext>
                </a:extLst>
              </p:cNvPr>
              <p:cNvSpPr txBox="1">
                <a:spLocks noRot="1" noChangeAspect="1" noMove="1" noResize="1" noEditPoints="1" noAdjustHandles="1" noChangeArrowheads="1" noChangeShapeType="1" noTextEdit="1"/>
              </p:cNvSpPr>
              <p:nvPr/>
            </p:nvSpPr>
            <p:spPr>
              <a:xfrm>
                <a:off x="7156932" y="1711692"/>
                <a:ext cx="4256314" cy="3354294"/>
              </a:xfrm>
              <a:prstGeom prst="rect">
                <a:avLst/>
              </a:prstGeom>
              <a:blipFill>
                <a:blip r:embed="rId4"/>
                <a:stretch>
                  <a:fillRect l="-5014" r="-3438" b="-6727"/>
                </a:stretch>
              </a:blipFill>
            </p:spPr>
            <p:txBody>
              <a:bodyPr/>
              <a:lstStyle/>
              <a:p>
                <a:r>
                  <a:rPr lang="en-US">
                    <a:noFill/>
                  </a:rPr>
                  <a:t> </a:t>
                </a:r>
              </a:p>
            </p:txBody>
          </p:sp>
        </mc:Fallback>
      </mc:AlternateContent>
    </p:spTree>
    <p:extLst>
      <p:ext uri="{BB962C8B-B14F-4D97-AF65-F5344CB8AC3E}">
        <p14:creationId xmlns:p14="http://schemas.microsoft.com/office/powerpoint/2010/main" val="1823923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8207F6-FA79-B03F-2302-87EC1FDA355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22DB2688-9E3B-30A9-FFBD-BB84221921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B4ADFE80-13AD-D741-71FD-BF5B792D8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A16ABE6C-7F4B-B054-FC8C-AF223162F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5DE210C8-06C6-D135-8A9C-D5B48BBD1520}"/>
              </a:ext>
            </a:extLst>
          </p:cNvPr>
          <p:cNvSpPr txBox="1">
            <a:spLocks/>
          </p:cNvSpPr>
          <p:nvPr/>
        </p:nvSpPr>
        <p:spPr>
          <a:xfrm>
            <a:off x="8100084" y="0"/>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FFFFF"/>
                </a:solidFill>
                <a:effectLst/>
                <a:uLnTx/>
                <a:uFillTx/>
                <a:latin typeface="Corbel"/>
                <a:ea typeface="+mn-ea"/>
                <a:cs typeface="+mn-cs"/>
              </a:rPr>
              <a:t>Intuition for Spatial Decomposition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5E84CDA4-6F3C-2499-12CE-9CB903311260}"/>
                  </a:ext>
                </a:extLst>
              </p14:cNvPr>
              <p14:cNvContentPartPr/>
              <p14:nvPr/>
            </p14:nvContentPartPr>
            <p14:xfrm>
              <a:off x="858189" y="260711"/>
              <a:ext cx="5738813" cy="6481763"/>
            </p14:xfrm>
          </p:contentPart>
        </mc:Choice>
        <mc:Fallback>
          <p:pic>
            <p:nvPicPr>
              <p:cNvPr id="2" name="Ink 1">
                <a:extLst>
                  <a:ext uri="{FF2B5EF4-FFF2-40B4-BE49-F238E27FC236}">
                    <a16:creationId xmlns:a16="http://schemas.microsoft.com/office/drawing/2014/main" id="{5E84CDA4-6F3C-2499-12CE-9CB903311260}"/>
                  </a:ext>
                </a:extLst>
              </p:cNvPr>
              <p:cNvPicPr/>
              <p:nvPr/>
            </p:nvPicPr>
            <p:blipFill>
              <a:blip r:embed="rId3"/>
              <a:stretch>
                <a:fillRect/>
              </a:stretch>
            </p:blipFill>
            <p:spPr>
              <a:xfrm>
                <a:off x="848828" y="251351"/>
                <a:ext cx="5757534" cy="6500483"/>
              </a:xfrm>
              <a:prstGeom prst="rect">
                <a:avLst/>
              </a:prstGeom>
            </p:spPr>
          </p:pic>
        </mc:Fallback>
      </mc:AlternateContent>
      <mc:AlternateContent xmlns:mc="http://schemas.openxmlformats.org/markup-compatibility/2006">
        <mc:Choice xmlns:a14="http://schemas.microsoft.com/office/drawing/2010/main" Requires="a14">
          <p:sp>
            <p:nvSpPr>
              <p:cNvPr id="4" name="Title 1">
                <a:extLst>
                  <a:ext uri="{FF2B5EF4-FFF2-40B4-BE49-F238E27FC236}">
                    <a16:creationId xmlns:a16="http://schemas.microsoft.com/office/drawing/2014/main" id="{BECDF729-DEC2-123A-6202-216A55C062DF}"/>
                  </a:ext>
                </a:extLst>
              </p:cNvPr>
              <p:cNvSpPr txBox="1">
                <a:spLocks/>
              </p:cNvSpPr>
              <p:nvPr/>
            </p:nvSpPr>
            <p:spPr>
              <a:xfrm>
                <a:off x="245612" y="4635061"/>
                <a:ext cx="4256314" cy="2044261"/>
              </a:xfrm>
              <a:prstGeom prst="rect">
                <a:avLst/>
              </a:prstGeom>
              <a:solidFill>
                <a:srgbClr val="002060">
                  <a:alpha val="80000"/>
                </a:srgbClr>
              </a:solidFill>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r>
                  <a:rPr lang="en-US" sz="2800" b="0" dirty="0"/>
                  <a:t>Let us focus on bus </a:t>
                </a:r>
                <a14:m>
                  <m:oMath xmlns:m="http://schemas.openxmlformats.org/officeDocument/2006/math">
                    <m:r>
                      <a:rPr lang="en-US" sz="2800" b="0" i="1" smtClean="0">
                        <a:latin typeface="Cambria Math" panose="02040503050406030204" pitchFamily="18" charset="0"/>
                      </a:rPr>
                      <m:t>50</m:t>
                    </m:r>
                  </m:oMath>
                </a14:m>
                <a:r>
                  <a:rPr lang="en-US" sz="2800" b="0" dirty="0"/>
                  <a:t>.</a:t>
                </a:r>
              </a:p>
              <a:p>
                <a:r>
                  <a:rPr lang="en-US" sz="2800" b="0" dirty="0"/>
                  <a:t>We can see that it is one of the </a:t>
                </a:r>
                <a:r>
                  <a:rPr lang="en-US" sz="2800" b="0" i="1" dirty="0"/>
                  <a:t>gateway </a:t>
                </a:r>
                <a:r>
                  <a:rPr lang="en-US" sz="2800" b="0" dirty="0"/>
                  <a:t>buses between the two </a:t>
                </a:r>
                <a:r>
                  <a:rPr lang="en-US" sz="2800" b="0" i="1" dirty="0"/>
                  <a:t>areas</a:t>
                </a:r>
                <a:r>
                  <a:rPr lang="en-US" sz="2800" b="0" dirty="0"/>
                  <a:t> demarcated by the dashed lines.</a:t>
                </a:r>
              </a:p>
            </p:txBody>
          </p:sp>
        </mc:Choice>
        <mc:Fallback>
          <p:sp>
            <p:nvSpPr>
              <p:cNvPr id="4" name="Title 1">
                <a:extLst>
                  <a:ext uri="{FF2B5EF4-FFF2-40B4-BE49-F238E27FC236}">
                    <a16:creationId xmlns:a16="http://schemas.microsoft.com/office/drawing/2014/main" id="{BECDF729-DEC2-123A-6202-216A55C062DF}"/>
                  </a:ext>
                </a:extLst>
              </p:cNvPr>
              <p:cNvSpPr txBox="1">
                <a:spLocks noRot="1" noChangeAspect="1" noMove="1" noResize="1" noEditPoints="1" noAdjustHandles="1" noChangeArrowheads="1" noChangeShapeType="1" noTextEdit="1"/>
              </p:cNvSpPr>
              <p:nvPr/>
            </p:nvSpPr>
            <p:spPr>
              <a:xfrm>
                <a:off x="245612" y="4635061"/>
                <a:ext cx="4256314" cy="2044261"/>
              </a:xfrm>
              <a:prstGeom prst="rect">
                <a:avLst/>
              </a:prstGeom>
              <a:blipFill>
                <a:blip r:embed="rId4"/>
                <a:stretch>
                  <a:fillRect l="-5007" t="-893" r="-6581" b="-10714"/>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B016AAE6-1F35-2540-7258-31A765B3C7AA}"/>
                  </a:ext>
                </a:extLst>
              </p14:cNvPr>
              <p14:cNvContentPartPr/>
              <p14:nvPr/>
            </p14:nvContentPartPr>
            <p14:xfrm>
              <a:off x="5654128" y="115526"/>
              <a:ext cx="5918200" cy="6481763"/>
            </p14:xfrm>
          </p:contentPart>
        </mc:Choice>
        <mc:Fallback>
          <p:pic>
            <p:nvPicPr>
              <p:cNvPr id="3" name="Ink 2">
                <a:extLst>
                  <a:ext uri="{FF2B5EF4-FFF2-40B4-BE49-F238E27FC236}">
                    <a16:creationId xmlns:a16="http://schemas.microsoft.com/office/drawing/2014/main" id="{B016AAE6-1F35-2540-7258-31A765B3C7AA}"/>
                  </a:ext>
                </a:extLst>
              </p:cNvPr>
              <p:cNvPicPr/>
              <p:nvPr/>
            </p:nvPicPr>
            <p:blipFill>
              <a:blip r:embed="rId6"/>
              <a:stretch>
                <a:fillRect/>
              </a:stretch>
            </p:blipFill>
            <p:spPr>
              <a:xfrm>
                <a:off x="5644768" y="106166"/>
                <a:ext cx="5936919" cy="6500483"/>
              </a:xfrm>
              <a:prstGeom prst="rect">
                <a:avLst/>
              </a:prstGeom>
            </p:spPr>
          </p:pic>
        </mc:Fallback>
      </mc:AlternateContent>
      <p:sp>
        <p:nvSpPr>
          <p:cNvPr id="5" name="Arrow: Right 4">
            <a:extLst>
              <a:ext uri="{FF2B5EF4-FFF2-40B4-BE49-F238E27FC236}">
                <a16:creationId xmlns:a16="http://schemas.microsoft.com/office/drawing/2014/main" id="{B0EC027A-7CEA-145D-DAEF-D7162D9BF4CF}"/>
              </a:ext>
            </a:extLst>
          </p:cNvPr>
          <p:cNvSpPr/>
          <p:nvPr/>
        </p:nvSpPr>
        <p:spPr>
          <a:xfrm>
            <a:off x="4737741" y="2683243"/>
            <a:ext cx="1263666" cy="1272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44362046"/>
      </p:ext>
    </p:extLst>
  </p:cSld>
  <p:clrMapOvr>
    <a:masterClrMapping/>
  </p:clrMapOvr>
</p:sld>
</file>

<file path=ppt/theme/theme1.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TotalTime>
  <Words>1692</Words>
  <Application>Microsoft Office PowerPoint</Application>
  <PresentationFormat>Widescreen</PresentationFormat>
  <Paragraphs>233</Paragraphs>
  <Slides>28</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28</vt:i4>
      </vt:variant>
    </vt:vector>
  </HeadingPairs>
  <TitlesOfParts>
    <vt:vector size="36" baseType="lpstr">
      <vt:lpstr>Arial</vt:lpstr>
      <vt:lpstr>Arial Black</vt:lpstr>
      <vt:lpstr>Calibri</vt:lpstr>
      <vt:lpstr>Cambria Math</vt:lpstr>
      <vt:lpstr>Corbel</vt:lpstr>
      <vt:lpstr>Tw Cen MT</vt:lpstr>
      <vt:lpstr>1_Office Theme</vt:lpstr>
      <vt:lpstr>Office Theme</vt:lpstr>
      <vt:lpstr>Spatially Distributed Multi Period Optimal Power Flow with Battery Energy Storage Systems</vt:lpstr>
      <vt:lpstr>Quick Overview of  the contents of this presentation</vt:lpstr>
      <vt:lpstr>OPF, MPOPF, Scalability of the problem</vt:lpstr>
      <vt:lpstr>The Optimal Power Flow (OPF) problem for Active Distribution Systems</vt:lpstr>
      <vt:lpstr>The Multi Period Optimal Power Flow (MPOPF) problem for Active Distribution Systems</vt:lpstr>
      <vt:lpstr>Our MPOPF problem is unfortunately Nonlinear and Nonconvex – not scalable with respect to horizon duration (T)</vt:lpstr>
      <vt:lpstr>Spatially Decomposing the MPOPF Problem</vt:lpstr>
      <vt:lpstr>PowerPoint Presentation</vt:lpstr>
      <vt:lpstr>PowerPoint Presentation</vt:lpstr>
      <vt:lpstr>PowerPoint Presentation</vt:lpstr>
      <vt:lpstr>PowerPoint Presentation</vt:lpstr>
      <vt:lpstr>PowerPoint Presentation</vt:lpstr>
      <vt:lpstr>Modelling of our MPOPF problem</vt:lpstr>
      <vt:lpstr>Network being tested on</vt:lpstr>
      <vt:lpstr>PowerPoint Presentation</vt:lpstr>
      <vt:lpstr>PowerPoint Presentation</vt:lpstr>
      <vt:lpstr>PowerPoint Presentation</vt:lpstr>
      <vt:lpstr>PowerPoint Presentation</vt:lpstr>
      <vt:lpstr>PowerPoint Presentation</vt:lpstr>
      <vt:lpstr>Results and Insights</vt:lpstr>
      <vt:lpstr>Comparison between MPCOPF and MPDOPF for T=5</vt:lpstr>
      <vt:lpstr>Checking MPDOPF Solution to see if it makes sense</vt:lpstr>
      <vt:lpstr>Comparison between MPCOPF and MPDOPF for T=10</vt:lpstr>
      <vt:lpstr>Review and Conclusion</vt:lpstr>
      <vt:lpstr>Thank You.</vt:lpstr>
      <vt:lpstr>Appendix and References follow</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Multi-Period Optimization for Power Distribution Systems with Battery Storage</dc:title>
  <dc:creator>Jha, Aryan Ritwajeet</dc:creator>
  <cp:lastModifiedBy>Jha, Aryan Ritwajeet</cp:lastModifiedBy>
  <cp:revision>2</cp:revision>
  <dcterms:created xsi:type="dcterms:W3CDTF">2023-09-26T17:16:46Z</dcterms:created>
  <dcterms:modified xsi:type="dcterms:W3CDTF">2024-10-15T06:19:58Z</dcterms:modified>
</cp:coreProperties>
</file>